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87"/>
  </p:notesMasterIdLst>
  <p:sldIdLst>
    <p:sldId id="466" r:id="rId5"/>
    <p:sldId id="465" r:id="rId6"/>
    <p:sldId id="464" r:id="rId7"/>
    <p:sldId id="463" r:id="rId8"/>
    <p:sldId id="462" r:id="rId9"/>
    <p:sldId id="461" r:id="rId10"/>
    <p:sldId id="467" r:id="rId11"/>
    <p:sldId id="460" r:id="rId12"/>
    <p:sldId id="459" r:id="rId13"/>
    <p:sldId id="458" r:id="rId14"/>
    <p:sldId id="457" r:id="rId15"/>
    <p:sldId id="456" r:id="rId16"/>
    <p:sldId id="455" r:id="rId17"/>
    <p:sldId id="454" r:id="rId18"/>
    <p:sldId id="453" r:id="rId19"/>
    <p:sldId id="452" r:id="rId20"/>
    <p:sldId id="451" r:id="rId21"/>
    <p:sldId id="450" r:id="rId22"/>
    <p:sldId id="449" r:id="rId23"/>
    <p:sldId id="448" r:id="rId24"/>
    <p:sldId id="447" r:id="rId25"/>
    <p:sldId id="446" r:id="rId26"/>
    <p:sldId id="445" r:id="rId27"/>
    <p:sldId id="444" r:id="rId28"/>
    <p:sldId id="443" r:id="rId29"/>
    <p:sldId id="442" r:id="rId30"/>
    <p:sldId id="441" r:id="rId31"/>
    <p:sldId id="440" r:id="rId32"/>
    <p:sldId id="439" r:id="rId33"/>
    <p:sldId id="438" r:id="rId34"/>
    <p:sldId id="437" r:id="rId35"/>
    <p:sldId id="436" r:id="rId36"/>
    <p:sldId id="435" r:id="rId37"/>
    <p:sldId id="434" r:id="rId38"/>
    <p:sldId id="433" r:id="rId39"/>
    <p:sldId id="432" r:id="rId40"/>
    <p:sldId id="431" r:id="rId41"/>
    <p:sldId id="430" r:id="rId42"/>
    <p:sldId id="429" r:id="rId43"/>
    <p:sldId id="428" r:id="rId44"/>
    <p:sldId id="427" r:id="rId45"/>
    <p:sldId id="426" r:id="rId46"/>
    <p:sldId id="425" r:id="rId47"/>
    <p:sldId id="424" r:id="rId48"/>
    <p:sldId id="423" r:id="rId49"/>
    <p:sldId id="422" r:id="rId50"/>
    <p:sldId id="421" r:id="rId51"/>
    <p:sldId id="420" r:id="rId52"/>
    <p:sldId id="419" r:id="rId53"/>
    <p:sldId id="418" r:id="rId54"/>
    <p:sldId id="417" r:id="rId55"/>
    <p:sldId id="416" r:id="rId56"/>
    <p:sldId id="415" r:id="rId57"/>
    <p:sldId id="414" r:id="rId58"/>
    <p:sldId id="413" r:id="rId59"/>
    <p:sldId id="412" r:id="rId60"/>
    <p:sldId id="411" r:id="rId61"/>
    <p:sldId id="410" r:id="rId62"/>
    <p:sldId id="409" r:id="rId63"/>
    <p:sldId id="408" r:id="rId64"/>
    <p:sldId id="407" r:id="rId65"/>
    <p:sldId id="406" r:id="rId66"/>
    <p:sldId id="405" r:id="rId67"/>
    <p:sldId id="404" r:id="rId68"/>
    <p:sldId id="403" r:id="rId69"/>
    <p:sldId id="402" r:id="rId70"/>
    <p:sldId id="401" r:id="rId71"/>
    <p:sldId id="400" r:id="rId72"/>
    <p:sldId id="399" r:id="rId73"/>
    <p:sldId id="398" r:id="rId74"/>
    <p:sldId id="397" r:id="rId75"/>
    <p:sldId id="396" r:id="rId76"/>
    <p:sldId id="395" r:id="rId77"/>
    <p:sldId id="394" r:id="rId78"/>
    <p:sldId id="468" r:id="rId79"/>
    <p:sldId id="393" r:id="rId80"/>
    <p:sldId id="392" r:id="rId81"/>
    <p:sldId id="391" r:id="rId82"/>
    <p:sldId id="390" r:id="rId83"/>
    <p:sldId id="389" r:id="rId84"/>
    <p:sldId id="388" r:id="rId85"/>
    <p:sldId id="387" r:id="rId86"/>
    <p:sldId id="386" r:id="rId87"/>
    <p:sldId id="385" r:id="rId88"/>
    <p:sldId id="384" r:id="rId89"/>
    <p:sldId id="383" r:id="rId90"/>
    <p:sldId id="382" r:id="rId91"/>
    <p:sldId id="381" r:id="rId92"/>
    <p:sldId id="380" r:id="rId93"/>
    <p:sldId id="379" r:id="rId94"/>
    <p:sldId id="378" r:id="rId95"/>
    <p:sldId id="469" r:id="rId96"/>
    <p:sldId id="377" r:id="rId97"/>
    <p:sldId id="376" r:id="rId98"/>
    <p:sldId id="375" r:id="rId99"/>
    <p:sldId id="374" r:id="rId100"/>
    <p:sldId id="373" r:id="rId101"/>
    <p:sldId id="372" r:id="rId102"/>
    <p:sldId id="371" r:id="rId103"/>
    <p:sldId id="370" r:id="rId104"/>
    <p:sldId id="369" r:id="rId105"/>
    <p:sldId id="368" r:id="rId106"/>
    <p:sldId id="366" r:id="rId107"/>
    <p:sldId id="365" r:id="rId108"/>
    <p:sldId id="364" r:id="rId109"/>
    <p:sldId id="363" r:id="rId110"/>
    <p:sldId id="362" r:id="rId111"/>
    <p:sldId id="361" r:id="rId112"/>
    <p:sldId id="360" r:id="rId113"/>
    <p:sldId id="359" r:id="rId114"/>
    <p:sldId id="358" r:id="rId115"/>
    <p:sldId id="356" r:id="rId116"/>
    <p:sldId id="355" r:id="rId117"/>
    <p:sldId id="354" r:id="rId118"/>
    <p:sldId id="353" r:id="rId119"/>
    <p:sldId id="352" r:id="rId120"/>
    <p:sldId id="339" r:id="rId121"/>
    <p:sldId id="340" r:id="rId122"/>
    <p:sldId id="337" r:id="rId123"/>
    <p:sldId id="336" r:id="rId124"/>
    <p:sldId id="335" r:id="rId125"/>
    <p:sldId id="478" r:id="rId126"/>
    <p:sldId id="477" r:id="rId127"/>
    <p:sldId id="476" r:id="rId128"/>
    <p:sldId id="475" r:id="rId129"/>
    <p:sldId id="474" r:id="rId130"/>
    <p:sldId id="473" r:id="rId131"/>
    <p:sldId id="472" r:id="rId132"/>
    <p:sldId id="332" r:id="rId133"/>
    <p:sldId id="331" r:id="rId134"/>
    <p:sldId id="470" r:id="rId135"/>
    <p:sldId id="328" r:id="rId136"/>
    <p:sldId id="327" r:id="rId137"/>
    <p:sldId id="324" r:id="rId138"/>
    <p:sldId id="321" r:id="rId139"/>
    <p:sldId id="314" r:id="rId140"/>
    <p:sldId id="313" r:id="rId141"/>
    <p:sldId id="311" r:id="rId142"/>
    <p:sldId id="310" r:id="rId143"/>
    <p:sldId id="309" r:id="rId144"/>
    <p:sldId id="307" r:id="rId145"/>
    <p:sldId id="306" r:id="rId146"/>
    <p:sldId id="305" r:id="rId147"/>
    <p:sldId id="301" r:id="rId148"/>
    <p:sldId id="300" r:id="rId149"/>
    <p:sldId id="299" r:id="rId150"/>
    <p:sldId id="298" r:id="rId151"/>
    <p:sldId id="297" r:id="rId152"/>
    <p:sldId id="296" r:id="rId153"/>
    <p:sldId id="295" r:id="rId154"/>
    <p:sldId id="294" r:id="rId155"/>
    <p:sldId id="293" r:id="rId156"/>
    <p:sldId id="291" r:id="rId157"/>
    <p:sldId id="290" r:id="rId158"/>
    <p:sldId id="288" r:id="rId159"/>
    <p:sldId id="287" r:id="rId160"/>
    <p:sldId id="285" r:id="rId161"/>
    <p:sldId id="284" r:id="rId162"/>
    <p:sldId id="281" r:id="rId163"/>
    <p:sldId id="280" r:id="rId164"/>
    <p:sldId id="279" r:id="rId165"/>
    <p:sldId id="278" r:id="rId166"/>
    <p:sldId id="277" r:id="rId167"/>
    <p:sldId id="471" r:id="rId168"/>
    <p:sldId id="276" r:id="rId169"/>
    <p:sldId id="275" r:id="rId170"/>
    <p:sldId id="272" r:id="rId171"/>
    <p:sldId id="271" r:id="rId172"/>
    <p:sldId id="270" r:id="rId173"/>
    <p:sldId id="269" r:id="rId174"/>
    <p:sldId id="268" r:id="rId175"/>
    <p:sldId id="267" r:id="rId176"/>
    <p:sldId id="266" r:id="rId177"/>
    <p:sldId id="265" r:id="rId178"/>
    <p:sldId id="264" r:id="rId179"/>
    <p:sldId id="263" r:id="rId180"/>
    <p:sldId id="262" r:id="rId181"/>
    <p:sldId id="261" r:id="rId182"/>
    <p:sldId id="260" r:id="rId183"/>
    <p:sldId id="259" r:id="rId184"/>
    <p:sldId id="258" r:id="rId185"/>
    <p:sldId id="257" r:id="rId18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78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1"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E8FF"/>
    <a:srgbClr val="0000FF"/>
    <a:srgbClr val="223366"/>
    <a:srgbClr val="001131"/>
    <a:srgbClr val="851910"/>
    <a:srgbClr val="0000A8"/>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7F9B65-A1AA-4D89-EDB6-05284F78B954}" v="8" dt="2023-08-21T04:24:42.757"/>
    <p1510:client id="{21ED576A-FEE7-D2E8-AE76-79F9DAC6DF97}" v="13" dt="2023-08-17T18:05:08.605"/>
    <p1510:client id="{28793A9F-C68B-48AD-9101-234C71DEF9AB}" v="23" dt="2023-08-16T16:09:27.617"/>
    <p1510:client id="{60500F9A-39FF-0BC9-1640-BF905CC4D3AF}" v="35" dt="2023-08-17T17:11:20.986"/>
    <p1510:client id="{633F7EC7-5A26-9E58-875A-DDE0D035B6A4}" v="486" dt="2023-08-17T04:40:39.555"/>
    <p1510:client id="{656EB64C-9DB1-2B6C-FB89-4CAC2B1E4ACC}" v="71" dt="2023-08-24T09:06:56.998"/>
    <p1510:client id="{799C36B8-5304-A235-992B-4DC1FB65FC65}" v="212" dt="2023-08-17T14:48:33.075"/>
    <p1510:client id="{79B73BF5-EAC6-AD4C-12EE-316CE2CB75AC}" v="33" dt="2023-08-17T03:30:22.429"/>
    <p1510:client id="{841FAB5F-D0A0-BF71-DD5A-E6827D0E83F1}" v="24" dt="2023-08-17T09:11:53.252"/>
    <p1510:client id="{8DA4D596-E9DB-B901-BEEC-4A11F20B83E7}" v="24" dt="2023-08-16T16:30:54.492"/>
    <p1510:client id="{996E21DD-7995-B144-871A-FF4567A71F63}" v="29" dt="2023-08-16T17:00:03.229"/>
    <p1510:client id="{9FE1EAD8-B207-702E-045B-056A0DCCE3D8}" v="7" dt="2023-08-18T12:41:57.512"/>
    <p1510:client id="{AE425A82-EC8E-82F6-9BCA-E02ABF67BE83}" v="2" dt="2023-08-16T18:35:40.625"/>
    <p1510:client id="{AFDC1323-BF01-5FBD-9DE9-B0C64C1BE91D}" v="1" dt="2023-08-17T15:09:13.043"/>
    <p1510:client id="{CAF7E9D4-8F7D-CE01-93A0-FB5ADD3AD624}" v="1" dt="2023-08-17T07:33:23.863"/>
    <p1510:client id="{D582402A-AE2D-4250-E166-6487972D7257}" v="792" dt="2023-08-24T11:07:46.464"/>
    <p1510:client id="{E425123D-F103-C1F1-9B78-1F001332AFF9}" v="4" dt="2023-08-17T04:50:06.722"/>
    <p1510:client id="{F9C67D0A-2F21-CB86-33A7-DCB8E59DE233}" v="39" dt="2023-08-04T16:50:29.0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612"/>
        <p:guide pos="144"/>
        <p:guide orient="horz" pos="780"/>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226" Type="http://schemas.microsoft.com/office/2016/11/relationships/changesInfo" Target="changesInfos/changesInfo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227" Type="http://schemas.microsoft.com/office/2015/10/relationships/revisionInfo" Target="revisionInfo.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 Type="http://schemas.openxmlformats.org/officeDocument/2006/relationships/slide" Target="slides/slide15.xml"/><Relationship Id="rId224" Type="http://schemas.openxmlformats.org/officeDocument/2006/relationships/theme" Target="theme/theme1.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225" Type="http://schemas.openxmlformats.org/officeDocument/2006/relationships/tableStyles" Target="tableStyle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6" Type="http://schemas.openxmlformats.org/officeDocument/2006/relationships/slide" Target="slides/slide12.xml"/><Relationship Id="rId221" Type="http://customschemas.google.com/relationships/presentationmetadata" Target="metadata"/><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222" Type="http://schemas.openxmlformats.org/officeDocument/2006/relationships/presProps" Target="presProps.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notesMaster" Target="notesMasters/notesMaster1.xml"/><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223" Type="http://schemas.openxmlformats.org/officeDocument/2006/relationships/viewProps" Target="viewProps.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d48645462b1ce90d8f57e0e3c0d996380e791087e03f4031d3ecfbc0bfce8d61::" providerId="AD" clId="Web-{656EB64C-9DB1-2B6C-FB89-4CAC2B1E4ACC}"/>
    <pc:docChg chg="modSld">
      <pc:chgData name="Guest User" userId="S::urn:spo:anon#d48645462b1ce90d8f57e0e3c0d996380e791087e03f4031d3ecfbc0bfce8d61::" providerId="AD" clId="Web-{656EB64C-9DB1-2B6C-FB89-4CAC2B1E4ACC}" dt="2023-08-24T09:07:02.904" v="1264"/>
      <pc:docMkLst>
        <pc:docMk/>
      </pc:docMkLst>
      <pc:sldChg chg="modNotes">
        <pc:chgData name="Guest User" userId="S::urn:spo:anon#d48645462b1ce90d8f57e0e3c0d996380e791087e03f4031d3ecfbc0bfce8d61::" providerId="AD" clId="Web-{656EB64C-9DB1-2B6C-FB89-4CAC2B1E4ACC}" dt="2023-08-24T09:07:02.904" v="1264"/>
        <pc:sldMkLst>
          <pc:docMk/>
          <pc:sldMk cId="109432483" sldId="370"/>
        </pc:sldMkLst>
      </pc:sldChg>
      <pc:sldChg chg="modNotes">
        <pc:chgData name="Guest User" userId="S::urn:spo:anon#d48645462b1ce90d8f57e0e3c0d996380e791087e03f4031d3ecfbc0bfce8d61::" providerId="AD" clId="Web-{656EB64C-9DB1-2B6C-FB89-4CAC2B1E4ACC}" dt="2023-08-24T09:06:55.904" v="1262"/>
        <pc:sldMkLst>
          <pc:docMk/>
          <pc:sldMk cId="494162335" sldId="371"/>
        </pc:sldMkLst>
      </pc:sldChg>
      <pc:sldChg chg="modNotes">
        <pc:chgData name="Guest User" userId="S::urn:spo:anon#d48645462b1ce90d8f57e0e3c0d996380e791087e03f4031d3ecfbc0bfce8d61::" providerId="AD" clId="Web-{656EB64C-9DB1-2B6C-FB89-4CAC2B1E4ACC}" dt="2023-08-24T09:06:45.232" v="1259"/>
        <pc:sldMkLst>
          <pc:docMk/>
          <pc:sldMk cId="1342737552" sldId="372"/>
        </pc:sldMkLst>
      </pc:sldChg>
      <pc:sldChg chg="modNotes">
        <pc:chgData name="Guest User" userId="S::urn:spo:anon#d48645462b1ce90d8f57e0e3c0d996380e791087e03f4031d3ecfbc0bfce8d61::" providerId="AD" clId="Web-{656EB64C-9DB1-2B6C-FB89-4CAC2B1E4ACC}" dt="2023-08-24T09:06:28.732" v="1252"/>
        <pc:sldMkLst>
          <pc:docMk/>
          <pc:sldMk cId="1267324325" sldId="373"/>
        </pc:sldMkLst>
      </pc:sldChg>
      <pc:sldChg chg="modNotes">
        <pc:chgData name="Guest User" userId="S::urn:spo:anon#d48645462b1ce90d8f57e0e3c0d996380e791087e03f4031d3ecfbc0bfce8d61::" providerId="AD" clId="Web-{656EB64C-9DB1-2B6C-FB89-4CAC2B1E4ACC}" dt="2023-08-24T09:06:06.872" v="1242"/>
        <pc:sldMkLst>
          <pc:docMk/>
          <pc:sldMk cId="642083719" sldId="374"/>
        </pc:sldMkLst>
      </pc:sldChg>
      <pc:sldChg chg="modNotes">
        <pc:chgData name="Guest User" userId="S::urn:spo:anon#d48645462b1ce90d8f57e0e3c0d996380e791087e03f4031d3ecfbc0bfce8d61::" providerId="AD" clId="Web-{656EB64C-9DB1-2B6C-FB89-4CAC2B1E4ACC}" dt="2023-08-24T09:05:47.591" v="1234"/>
        <pc:sldMkLst>
          <pc:docMk/>
          <pc:sldMk cId="3117429164" sldId="375"/>
        </pc:sldMkLst>
      </pc:sldChg>
      <pc:sldChg chg="modNotes">
        <pc:chgData name="Guest User" userId="S::urn:spo:anon#d48645462b1ce90d8f57e0e3c0d996380e791087e03f4031d3ecfbc0bfce8d61::" providerId="AD" clId="Web-{656EB64C-9DB1-2B6C-FB89-4CAC2B1E4ACC}" dt="2023-08-24T09:05:15.043" v="1218"/>
        <pc:sldMkLst>
          <pc:docMk/>
          <pc:sldMk cId="38165103" sldId="376"/>
        </pc:sldMkLst>
      </pc:sldChg>
      <pc:sldChg chg="modNotes">
        <pc:chgData name="Guest User" userId="S::urn:spo:anon#d48645462b1ce90d8f57e0e3c0d996380e791087e03f4031d3ecfbc0bfce8d61::" providerId="AD" clId="Web-{656EB64C-9DB1-2B6C-FB89-4CAC2B1E4ACC}" dt="2023-08-24T09:05:08.231" v="1215"/>
        <pc:sldMkLst>
          <pc:docMk/>
          <pc:sldMk cId="2445009614" sldId="377"/>
        </pc:sldMkLst>
      </pc:sldChg>
      <pc:sldChg chg="modNotes">
        <pc:chgData name="Guest User" userId="S::urn:spo:anon#d48645462b1ce90d8f57e0e3c0d996380e791087e03f4031d3ecfbc0bfce8d61::" providerId="AD" clId="Web-{656EB64C-9DB1-2B6C-FB89-4CAC2B1E4ACC}" dt="2023-08-24T09:03:57.464" v="1197"/>
        <pc:sldMkLst>
          <pc:docMk/>
          <pc:sldMk cId="3129198621" sldId="378"/>
        </pc:sldMkLst>
      </pc:sldChg>
      <pc:sldChg chg="modNotes">
        <pc:chgData name="Guest User" userId="S::urn:spo:anon#d48645462b1ce90d8f57e0e3c0d996380e791087e03f4031d3ecfbc0bfce8d61::" providerId="AD" clId="Web-{656EB64C-9DB1-2B6C-FB89-4CAC2B1E4ACC}" dt="2023-08-24T09:03:27.729" v="1183"/>
        <pc:sldMkLst>
          <pc:docMk/>
          <pc:sldMk cId="230815808" sldId="379"/>
        </pc:sldMkLst>
      </pc:sldChg>
      <pc:sldChg chg="modNotes">
        <pc:chgData name="Guest User" userId="S::urn:spo:anon#d48645462b1ce90d8f57e0e3c0d996380e791087e03f4031d3ecfbc0bfce8d61::" providerId="AD" clId="Web-{656EB64C-9DB1-2B6C-FB89-4CAC2B1E4ACC}" dt="2023-08-24T09:03:04.526" v="1175"/>
        <pc:sldMkLst>
          <pc:docMk/>
          <pc:sldMk cId="3070901766" sldId="380"/>
        </pc:sldMkLst>
      </pc:sldChg>
      <pc:sldChg chg="modNotes">
        <pc:chgData name="Guest User" userId="S::urn:spo:anon#d48645462b1ce90d8f57e0e3c0d996380e791087e03f4031d3ecfbc0bfce8d61::" providerId="AD" clId="Web-{656EB64C-9DB1-2B6C-FB89-4CAC2B1E4ACC}" dt="2023-08-24T09:02:09.119" v="1166"/>
        <pc:sldMkLst>
          <pc:docMk/>
          <pc:sldMk cId="1993960770" sldId="381"/>
        </pc:sldMkLst>
      </pc:sldChg>
      <pc:sldChg chg="modNotes">
        <pc:chgData name="Guest User" userId="S::urn:spo:anon#d48645462b1ce90d8f57e0e3c0d996380e791087e03f4031d3ecfbc0bfce8d61::" providerId="AD" clId="Web-{656EB64C-9DB1-2B6C-FB89-4CAC2B1E4ACC}" dt="2023-08-24T09:01:25.165" v="1151"/>
        <pc:sldMkLst>
          <pc:docMk/>
          <pc:sldMk cId="3089854527" sldId="382"/>
        </pc:sldMkLst>
      </pc:sldChg>
      <pc:sldChg chg="modNotes">
        <pc:chgData name="Guest User" userId="S::urn:spo:anon#d48645462b1ce90d8f57e0e3c0d996380e791087e03f4031d3ecfbc0bfce8d61::" providerId="AD" clId="Web-{656EB64C-9DB1-2B6C-FB89-4CAC2B1E4ACC}" dt="2023-08-24T09:00:34.195" v="1134"/>
        <pc:sldMkLst>
          <pc:docMk/>
          <pc:sldMk cId="646316064" sldId="383"/>
        </pc:sldMkLst>
      </pc:sldChg>
      <pc:sldChg chg="modNotes">
        <pc:chgData name="Guest User" userId="S::urn:spo:anon#d48645462b1ce90d8f57e0e3c0d996380e791087e03f4031d3ecfbc0bfce8d61::" providerId="AD" clId="Web-{656EB64C-9DB1-2B6C-FB89-4CAC2B1E4ACC}" dt="2023-08-24T09:00:09.414" v="1124"/>
        <pc:sldMkLst>
          <pc:docMk/>
          <pc:sldMk cId="2658496478" sldId="384"/>
        </pc:sldMkLst>
      </pc:sldChg>
      <pc:sldChg chg="modNotes">
        <pc:chgData name="Guest User" userId="S::urn:spo:anon#d48645462b1ce90d8f57e0e3c0d996380e791087e03f4031d3ecfbc0bfce8d61::" providerId="AD" clId="Web-{656EB64C-9DB1-2B6C-FB89-4CAC2B1E4ACC}" dt="2023-08-24T08:58:59.788" v="1109"/>
        <pc:sldMkLst>
          <pc:docMk/>
          <pc:sldMk cId="1311308080" sldId="385"/>
        </pc:sldMkLst>
      </pc:sldChg>
      <pc:sldChg chg="modNotes">
        <pc:chgData name="Guest User" userId="S::urn:spo:anon#d48645462b1ce90d8f57e0e3c0d996380e791087e03f4031d3ecfbc0bfce8d61::" providerId="AD" clId="Web-{656EB64C-9DB1-2B6C-FB89-4CAC2B1E4ACC}" dt="2023-08-24T08:58:41.600" v="1096"/>
        <pc:sldMkLst>
          <pc:docMk/>
          <pc:sldMk cId="108190564" sldId="386"/>
        </pc:sldMkLst>
      </pc:sldChg>
      <pc:sldChg chg="modNotes">
        <pc:chgData name="Guest User" userId="S::urn:spo:anon#d48645462b1ce90d8f57e0e3c0d996380e791087e03f4031d3ecfbc0bfce8d61::" providerId="AD" clId="Web-{656EB64C-9DB1-2B6C-FB89-4CAC2B1E4ACC}" dt="2023-08-24T08:58:01.427" v="1080"/>
        <pc:sldMkLst>
          <pc:docMk/>
          <pc:sldMk cId="880024582" sldId="387"/>
        </pc:sldMkLst>
      </pc:sldChg>
      <pc:sldChg chg="modNotes">
        <pc:chgData name="Guest User" userId="S::urn:spo:anon#d48645462b1ce90d8f57e0e3c0d996380e791087e03f4031d3ecfbc0bfce8d61::" providerId="AD" clId="Web-{656EB64C-9DB1-2B6C-FB89-4CAC2B1E4ACC}" dt="2023-08-24T08:57:40.161" v="1072"/>
        <pc:sldMkLst>
          <pc:docMk/>
          <pc:sldMk cId="2084596046" sldId="388"/>
        </pc:sldMkLst>
      </pc:sldChg>
      <pc:sldChg chg="modNotes">
        <pc:chgData name="Guest User" userId="S::urn:spo:anon#d48645462b1ce90d8f57e0e3c0d996380e791087e03f4031d3ecfbc0bfce8d61::" providerId="AD" clId="Web-{656EB64C-9DB1-2B6C-FB89-4CAC2B1E4ACC}" dt="2023-08-24T08:57:14.786" v="1064"/>
        <pc:sldMkLst>
          <pc:docMk/>
          <pc:sldMk cId="1706691759" sldId="389"/>
        </pc:sldMkLst>
      </pc:sldChg>
      <pc:sldChg chg="modNotes">
        <pc:chgData name="Guest User" userId="S::urn:spo:anon#d48645462b1ce90d8f57e0e3c0d996380e791087e03f4031d3ecfbc0bfce8d61::" providerId="AD" clId="Web-{656EB64C-9DB1-2B6C-FB89-4CAC2B1E4ACC}" dt="2023-08-24T08:56:24.191" v="1036"/>
        <pc:sldMkLst>
          <pc:docMk/>
          <pc:sldMk cId="2671683699" sldId="390"/>
        </pc:sldMkLst>
      </pc:sldChg>
      <pc:sldChg chg="modNotes">
        <pc:chgData name="Guest User" userId="S::urn:spo:anon#d48645462b1ce90d8f57e0e3c0d996380e791087e03f4031d3ecfbc0bfce8d61::" providerId="AD" clId="Web-{656EB64C-9DB1-2B6C-FB89-4CAC2B1E4ACC}" dt="2023-08-24T08:56:08.207" v="1027"/>
        <pc:sldMkLst>
          <pc:docMk/>
          <pc:sldMk cId="3122492233" sldId="391"/>
        </pc:sldMkLst>
      </pc:sldChg>
      <pc:sldChg chg="modNotes">
        <pc:chgData name="Guest User" userId="S::urn:spo:anon#d48645462b1ce90d8f57e0e3c0d996380e791087e03f4031d3ecfbc0bfce8d61::" providerId="AD" clId="Web-{656EB64C-9DB1-2B6C-FB89-4CAC2B1E4ACC}" dt="2023-08-24T08:55:56.769" v="1024"/>
        <pc:sldMkLst>
          <pc:docMk/>
          <pc:sldMk cId="3729895700" sldId="392"/>
        </pc:sldMkLst>
      </pc:sldChg>
      <pc:sldChg chg="modNotes">
        <pc:chgData name="Guest User" userId="S::urn:spo:anon#d48645462b1ce90d8f57e0e3c0d996380e791087e03f4031d3ecfbc0bfce8d61::" providerId="AD" clId="Web-{656EB64C-9DB1-2B6C-FB89-4CAC2B1E4ACC}" dt="2023-08-24T08:55:39.535" v="1021"/>
        <pc:sldMkLst>
          <pc:docMk/>
          <pc:sldMk cId="2343762961" sldId="393"/>
        </pc:sldMkLst>
      </pc:sldChg>
      <pc:sldChg chg="modNotes">
        <pc:chgData name="Guest User" userId="S::urn:spo:anon#d48645462b1ce90d8f57e0e3c0d996380e791087e03f4031d3ecfbc0bfce8d61::" providerId="AD" clId="Web-{656EB64C-9DB1-2B6C-FB89-4CAC2B1E4ACC}" dt="2023-08-24T08:54:39.112" v="981"/>
        <pc:sldMkLst>
          <pc:docMk/>
          <pc:sldMk cId="166247174" sldId="394"/>
        </pc:sldMkLst>
      </pc:sldChg>
      <pc:sldChg chg="modNotes">
        <pc:chgData name="Guest User" userId="S::urn:spo:anon#d48645462b1ce90d8f57e0e3c0d996380e791087e03f4031d3ecfbc0bfce8d61::" providerId="AD" clId="Web-{656EB64C-9DB1-2B6C-FB89-4CAC2B1E4ACC}" dt="2023-08-24T08:54:26.518" v="978"/>
        <pc:sldMkLst>
          <pc:docMk/>
          <pc:sldMk cId="3215164696" sldId="395"/>
        </pc:sldMkLst>
      </pc:sldChg>
      <pc:sldChg chg="modNotes">
        <pc:chgData name="Guest User" userId="S::urn:spo:anon#d48645462b1ce90d8f57e0e3c0d996380e791087e03f4031d3ecfbc0bfce8d61::" providerId="AD" clId="Web-{656EB64C-9DB1-2B6C-FB89-4CAC2B1E4ACC}" dt="2023-08-24T08:54:03.002" v="975"/>
        <pc:sldMkLst>
          <pc:docMk/>
          <pc:sldMk cId="3579099613" sldId="396"/>
        </pc:sldMkLst>
      </pc:sldChg>
      <pc:sldChg chg="modNotes">
        <pc:chgData name="Guest User" userId="S::urn:spo:anon#d48645462b1ce90d8f57e0e3c0d996380e791087e03f4031d3ecfbc0bfce8d61::" providerId="AD" clId="Web-{656EB64C-9DB1-2B6C-FB89-4CAC2B1E4ACC}" dt="2023-08-24T08:53:31.079" v="964"/>
        <pc:sldMkLst>
          <pc:docMk/>
          <pc:sldMk cId="2680789716" sldId="397"/>
        </pc:sldMkLst>
      </pc:sldChg>
      <pc:sldChg chg="modNotes">
        <pc:chgData name="Guest User" userId="S::urn:spo:anon#d48645462b1ce90d8f57e0e3c0d996380e791087e03f4031d3ecfbc0bfce8d61::" providerId="AD" clId="Web-{656EB64C-9DB1-2B6C-FB89-4CAC2B1E4ACC}" dt="2023-08-24T08:53:06.235" v="954"/>
        <pc:sldMkLst>
          <pc:docMk/>
          <pc:sldMk cId="612748236" sldId="398"/>
        </pc:sldMkLst>
      </pc:sldChg>
      <pc:sldChg chg="modNotes">
        <pc:chgData name="Guest User" userId="S::urn:spo:anon#d48645462b1ce90d8f57e0e3c0d996380e791087e03f4031d3ecfbc0bfce8d61::" providerId="AD" clId="Web-{656EB64C-9DB1-2B6C-FB89-4CAC2B1E4ACC}" dt="2023-08-24T08:52:43.532" v="948"/>
        <pc:sldMkLst>
          <pc:docMk/>
          <pc:sldMk cId="427931173" sldId="399"/>
        </pc:sldMkLst>
      </pc:sldChg>
      <pc:sldChg chg="modNotes">
        <pc:chgData name="Guest User" userId="S::urn:spo:anon#d48645462b1ce90d8f57e0e3c0d996380e791087e03f4031d3ecfbc0bfce8d61::" providerId="AD" clId="Web-{656EB64C-9DB1-2B6C-FB89-4CAC2B1E4ACC}" dt="2023-08-24T08:51:48" v="931"/>
        <pc:sldMkLst>
          <pc:docMk/>
          <pc:sldMk cId="864283828" sldId="400"/>
        </pc:sldMkLst>
      </pc:sldChg>
      <pc:sldChg chg="modNotes">
        <pc:chgData name="Guest User" userId="S::urn:spo:anon#d48645462b1ce90d8f57e0e3c0d996380e791087e03f4031d3ecfbc0bfce8d61::" providerId="AD" clId="Web-{656EB64C-9DB1-2B6C-FB89-4CAC2B1E4ACC}" dt="2023-08-24T08:51:14.452" v="915"/>
        <pc:sldMkLst>
          <pc:docMk/>
          <pc:sldMk cId="1601657177" sldId="401"/>
        </pc:sldMkLst>
      </pc:sldChg>
      <pc:sldChg chg="modNotes">
        <pc:chgData name="Guest User" userId="S::urn:spo:anon#d48645462b1ce90d8f57e0e3c0d996380e791087e03f4031d3ecfbc0bfce8d61::" providerId="AD" clId="Web-{656EB64C-9DB1-2B6C-FB89-4CAC2B1E4ACC}" dt="2023-08-24T08:50:50.983" v="909"/>
        <pc:sldMkLst>
          <pc:docMk/>
          <pc:sldMk cId="3699453282" sldId="402"/>
        </pc:sldMkLst>
      </pc:sldChg>
      <pc:sldChg chg="modNotes">
        <pc:chgData name="Guest User" userId="S::urn:spo:anon#d48645462b1ce90d8f57e0e3c0d996380e791087e03f4031d3ecfbc0bfce8d61::" providerId="AD" clId="Web-{656EB64C-9DB1-2B6C-FB89-4CAC2B1E4ACC}" dt="2023-08-24T08:50:26.514" v="902"/>
        <pc:sldMkLst>
          <pc:docMk/>
          <pc:sldMk cId="2629706836" sldId="403"/>
        </pc:sldMkLst>
      </pc:sldChg>
      <pc:sldChg chg="modNotes">
        <pc:chgData name="Guest User" userId="S::urn:spo:anon#d48645462b1ce90d8f57e0e3c0d996380e791087e03f4031d3ecfbc0bfce8d61::" providerId="AD" clId="Web-{656EB64C-9DB1-2B6C-FB89-4CAC2B1E4ACC}" dt="2023-08-24T08:50:11.155" v="899"/>
        <pc:sldMkLst>
          <pc:docMk/>
          <pc:sldMk cId="3441251860" sldId="404"/>
        </pc:sldMkLst>
      </pc:sldChg>
      <pc:sldChg chg="modNotes">
        <pc:chgData name="Guest User" userId="S::urn:spo:anon#d48645462b1ce90d8f57e0e3c0d996380e791087e03f4031d3ecfbc0bfce8d61::" providerId="AD" clId="Web-{656EB64C-9DB1-2B6C-FB89-4CAC2B1E4ACC}" dt="2023-08-24T08:49:53.436" v="896"/>
        <pc:sldMkLst>
          <pc:docMk/>
          <pc:sldMk cId="1669816947" sldId="405"/>
        </pc:sldMkLst>
      </pc:sldChg>
      <pc:sldChg chg="modNotes">
        <pc:chgData name="Guest User" userId="S::urn:spo:anon#d48645462b1ce90d8f57e0e3c0d996380e791087e03f4031d3ecfbc0bfce8d61::" providerId="AD" clId="Web-{656EB64C-9DB1-2B6C-FB89-4CAC2B1E4ACC}" dt="2023-08-24T08:49:09.544" v="885"/>
        <pc:sldMkLst>
          <pc:docMk/>
          <pc:sldMk cId="151727262" sldId="406"/>
        </pc:sldMkLst>
      </pc:sldChg>
      <pc:sldChg chg="modNotes">
        <pc:chgData name="Guest User" userId="S::urn:spo:anon#d48645462b1ce90d8f57e0e3c0d996380e791087e03f4031d3ecfbc0bfce8d61::" providerId="AD" clId="Web-{656EB64C-9DB1-2B6C-FB89-4CAC2B1E4ACC}" dt="2023-08-24T08:47:56.653" v="869"/>
        <pc:sldMkLst>
          <pc:docMk/>
          <pc:sldMk cId="1826383783" sldId="407"/>
        </pc:sldMkLst>
      </pc:sldChg>
      <pc:sldChg chg="modNotes">
        <pc:chgData name="Guest User" userId="S::urn:spo:anon#d48645462b1ce90d8f57e0e3c0d996380e791087e03f4031d3ecfbc0bfce8d61::" providerId="AD" clId="Web-{656EB64C-9DB1-2B6C-FB89-4CAC2B1E4ACC}" dt="2023-08-24T08:47:18.293" v="845"/>
        <pc:sldMkLst>
          <pc:docMk/>
          <pc:sldMk cId="3930030564" sldId="409"/>
        </pc:sldMkLst>
      </pc:sldChg>
      <pc:sldChg chg="modNotes">
        <pc:chgData name="Guest User" userId="S::urn:spo:anon#d48645462b1ce90d8f57e0e3c0d996380e791087e03f4031d3ecfbc0bfce8d61::" providerId="AD" clId="Web-{656EB64C-9DB1-2B6C-FB89-4CAC2B1E4ACC}" dt="2023-08-24T08:46:43.402" v="835"/>
        <pc:sldMkLst>
          <pc:docMk/>
          <pc:sldMk cId="1180350288" sldId="412"/>
        </pc:sldMkLst>
      </pc:sldChg>
      <pc:sldChg chg="modNotes">
        <pc:chgData name="Guest User" userId="S::urn:spo:anon#d48645462b1ce90d8f57e0e3c0d996380e791087e03f4031d3ecfbc0bfce8d61::" providerId="AD" clId="Web-{656EB64C-9DB1-2B6C-FB89-4CAC2B1E4ACC}" dt="2023-08-24T08:46:10.307" v="826"/>
        <pc:sldMkLst>
          <pc:docMk/>
          <pc:sldMk cId="171776272" sldId="413"/>
        </pc:sldMkLst>
      </pc:sldChg>
      <pc:sldChg chg="modNotes">
        <pc:chgData name="Guest User" userId="S::urn:spo:anon#d48645462b1ce90d8f57e0e3c0d996380e791087e03f4031d3ecfbc0bfce8d61::" providerId="AD" clId="Web-{656EB64C-9DB1-2B6C-FB89-4CAC2B1E4ACC}" dt="2023-08-24T08:45:41.276" v="817"/>
        <pc:sldMkLst>
          <pc:docMk/>
          <pc:sldMk cId="4188299529" sldId="414"/>
        </pc:sldMkLst>
      </pc:sldChg>
      <pc:sldChg chg="modNotes">
        <pc:chgData name="Guest User" userId="S::urn:spo:anon#d48645462b1ce90d8f57e0e3c0d996380e791087e03f4031d3ecfbc0bfce8d61::" providerId="AD" clId="Web-{656EB64C-9DB1-2B6C-FB89-4CAC2B1E4ACC}" dt="2023-08-24T08:43:51.321" v="806"/>
        <pc:sldMkLst>
          <pc:docMk/>
          <pc:sldMk cId="844603361" sldId="415"/>
        </pc:sldMkLst>
      </pc:sldChg>
      <pc:sldChg chg="modNotes">
        <pc:chgData name="Guest User" userId="S::urn:spo:anon#d48645462b1ce90d8f57e0e3c0d996380e791087e03f4031d3ecfbc0bfce8d61::" providerId="AD" clId="Web-{656EB64C-9DB1-2B6C-FB89-4CAC2B1E4ACC}" dt="2023-08-24T08:43:20.148" v="795"/>
        <pc:sldMkLst>
          <pc:docMk/>
          <pc:sldMk cId="1970437486" sldId="416"/>
        </pc:sldMkLst>
      </pc:sldChg>
      <pc:sldChg chg="modNotes">
        <pc:chgData name="Guest User" userId="S::urn:spo:anon#d48645462b1ce90d8f57e0e3c0d996380e791087e03f4031d3ecfbc0bfce8d61::" providerId="AD" clId="Web-{656EB64C-9DB1-2B6C-FB89-4CAC2B1E4ACC}" dt="2023-08-24T08:42:35.679" v="775"/>
        <pc:sldMkLst>
          <pc:docMk/>
          <pc:sldMk cId="1012645356" sldId="417"/>
        </pc:sldMkLst>
      </pc:sldChg>
      <pc:sldChg chg="modNotes">
        <pc:chgData name="Guest User" userId="S::urn:spo:anon#d48645462b1ce90d8f57e0e3c0d996380e791087e03f4031d3ecfbc0bfce8d61::" providerId="AD" clId="Web-{656EB64C-9DB1-2B6C-FB89-4CAC2B1E4ACC}" dt="2023-08-24T08:42:10.179" v="763"/>
        <pc:sldMkLst>
          <pc:docMk/>
          <pc:sldMk cId="1607122616" sldId="418"/>
        </pc:sldMkLst>
      </pc:sldChg>
      <pc:sldChg chg="modNotes">
        <pc:chgData name="Guest User" userId="S::urn:spo:anon#d48645462b1ce90d8f57e0e3c0d996380e791087e03f4031d3ecfbc0bfce8d61::" providerId="AD" clId="Web-{656EB64C-9DB1-2B6C-FB89-4CAC2B1E4ACC}" dt="2023-08-24T08:40:58.912" v="739"/>
        <pc:sldMkLst>
          <pc:docMk/>
          <pc:sldMk cId="2975538714" sldId="419"/>
        </pc:sldMkLst>
      </pc:sldChg>
      <pc:sldChg chg="modNotes">
        <pc:chgData name="Guest User" userId="S::urn:spo:anon#d48645462b1ce90d8f57e0e3c0d996380e791087e03f4031d3ecfbc0bfce8d61::" providerId="AD" clId="Web-{656EB64C-9DB1-2B6C-FB89-4CAC2B1E4ACC}" dt="2023-08-24T08:40:13.208" v="726"/>
        <pc:sldMkLst>
          <pc:docMk/>
          <pc:sldMk cId="516622672" sldId="420"/>
        </pc:sldMkLst>
      </pc:sldChg>
      <pc:sldChg chg="modNotes">
        <pc:chgData name="Guest User" userId="S::urn:spo:anon#d48645462b1ce90d8f57e0e3c0d996380e791087e03f4031d3ecfbc0bfce8d61::" providerId="AD" clId="Web-{656EB64C-9DB1-2B6C-FB89-4CAC2B1E4ACC}" dt="2023-08-24T08:39:16.551" v="705"/>
        <pc:sldMkLst>
          <pc:docMk/>
          <pc:sldMk cId="366484909" sldId="421"/>
        </pc:sldMkLst>
      </pc:sldChg>
      <pc:sldChg chg="modNotes">
        <pc:chgData name="Guest User" userId="S::urn:spo:anon#d48645462b1ce90d8f57e0e3c0d996380e791087e03f4031d3ecfbc0bfce8d61::" providerId="AD" clId="Web-{656EB64C-9DB1-2B6C-FB89-4CAC2B1E4ACC}" dt="2023-08-24T08:38:27.675" v="699"/>
        <pc:sldMkLst>
          <pc:docMk/>
          <pc:sldMk cId="3433844716" sldId="422"/>
        </pc:sldMkLst>
      </pc:sldChg>
      <pc:sldChg chg="modNotes">
        <pc:chgData name="Guest User" userId="S::urn:spo:anon#d48645462b1ce90d8f57e0e3c0d996380e791087e03f4031d3ecfbc0bfce8d61::" providerId="AD" clId="Web-{656EB64C-9DB1-2B6C-FB89-4CAC2B1E4ACC}" dt="2023-08-24T08:38:01.425" v="688"/>
        <pc:sldMkLst>
          <pc:docMk/>
          <pc:sldMk cId="292443970" sldId="423"/>
        </pc:sldMkLst>
      </pc:sldChg>
      <pc:sldChg chg="modNotes">
        <pc:chgData name="Guest User" userId="S::urn:spo:anon#d48645462b1ce90d8f57e0e3c0d996380e791087e03f4031d3ecfbc0bfce8d61::" providerId="AD" clId="Web-{656EB64C-9DB1-2B6C-FB89-4CAC2B1E4ACC}" dt="2023-08-24T08:37:26.440" v="675"/>
        <pc:sldMkLst>
          <pc:docMk/>
          <pc:sldMk cId="3677365631" sldId="424"/>
        </pc:sldMkLst>
      </pc:sldChg>
      <pc:sldChg chg="modNotes">
        <pc:chgData name="Guest User" userId="S::urn:spo:anon#d48645462b1ce90d8f57e0e3c0d996380e791087e03f4031d3ecfbc0bfce8d61::" providerId="AD" clId="Web-{656EB64C-9DB1-2B6C-FB89-4CAC2B1E4ACC}" dt="2023-08-24T08:36:53.830" v="667"/>
        <pc:sldMkLst>
          <pc:docMk/>
          <pc:sldMk cId="2335894555" sldId="425"/>
        </pc:sldMkLst>
      </pc:sldChg>
      <pc:sldChg chg="modNotes">
        <pc:chgData name="Guest User" userId="S::urn:spo:anon#d48645462b1ce90d8f57e0e3c0d996380e791087e03f4031d3ecfbc0bfce8d61::" providerId="AD" clId="Web-{656EB64C-9DB1-2B6C-FB89-4CAC2B1E4ACC}" dt="2023-08-24T08:36:13.861" v="650"/>
        <pc:sldMkLst>
          <pc:docMk/>
          <pc:sldMk cId="3902014070" sldId="426"/>
        </pc:sldMkLst>
      </pc:sldChg>
      <pc:sldChg chg="modNotes">
        <pc:chgData name="Guest User" userId="S::urn:spo:anon#d48645462b1ce90d8f57e0e3c0d996380e791087e03f4031d3ecfbc0bfce8d61::" providerId="AD" clId="Web-{656EB64C-9DB1-2B6C-FB89-4CAC2B1E4ACC}" dt="2023-08-24T08:35:14.376" v="630"/>
        <pc:sldMkLst>
          <pc:docMk/>
          <pc:sldMk cId="1565587810" sldId="427"/>
        </pc:sldMkLst>
      </pc:sldChg>
      <pc:sldChg chg="modNotes">
        <pc:chgData name="Guest User" userId="S::urn:spo:anon#d48645462b1ce90d8f57e0e3c0d996380e791087e03f4031d3ecfbc0bfce8d61::" providerId="AD" clId="Web-{656EB64C-9DB1-2B6C-FB89-4CAC2B1E4ACC}" dt="2023-08-24T06:55:02.565" v="615"/>
        <pc:sldMkLst>
          <pc:docMk/>
          <pc:sldMk cId="3205646481" sldId="428"/>
        </pc:sldMkLst>
      </pc:sldChg>
      <pc:sldChg chg="modNotes">
        <pc:chgData name="Guest User" userId="S::urn:spo:anon#d48645462b1ce90d8f57e0e3c0d996380e791087e03f4031d3ecfbc0bfce8d61::" providerId="AD" clId="Web-{656EB64C-9DB1-2B6C-FB89-4CAC2B1E4ACC}" dt="2023-08-24T06:54:39.705" v="603"/>
        <pc:sldMkLst>
          <pc:docMk/>
          <pc:sldMk cId="2077780932" sldId="429"/>
        </pc:sldMkLst>
      </pc:sldChg>
      <pc:sldChg chg="modNotes">
        <pc:chgData name="Guest User" userId="S::urn:spo:anon#d48645462b1ce90d8f57e0e3c0d996380e791087e03f4031d3ecfbc0bfce8d61::" providerId="AD" clId="Web-{656EB64C-9DB1-2B6C-FB89-4CAC2B1E4ACC}" dt="2023-08-24T06:53:58.830" v="589"/>
        <pc:sldMkLst>
          <pc:docMk/>
          <pc:sldMk cId="3489961952" sldId="430"/>
        </pc:sldMkLst>
      </pc:sldChg>
      <pc:sldChg chg="modNotes">
        <pc:chgData name="Guest User" userId="S::urn:spo:anon#d48645462b1ce90d8f57e0e3c0d996380e791087e03f4031d3ecfbc0bfce8d61::" providerId="AD" clId="Web-{656EB64C-9DB1-2B6C-FB89-4CAC2B1E4ACC}" dt="2023-08-24T06:00:57.822" v="585"/>
        <pc:sldMkLst>
          <pc:docMk/>
          <pc:sldMk cId="2638879369" sldId="431"/>
        </pc:sldMkLst>
      </pc:sldChg>
      <pc:sldChg chg="modNotes">
        <pc:chgData name="Guest User" userId="S::urn:spo:anon#d48645462b1ce90d8f57e0e3c0d996380e791087e03f4031d3ecfbc0bfce8d61::" providerId="AD" clId="Web-{656EB64C-9DB1-2B6C-FB89-4CAC2B1E4ACC}" dt="2023-08-24T06:00:44.916" v="581"/>
        <pc:sldMkLst>
          <pc:docMk/>
          <pc:sldMk cId="1667475961" sldId="432"/>
        </pc:sldMkLst>
      </pc:sldChg>
      <pc:sldChg chg="modNotes">
        <pc:chgData name="Guest User" userId="S::urn:spo:anon#d48645462b1ce90d8f57e0e3c0d996380e791087e03f4031d3ecfbc0bfce8d61::" providerId="AD" clId="Web-{656EB64C-9DB1-2B6C-FB89-4CAC2B1E4ACC}" dt="2023-08-24T06:00:26.978" v="571"/>
        <pc:sldMkLst>
          <pc:docMk/>
          <pc:sldMk cId="4049548328" sldId="433"/>
        </pc:sldMkLst>
      </pc:sldChg>
      <pc:sldChg chg="modNotes">
        <pc:chgData name="Guest User" userId="S::urn:spo:anon#d48645462b1ce90d8f57e0e3c0d996380e791087e03f4031d3ecfbc0bfce8d61::" providerId="AD" clId="Web-{656EB64C-9DB1-2B6C-FB89-4CAC2B1E4ACC}" dt="2023-08-24T06:00:09.634" v="567"/>
        <pc:sldMkLst>
          <pc:docMk/>
          <pc:sldMk cId="3469869651" sldId="434"/>
        </pc:sldMkLst>
      </pc:sldChg>
      <pc:sldChg chg="modNotes">
        <pc:chgData name="Guest User" userId="S::urn:spo:anon#d48645462b1ce90d8f57e0e3c0d996380e791087e03f4031d3ecfbc0bfce8d61::" providerId="AD" clId="Web-{656EB64C-9DB1-2B6C-FB89-4CAC2B1E4ACC}" dt="2023-08-24T05:59:33.743" v="551"/>
        <pc:sldMkLst>
          <pc:docMk/>
          <pc:sldMk cId="4294200363" sldId="435"/>
        </pc:sldMkLst>
      </pc:sldChg>
      <pc:sldChg chg="modNotes">
        <pc:chgData name="Guest User" userId="S::urn:spo:anon#d48645462b1ce90d8f57e0e3c0d996380e791087e03f4031d3ecfbc0bfce8d61::" providerId="AD" clId="Web-{656EB64C-9DB1-2B6C-FB89-4CAC2B1E4ACC}" dt="2023-08-24T05:59:16.961" v="545"/>
        <pc:sldMkLst>
          <pc:docMk/>
          <pc:sldMk cId="3298814226" sldId="436"/>
        </pc:sldMkLst>
      </pc:sldChg>
      <pc:sldChg chg="modNotes">
        <pc:chgData name="Guest User" userId="S::urn:spo:anon#d48645462b1ce90d8f57e0e3c0d996380e791087e03f4031d3ecfbc0bfce8d61::" providerId="AD" clId="Web-{656EB64C-9DB1-2B6C-FB89-4CAC2B1E4ACC}" dt="2023-08-24T05:58:46.992" v="538"/>
        <pc:sldMkLst>
          <pc:docMk/>
          <pc:sldMk cId="1330416048" sldId="437"/>
        </pc:sldMkLst>
      </pc:sldChg>
      <pc:sldChg chg="modNotes">
        <pc:chgData name="Guest User" userId="S::urn:spo:anon#d48645462b1ce90d8f57e0e3c0d996380e791087e03f4031d3ecfbc0bfce8d61::" providerId="AD" clId="Web-{656EB64C-9DB1-2B6C-FB89-4CAC2B1E4ACC}" dt="2023-08-24T05:57:41.631" v="526"/>
        <pc:sldMkLst>
          <pc:docMk/>
          <pc:sldMk cId="2354429126" sldId="438"/>
        </pc:sldMkLst>
      </pc:sldChg>
      <pc:sldChg chg="modNotes">
        <pc:chgData name="Guest User" userId="S::urn:spo:anon#d48645462b1ce90d8f57e0e3c0d996380e791087e03f4031d3ecfbc0bfce8d61::" providerId="AD" clId="Web-{656EB64C-9DB1-2B6C-FB89-4CAC2B1E4ACC}" dt="2023-08-24T05:57:23.521" v="522"/>
        <pc:sldMkLst>
          <pc:docMk/>
          <pc:sldMk cId="1530907067" sldId="439"/>
        </pc:sldMkLst>
      </pc:sldChg>
      <pc:sldChg chg="modNotes">
        <pc:chgData name="Guest User" userId="S::urn:spo:anon#d48645462b1ce90d8f57e0e3c0d996380e791087e03f4031d3ecfbc0bfce8d61::" providerId="AD" clId="Web-{656EB64C-9DB1-2B6C-FB89-4CAC2B1E4ACC}" dt="2023-08-24T05:57:16.130" v="520"/>
        <pc:sldMkLst>
          <pc:docMk/>
          <pc:sldMk cId="1280086935" sldId="440"/>
        </pc:sldMkLst>
      </pc:sldChg>
      <pc:sldChg chg="modNotes">
        <pc:chgData name="Guest User" userId="S::urn:spo:anon#d48645462b1ce90d8f57e0e3c0d996380e791087e03f4031d3ecfbc0bfce8d61::" providerId="AD" clId="Web-{656EB64C-9DB1-2B6C-FB89-4CAC2B1E4ACC}" dt="2023-08-24T05:57:12.052" v="519"/>
        <pc:sldMkLst>
          <pc:docMk/>
          <pc:sldMk cId="790768357" sldId="441"/>
        </pc:sldMkLst>
      </pc:sldChg>
      <pc:sldChg chg="modNotes">
        <pc:chgData name="Guest User" userId="S::urn:spo:anon#d48645462b1ce90d8f57e0e3c0d996380e791087e03f4031d3ecfbc0bfce8d61::" providerId="AD" clId="Web-{656EB64C-9DB1-2B6C-FB89-4CAC2B1E4ACC}" dt="2023-08-24T05:55:43.535" v="503"/>
        <pc:sldMkLst>
          <pc:docMk/>
          <pc:sldMk cId="2979980683" sldId="442"/>
        </pc:sldMkLst>
      </pc:sldChg>
      <pc:sldChg chg="modNotes">
        <pc:chgData name="Guest User" userId="S::urn:spo:anon#d48645462b1ce90d8f57e0e3c0d996380e791087e03f4031d3ecfbc0bfce8d61::" providerId="AD" clId="Web-{656EB64C-9DB1-2B6C-FB89-4CAC2B1E4ACC}" dt="2023-08-24T05:53:38.595" v="452"/>
        <pc:sldMkLst>
          <pc:docMk/>
          <pc:sldMk cId="1154829264" sldId="443"/>
        </pc:sldMkLst>
      </pc:sldChg>
      <pc:sldChg chg="modNotes">
        <pc:chgData name="Guest User" userId="S::urn:spo:anon#d48645462b1ce90d8f57e0e3c0d996380e791087e03f4031d3ecfbc0bfce8d61::" providerId="AD" clId="Web-{656EB64C-9DB1-2B6C-FB89-4CAC2B1E4ACC}" dt="2023-08-24T05:52:37.750" v="429"/>
        <pc:sldMkLst>
          <pc:docMk/>
          <pc:sldMk cId="191220486" sldId="444"/>
        </pc:sldMkLst>
      </pc:sldChg>
      <pc:sldChg chg="modNotes">
        <pc:chgData name="Guest User" userId="S::urn:spo:anon#d48645462b1ce90d8f57e0e3c0d996380e791087e03f4031d3ecfbc0bfce8d61::" providerId="AD" clId="Web-{656EB64C-9DB1-2B6C-FB89-4CAC2B1E4ACC}" dt="2023-08-24T05:50:50.216" v="387"/>
        <pc:sldMkLst>
          <pc:docMk/>
          <pc:sldMk cId="2854919152" sldId="445"/>
        </pc:sldMkLst>
      </pc:sldChg>
      <pc:sldChg chg="modNotes">
        <pc:chgData name="Guest User" userId="S::urn:spo:anon#d48645462b1ce90d8f57e0e3c0d996380e791087e03f4031d3ecfbc0bfce8d61::" providerId="AD" clId="Web-{656EB64C-9DB1-2B6C-FB89-4CAC2B1E4ACC}" dt="2023-08-24T05:47:32.806" v="352"/>
        <pc:sldMkLst>
          <pc:docMk/>
          <pc:sldMk cId="707280941" sldId="446"/>
        </pc:sldMkLst>
      </pc:sldChg>
      <pc:sldChg chg="modNotes">
        <pc:chgData name="Guest User" userId="S::urn:spo:anon#d48645462b1ce90d8f57e0e3c0d996380e791087e03f4031d3ecfbc0bfce8d61::" providerId="AD" clId="Web-{656EB64C-9DB1-2B6C-FB89-4CAC2B1E4ACC}" dt="2023-08-24T05:47:22.228" v="349"/>
        <pc:sldMkLst>
          <pc:docMk/>
          <pc:sldMk cId="2038371378" sldId="447"/>
        </pc:sldMkLst>
      </pc:sldChg>
      <pc:sldChg chg="modNotes">
        <pc:chgData name="Guest User" userId="S::urn:spo:anon#d48645462b1ce90d8f57e0e3c0d996380e791087e03f4031d3ecfbc0bfce8d61::" providerId="AD" clId="Web-{656EB64C-9DB1-2B6C-FB89-4CAC2B1E4ACC}" dt="2023-08-24T05:47:14.071" v="346"/>
        <pc:sldMkLst>
          <pc:docMk/>
          <pc:sldMk cId="1319949593" sldId="448"/>
        </pc:sldMkLst>
      </pc:sldChg>
      <pc:sldChg chg="modNotes">
        <pc:chgData name="Guest User" userId="S::urn:spo:anon#d48645462b1ce90d8f57e0e3c0d996380e791087e03f4031d3ecfbc0bfce8d61::" providerId="AD" clId="Web-{656EB64C-9DB1-2B6C-FB89-4CAC2B1E4ACC}" dt="2023-08-24T05:47:04.243" v="343"/>
        <pc:sldMkLst>
          <pc:docMk/>
          <pc:sldMk cId="3832542080" sldId="449"/>
        </pc:sldMkLst>
      </pc:sldChg>
      <pc:sldChg chg="modNotes">
        <pc:chgData name="Guest User" userId="S::urn:spo:anon#d48645462b1ce90d8f57e0e3c0d996380e791087e03f4031d3ecfbc0bfce8d61::" providerId="AD" clId="Web-{656EB64C-9DB1-2B6C-FB89-4CAC2B1E4ACC}" dt="2023-08-24T05:46:54.290" v="340"/>
        <pc:sldMkLst>
          <pc:docMk/>
          <pc:sldMk cId="1878516387" sldId="450"/>
        </pc:sldMkLst>
      </pc:sldChg>
      <pc:sldChg chg="modNotes">
        <pc:chgData name="Guest User" userId="S::urn:spo:anon#d48645462b1ce90d8f57e0e3c0d996380e791087e03f4031d3ecfbc0bfce8d61::" providerId="AD" clId="Web-{656EB64C-9DB1-2B6C-FB89-4CAC2B1E4ACC}" dt="2023-08-24T05:46:46.040" v="337"/>
        <pc:sldMkLst>
          <pc:docMk/>
          <pc:sldMk cId="2552728703" sldId="451"/>
        </pc:sldMkLst>
      </pc:sldChg>
      <pc:sldChg chg="modNotes">
        <pc:chgData name="Guest User" userId="S::urn:spo:anon#d48645462b1ce90d8f57e0e3c0d996380e791087e03f4031d3ecfbc0bfce8d61::" providerId="AD" clId="Web-{656EB64C-9DB1-2B6C-FB89-4CAC2B1E4ACC}" dt="2023-08-24T05:46:38.180" v="334"/>
        <pc:sldMkLst>
          <pc:docMk/>
          <pc:sldMk cId="2386352313" sldId="452"/>
        </pc:sldMkLst>
      </pc:sldChg>
      <pc:sldChg chg="modNotes">
        <pc:chgData name="Guest User" userId="S::urn:spo:anon#d48645462b1ce90d8f57e0e3c0d996380e791087e03f4031d3ecfbc0bfce8d61::" providerId="AD" clId="Web-{656EB64C-9DB1-2B6C-FB89-4CAC2B1E4ACC}" dt="2023-08-24T05:46:17.289" v="331"/>
        <pc:sldMkLst>
          <pc:docMk/>
          <pc:sldMk cId="198743087" sldId="453"/>
        </pc:sldMkLst>
      </pc:sldChg>
      <pc:sldChg chg="modNotes">
        <pc:chgData name="Guest User" userId="S::urn:spo:anon#d48645462b1ce90d8f57e0e3c0d996380e791087e03f4031d3ecfbc0bfce8d61::" providerId="AD" clId="Web-{656EB64C-9DB1-2B6C-FB89-4CAC2B1E4ACC}" dt="2023-08-24T05:46:04.836" v="326"/>
        <pc:sldMkLst>
          <pc:docMk/>
          <pc:sldMk cId="165856473" sldId="454"/>
        </pc:sldMkLst>
      </pc:sldChg>
      <pc:sldChg chg="modNotes">
        <pc:chgData name="Guest User" userId="S::urn:spo:anon#d48645462b1ce90d8f57e0e3c0d996380e791087e03f4031d3ecfbc0bfce8d61::" providerId="AD" clId="Web-{656EB64C-9DB1-2B6C-FB89-4CAC2B1E4ACC}" dt="2023-08-24T05:45:51.789" v="323"/>
        <pc:sldMkLst>
          <pc:docMk/>
          <pc:sldMk cId="2291270636" sldId="455"/>
        </pc:sldMkLst>
      </pc:sldChg>
      <pc:sldChg chg="modNotes">
        <pc:chgData name="Guest User" userId="S::urn:spo:anon#d48645462b1ce90d8f57e0e3c0d996380e791087e03f4031d3ecfbc0bfce8d61::" providerId="AD" clId="Web-{656EB64C-9DB1-2B6C-FB89-4CAC2B1E4ACC}" dt="2023-08-24T05:43:59.958" v="297"/>
        <pc:sldMkLst>
          <pc:docMk/>
          <pc:sldMk cId="290460643" sldId="456"/>
        </pc:sldMkLst>
      </pc:sldChg>
      <pc:sldChg chg="modNotes">
        <pc:chgData name="Guest User" userId="S::urn:spo:anon#d48645462b1ce90d8f57e0e3c0d996380e791087e03f4031d3ecfbc0bfce8d61::" providerId="AD" clId="Web-{656EB64C-9DB1-2B6C-FB89-4CAC2B1E4ACC}" dt="2023-08-24T05:42:42.066" v="264"/>
        <pc:sldMkLst>
          <pc:docMk/>
          <pc:sldMk cId="1937483824" sldId="457"/>
        </pc:sldMkLst>
      </pc:sldChg>
      <pc:sldChg chg="modNotes">
        <pc:chgData name="Guest User" userId="S::urn:spo:anon#d48645462b1ce90d8f57e0e3c0d996380e791087e03f4031d3ecfbc0bfce8d61::" providerId="AD" clId="Web-{656EB64C-9DB1-2B6C-FB89-4CAC2B1E4ACC}" dt="2023-08-24T05:41:55.768" v="251"/>
        <pc:sldMkLst>
          <pc:docMk/>
          <pc:sldMk cId="1153278466" sldId="458"/>
        </pc:sldMkLst>
      </pc:sldChg>
      <pc:sldChg chg="modNotes">
        <pc:chgData name="Guest User" userId="S::urn:spo:anon#d48645462b1ce90d8f57e0e3c0d996380e791087e03f4031d3ecfbc0bfce8d61::" providerId="AD" clId="Web-{656EB64C-9DB1-2B6C-FB89-4CAC2B1E4ACC}" dt="2023-08-24T05:40:18.438" v="205"/>
        <pc:sldMkLst>
          <pc:docMk/>
          <pc:sldMk cId="363275977" sldId="459"/>
        </pc:sldMkLst>
      </pc:sldChg>
      <pc:sldChg chg="modNotes">
        <pc:chgData name="Guest User" userId="S::urn:spo:anon#d48645462b1ce90d8f57e0e3c0d996380e791087e03f4031d3ecfbc0bfce8d61::" providerId="AD" clId="Web-{656EB64C-9DB1-2B6C-FB89-4CAC2B1E4ACC}" dt="2023-08-24T05:38:52.999" v="172"/>
        <pc:sldMkLst>
          <pc:docMk/>
          <pc:sldMk cId="3842519268" sldId="460"/>
        </pc:sldMkLst>
      </pc:sldChg>
      <pc:sldChg chg="modSp modNotes">
        <pc:chgData name="Guest User" userId="S::urn:spo:anon#d48645462b1ce90d8f57e0e3c0d996380e791087e03f4031d3ecfbc0bfce8d61::" providerId="AD" clId="Web-{656EB64C-9DB1-2B6C-FB89-4CAC2B1E4ACC}" dt="2023-08-24T05:35:09.041" v="90"/>
        <pc:sldMkLst>
          <pc:docMk/>
          <pc:sldMk cId="3134561928" sldId="461"/>
        </pc:sldMkLst>
        <pc:picChg chg="mod">
          <ac:chgData name="Guest User" userId="S::urn:spo:anon#d48645462b1ce90d8f57e0e3c0d996380e791087e03f4031d3ecfbc0bfce8d61::" providerId="AD" clId="Web-{656EB64C-9DB1-2B6C-FB89-4CAC2B1E4ACC}" dt="2023-08-24T05:34:55.619" v="84" actId="1076"/>
          <ac:picMkLst>
            <pc:docMk/>
            <pc:sldMk cId="3134561928" sldId="461"/>
            <ac:picMk id="3" creationId="{1606D3DC-DA26-3D69-8FF7-B218C8A5862D}"/>
          </ac:picMkLst>
        </pc:picChg>
      </pc:sldChg>
      <pc:sldChg chg="modNotes">
        <pc:chgData name="Guest User" userId="S::urn:spo:anon#d48645462b1ce90d8f57e0e3c0d996380e791087e03f4031d3ecfbc0bfce8d61::" providerId="AD" clId="Web-{656EB64C-9DB1-2B6C-FB89-4CAC2B1E4ACC}" dt="2023-08-24T05:32:44.163" v="62"/>
        <pc:sldMkLst>
          <pc:docMk/>
          <pc:sldMk cId="1218159984" sldId="464"/>
        </pc:sldMkLst>
      </pc:sldChg>
      <pc:sldChg chg="modNotes">
        <pc:chgData name="Guest User" userId="S::urn:spo:anon#d48645462b1ce90d8f57e0e3c0d996380e791087e03f4031d3ecfbc0bfce8d61::" providerId="AD" clId="Web-{656EB64C-9DB1-2B6C-FB89-4CAC2B1E4ACC}" dt="2023-08-24T05:32:16.928" v="52"/>
        <pc:sldMkLst>
          <pc:docMk/>
          <pc:sldMk cId="2109630583" sldId="465"/>
        </pc:sldMkLst>
      </pc:sldChg>
      <pc:sldChg chg="modNotes">
        <pc:chgData name="Guest User" userId="S::urn:spo:anon#d48645462b1ce90d8f57e0e3c0d996380e791087e03f4031d3ecfbc0bfce8d61::" providerId="AD" clId="Web-{656EB64C-9DB1-2B6C-FB89-4CAC2B1E4ACC}" dt="2023-08-24T05:32:03.459" v="51"/>
        <pc:sldMkLst>
          <pc:docMk/>
          <pc:sldMk cId="2579997057" sldId="466"/>
        </pc:sldMkLst>
      </pc:sldChg>
      <pc:sldChg chg="modNotes">
        <pc:chgData name="Guest User" userId="S::urn:spo:anon#d48645462b1ce90d8f57e0e3c0d996380e791087e03f4031d3ecfbc0bfce8d61::" providerId="AD" clId="Web-{656EB64C-9DB1-2B6C-FB89-4CAC2B1E4ACC}" dt="2023-08-24T05:36:43.340" v="110"/>
        <pc:sldMkLst>
          <pc:docMk/>
          <pc:sldMk cId="2717188829" sldId="467"/>
        </pc:sldMkLst>
      </pc:sldChg>
      <pc:sldChg chg="modNotes">
        <pc:chgData name="Guest User" userId="S::urn:spo:anon#d48645462b1ce90d8f57e0e3c0d996380e791087e03f4031d3ecfbc0bfce8d61::" providerId="AD" clId="Web-{656EB64C-9DB1-2B6C-FB89-4CAC2B1E4ACC}" dt="2023-08-24T08:55:04.565" v="1010"/>
        <pc:sldMkLst>
          <pc:docMk/>
          <pc:sldMk cId="4061377525" sldId="468"/>
        </pc:sldMkLst>
      </pc:sldChg>
      <pc:sldChg chg="modNotes">
        <pc:chgData name="Guest User" userId="S::urn:spo:anon#d48645462b1ce90d8f57e0e3c0d996380e791087e03f4031d3ecfbc0bfce8d61::" providerId="AD" clId="Web-{656EB64C-9DB1-2B6C-FB89-4CAC2B1E4ACC}" dt="2023-08-24T09:04:05.542" v="1199"/>
        <pc:sldMkLst>
          <pc:docMk/>
          <pc:sldMk cId="4108518962" sldId="469"/>
        </pc:sldMkLst>
      </pc:sldChg>
    </pc:docChg>
  </pc:docChgLst>
  <pc:docChgLst>
    <pc:chgData name="Shashank Shekhar" userId="S::shashank@edunetfoundation.org::0008d1ff-90e7-469a-9966-0dcad996503d" providerId="AD" clId="Web-{60500F9A-39FF-0BC9-1640-BF905CC4D3AF}"/>
    <pc:docChg chg="modSld">
      <pc:chgData name="Shashank Shekhar" userId="S::shashank@edunetfoundation.org::0008d1ff-90e7-469a-9966-0dcad996503d" providerId="AD" clId="Web-{60500F9A-39FF-0BC9-1640-BF905CC4D3AF}" dt="2023-08-17T17:11:39.237" v="115"/>
      <pc:docMkLst>
        <pc:docMk/>
      </pc:docMkLst>
      <pc:sldChg chg="modSp modNotes">
        <pc:chgData name="Shashank Shekhar" userId="S::shashank@edunetfoundation.org::0008d1ff-90e7-469a-9966-0dcad996503d" providerId="AD" clId="Web-{60500F9A-39FF-0BC9-1640-BF905CC4D3AF}" dt="2023-08-17T17:04:31.850" v="48"/>
        <pc:sldMkLst>
          <pc:docMk/>
          <pc:sldMk cId="4061377525" sldId="468"/>
        </pc:sldMkLst>
        <pc:spChg chg="mod">
          <ac:chgData name="Shashank Shekhar" userId="S::shashank@edunetfoundation.org::0008d1ff-90e7-469a-9966-0dcad996503d" providerId="AD" clId="Web-{60500F9A-39FF-0BC9-1640-BF905CC4D3AF}" dt="2023-08-17T17:04:06.490" v="38" actId="20577"/>
          <ac:spMkLst>
            <pc:docMk/>
            <pc:sldMk cId="4061377525" sldId="468"/>
            <ac:spMk id="2" creationId="{00000000-0000-0000-0000-000000000000}"/>
          </ac:spMkLst>
        </pc:spChg>
        <pc:spChg chg="mod">
          <ac:chgData name="Shashank Shekhar" userId="S::shashank@edunetfoundation.org::0008d1ff-90e7-469a-9966-0dcad996503d" providerId="AD" clId="Web-{60500F9A-39FF-0BC9-1640-BF905CC4D3AF}" dt="2023-08-17T17:04:09.725" v="39" actId="20577"/>
          <ac:spMkLst>
            <pc:docMk/>
            <pc:sldMk cId="4061377525" sldId="468"/>
            <ac:spMk id="10" creationId="{D4E07229-2105-E1C6-58BA-01F76EA587F3}"/>
          </ac:spMkLst>
        </pc:spChg>
      </pc:sldChg>
      <pc:sldChg chg="modSp modNotes">
        <pc:chgData name="Shashank Shekhar" userId="S::shashank@edunetfoundation.org::0008d1ff-90e7-469a-9966-0dcad996503d" providerId="AD" clId="Web-{60500F9A-39FF-0BC9-1640-BF905CC4D3AF}" dt="2023-08-17T17:05:25.446" v="69"/>
        <pc:sldMkLst>
          <pc:docMk/>
          <pc:sldMk cId="4108518962" sldId="469"/>
        </pc:sldMkLst>
        <pc:spChg chg="mod">
          <ac:chgData name="Shashank Shekhar" userId="S::shashank@edunetfoundation.org::0008d1ff-90e7-469a-9966-0dcad996503d" providerId="AD" clId="Web-{60500F9A-39FF-0BC9-1640-BF905CC4D3AF}" dt="2023-08-17T17:04:35.726" v="49" actId="20577"/>
          <ac:spMkLst>
            <pc:docMk/>
            <pc:sldMk cId="4108518962" sldId="469"/>
            <ac:spMk id="2" creationId="{00000000-0000-0000-0000-000000000000}"/>
          </ac:spMkLst>
        </pc:spChg>
        <pc:spChg chg="mod">
          <ac:chgData name="Shashank Shekhar" userId="S::shashank@edunetfoundation.org::0008d1ff-90e7-469a-9966-0dcad996503d" providerId="AD" clId="Web-{60500F9A-39FF-0BC9-1640-BF905CC4D3AF}" dt="2023-08-17T17:04:56.226" v="60" actId="20577"/>
          <ac:spMkLst>
            <pc:docMk/>
            <pc:sldMk cId="4108518962" sldId="469"/>
            <ac:spMk id="7" creationId="{A60AFF02-3134-EC5F-B8B0-C5895C5ABD56}"/>
          </ac:spMkLst>
        </pc:spChg>
      </pc:sldChg>
      <pc:sldChg chg="addSp delSp modSp modNotes">
        <pc:chgData name="Shashank Shekhar" userId="S::shashank@edunetfoundation.org::0008d1ff-90e7-469a-9966-0dcad996503d" providerId="AD" clId="Web-{60500F9A-39FF-0BC9-1640-BF905CC4D3AF}" dt="2023-08-17T17:08:55.232" v="100"/>
        <pc:sldMkLst>
          <pc:docMk/>
          <pc:sldMk cId="2860593899" sldId="470"/>
        </pc:sldMkLst>
        <pc:spChg chg="add del mod">
          <ac:chgData name="Shashank Shekhar" userId="S::shashank@edunetfoundation.org::0008d1ff-90e7-469a-9966-0dcad996503d" providerId="AD" clId="Web-{60500F9A-39FF-0BC9-1640-BF905CC4D3AF}" dt="2023-08-17T17:05:37.446" v="74" actId="20577"/>
          <ac:spMkLst>
            <pc:docMk/>
            <pc:sldMk cId="2860593899" sldId="470"/>
            <ac:spMk id="2" creationId="{00000000-0000-0000-0000-000000000000}"/>
          </ac:spMkLst>
        </pc:spChg>
        <pc:spChg chg="add del mod">
          <ac:chgData name="Shashank Shekhar" userId="S::shashank@edunetfoundation.org::0008d1ff-90e7-469a-9966-0dcad996503d" providerId="AD" clId="Web-{60500F9A-39FF-0BC9-1640-BF905CC4D3AF}" dt="2023-08-17T17:05:33.321" v="73"/>
          <ac:spMkLst>
            <pc:docMk/>
            <pc:sldMk cId="2860593899" sldId="470"/>
            <ac:spMk id="4" creationId="{7183B87C-2060-02F7-8FA1-049A356C503E}"/>
          </ac:spMkLst>
        </pc:spChg>
        <pc:spChg chg="mod">
          <ac:chgData name="Shashank Shekhar" userId="S::shashank@edunetfoundation.org::0008d1ff-90e7-469a-9966-0dcad996503d" providerId="AD" clId="Web-{60500F9A-39FF-0BC9-1640-BF905CC4D3AF}" dt="2023-08-17T17:08:36.826" v="89" actId="20577"/>
          <ac:spMkLst>
            <pc:docMk/>
            <pc:sldMk cId="2860593899" sldId="470"/>
            <ac:spMk id="7" creationId="{31F4FD6E-10AE-4A53-F7AD-338B19934FDD}"/>
          </ac:spMkLst>
        </pc:spChg>
      </pc:sldChg>
      <pc:sldChg chg="modSp modNotes">
        <pc:chgData name="Shashank Shekhar" userId="S::shashank@edunetfoundation.org::0008d1ff-90e7-469a-9966-0dcad996503d" providerId="AD" clId="Web-{60500F9A-39FF-0BC9-1640-BF905CC4D3AF}" dt="2023-08-17T17:11:39.237" v="115"/>
        <pc:sldMkLst>
          <pc:docMk/>
          <pc:sldMk cId="3040702798" sldId="471"/>
        </pc:sldMkLst>
        <pc:spChg chg="mod">
          <ac:chgData name="Shashank Shekhar" userId="S::shashank@edunetfoundation.org::0008d1ff-90e7-469a-9966-0dcad996503d" providerId="AD" clId="Web-{60500F9A-39FF-0BC9-1640-BF905CC4D3AF}" dt="2023-08-17T17:09:33.421" v="103" actId="20577"/>
          <ac:spMkLst>
            <pc:docMk/>
            <pc:sldMk cId="3040702798" sldId="471"/>
            <ac:spMk id="2" creationId="{00000000-0000-0000-0000-000000000000}"/>
          </ac:spMkLst>
        </pc:spChg>
        <pc:spChg chg="mod">
          <ac:chgData name="Shashank Shekhar" userId="S::shashank@edunetfoundation.org::0008d1ff-90e7-469a-9966-0dcad996503d" providerId="AD" clId="Web-{60500F9A-39FF-0BC9-1640-BF905CC4D3AF}" dt="2023-08-17T17:11:15.361" v="107" actId="20577"/>
          <ac:spMkLst>
            <pc:docMk/>
            <pc:sldMk cId="3040702798" sldId="471"/>
            <ac:spMk id="4" creationId="{047BF9C2-4DB8-2749-1F52-78E2F761AB25}"/>
          </ac:spMkLst>
        </pc:spChg>
      </pc:sldChg>
    </pc:docChg>
  </pc:docChgLst>
  <pc:docChgLst>
    <pc:chgData name="Vivek Srinivasan" userId="S::vsrinivasan@edunetfoundation.org::49577720-ef25-49be-929e-a10f742c956a" providerId="AD" clId="Web-{8DA4D596-E9DB-B901-BEEC-4A11F20B83E7}"/>
    <pc:docChg chg="modSld">
      <pc:chgData name="Vivek Srinivasan" userId="S::vsrinivasan@edunetfoundation.org::49577720-ef25-49be-929e-a10f742c956a" providerId="AD" clId="Web-{8DA4D596-E9DB-B901-BEEC-4A11F20B83E7}" dt="2023-08-16T16:31:16.883" v="64"/>
      <pc:docMkLst>
        <pc:docMk/>
      </pc:docMkLst>
      <pc:sldChg chg="modNotes">
        <pc:chgData name="Vivek Srinivasan" userId="S::vsrinivasan@edunetfoundation.org::49577720-ef25-49be-929e-a10f742c956a" providerId="AD" clId="Web-{8DA4D596-E9DB-B901-BEEC-4A11F20B83E7}" dt="2023-08-16T16:14:18.134" v="0"/>
        <pc:sldMkLst>
          <pc:docMk/>
          <pc:sldMk cId="0" sldId="895"/>
        </pc:sldMkLst>
      </pc:sldChg>
      <pc:sldChg chg="modNotes">
        <pc:chgData name="Vivek Srinivasan" userId="S::vsrinivasan@edunetfoundation.org::49577720-ef25-49be-929e-a10f742c956a" providerId="AD" clId="Web-{8DA4D596-E9DB-B901-BEEC-4A11F20B83E7}" dt="2023-08-16T16:14:56.384" v="2"/>
        <pc:sldMkLst>
          <pc:docMk/>
          <pc:sldMk cId="0" sldId="896"/>
        </pc:sldMkLst>
      </pc:sldChg>
      <pc:sldChg chg="modNotes">
        <pc:chgData name="Vivek Srinivasan" userId="S::vsrinivasan@edunetfoundation.org::49577720-ef25-49be-929e-a10f742c956a" providerId="AD" clId="Web-{8DA4D596-E9DB-B901-BEEC-4A11F20B83E7}" dt="2023-08-16T16:15:36.104" v="5"/>
        <pc:sldMkLst>
          <pc:docMk/>
          <pc:sldMk cId="0" sldId="897"/>
        </pc:sldMkLst>
      </pc:sldChg>
      <pc:sldChg chg="modNotes">
        <pc:chgData name="Vivek Srinivasan" userId="S::vsrinivasan@edunetfoundation.org::49577720-ef25-49be-929e-a10f742c956a" providerId="AD" clId="Web-{8DA4D596-E9DB-B901-BEEC-4A11F20B83E7}" dt="2023-08-16T16:16:10.885" v="7"/>
        <pc:sldMkLst>
          <pc:docMk/>
          <pc:sldMk cId="0" sldId="898"/>
        </pc:sldMkLst>
      </pc:sldChg>
      <pc:sldChg chg="modNotes">
        <pc:chgData name="Vivek Srinivasan" userId="S::vsrinivasan@edunetfoundation.org::49577720-ef25-49be-929e-a10f742c956a" providerId="AD" clId="Web-{8DA4D596-E9DB-B901-BEEC-4A11F20B83E7}" dt="2023-08-16T16:16:46.292" v="9"/>
        <pc:sldMkLst>
          <pc:docMk/>
          <pc:sldMk cId="0" sldId="899"/>
        </pc:sldMkLst>
      </pc:sldChg>
      <pc:sldChg chg="modNotes">
        <pc:chgData name="Vivek Srinivasan" userId="S::vsrinivasan@edunetfoundation.org::49577720-ef25-49be-929e-a10f742c956a" providerId="AD" clId="Web-{8DA4D596-E9DB-B901-BEEC-4A11F20B83E7}" dt="2023-08-16T16:17:22.715" v="11"/>
        <pc:sldMkLst>
          <pc:docMk/>
          <pc:sldMk cId="0" sldId="900"/>
        </pc:sldMkLst>
      </pc:sldChg>
      <pc:sldChg chg="modNotes">
        <pc:chgData name="Vivek Srinivasan" userId="S::vsrinivasan@edunetfoundation.org::49577720-ef25-49be-929e-a10f742c956a" providerId="AD" clId="Web-{8DA4D596-E9DB-B901-BEEC-4A11F20B83E7}" dt="2023-08-16T16:18:32.356" v="13"/>
        <pc:sldMkLst>
          <pc:docMk/>
          <pc:sldMk cId="0" sldId="902"/>
        </pc:sldMkLst>
      </pc:sldChg>
      <pc:sldChg chg="modNotes">
        <pc:chgData name="Vivek Srinivasan" userId="S::vsrinivasan@edunetfoundation.org::49577720-ef25-49be-929e-a10f742c956a" providerId="AD" clId="Web-{8DA4D596-E9DB-B901-BEEC-4A11F20B83E7}" dt="2023-08-16T16:19:34.935" v="20"/>
        <pc:sldMkLst>
          <pc:docMk/>
          <pc:sldMk cId="0" sldId="903"/>
        </pc:sldMkLst>
      </pc:sldChg>
      <pc:sldChg chg="modNotes">
        <pc:chgData name="Vivek Srinivasan" userId="S::vsrinivasan@edunetfoundation.org::49577720-ef25-49be-929e-a10f742c956a" providerId="AD" clId="Web-{8DA4D596-E9DB-B901-BEEC-4A11F20B83E7}" dt="2023-08-16T16:20:06.451" v="22"/>
        <pc:sldMkLst>
          <pc:docMk/>
          <pc:sldMk cId="0" sldId="904"/>
        </pc:sldMkLst>
      </pc:sldChg>
      <pc:sldChg chg="modNotes">
        <pc:chgData name="Vivek Srinivasan" userId="S::vsrinivasan@edunetfoundation.org::49577720-ef25-49be-929e-a10f742c956a" providerId="AD" clId="Web-{8DA4D596-E9DB-B901-BEEC-4A11F20B83E7}" dt="2023-08-16T16:20:43.577" v="24"/>
        <pc:sldMkLst>
          <pc:docMk/>
          <pc:sldMk cId="0" sldId="905"/>
        </pc:sldMkLst>
      </pc:sldChg>
      <pc:sldChg chg="modNotes">
        <pc:chgData name="Vivek Srinivasan" userId="S::vsrinivasan@edunetfoundation.org::49577720-ef25-49be-929e-a10f742c956a" providerId="AD" clId="Web-{8DA4D596-E9DB-B901-BEEC-4A11F20B83E7}" dt="2023-08-16T16:21:27.640" v="26"/>
        <pc:sldMkLst>
          <pc:docMk/>
          <pc:sldMk cId="0" sldId="906"/>
        </pc:sldMkLst>
      </pc:sldChg>
      <pc:sldChg chg="modNotes">
        <pc:chgData name="Vivek Srinivasan" userId="S::vsrinivasan@edunetfoundation.org::49577720-ef25-49be-929e-a10f742c956a" providerId="AD" clId="Web-{8DA4D596-E9DB-B901-BEEC-4A11F20B83E7}" dt="2023-08-16T16:22:05.812" v="29"/>
        <pc:sldMkLst>
          <pc:docMk/>
          <pc:sldMk cId="0" sldId="907"/>
        </pc:sldMkLst>
      </pc:sldChg>
      <pc:sldChg chg="modNotes">
        <pc:chgData name="Vivek Srinivasan" userId="S::vsrinivasan@edunetfoundation.org::49577720-ef25-49be-929e-a10f742c956a" providerId="AD" clId="Web-{8DA4D596-E9DB-B901-BEEC-4A11F20B83E7}" dt="2023-08-16T16:22:46.501" v="32"/>
        <pc:sldMkLst>
          <pc:docMk/>
          <pc:sldMk cId="0" sldId="908"/>
        </pc:sldMkLst>
      </pc:sldChg>
      <pc:sldChg chg="modNotes">
        <pc:chgData name="Vivek Srinivasan" userId="S::vsrinivasan@edunetfoundation.org::49577720-ef25-49be-929e-a10f742c956a" providerId="AD" clId="Web-{8DA4D596-E9DB-B901-BEEC-4A11F20B83E7}" dt="2023-08-16T16:23:22.767" v="35"/>
        <pc:sldMkLst>
          <pc:docMk/>
          <pc:sldMk cId="0" sldId="909"/>
        </pc:sldMkLst>
      </pc:sldChg>
      <pc:sldChg chg="modNotes">
        <pc:chgData name="Vivek Srinivasan" userId="S::vsrinivasan@edunetfoundation.org::49577720-ef25-49be-929e-a10f742c956a" providerId="AD" clId="Web-{8DA4D596-E9DB-B901-BEEC-4A11F20B83E7}" dt="2023-08-16T16:24:01.158" v="38"/>
        <pc:sldMkLst>
          <pc:docMk/>
          <pc:sldMk cId="837297860" sldId="1087"/>
        </pc:sldMkLst>
      </pc:sldChg>
      <pc:sldChg chg="modNotes">
        <pc:chgData name="Vivek Srinivasan" userId="S::vsrinivasan@edunetfoundation.org::49577720-ef25-49be-929e-a10f742c956a" providerId="AD" clId="Web-{8DA4D596-E9DB-B901-BEEC-4A11F20B83E7}" dt="2023-08-16T16:24:37.158" v="40"/>
        <pc:sldMkLst>
          <pc:docMk/>
          <pc:sldMk cId="3771381261" sldId="1089"/>
        </pc:sldMkLst>
      </pc:sldChg>
      <pc:sldChg chg="modNotes">
        <pc:chgData name="Vivek Srinivasan" userId="S::vsrinivasan@edunetfoundation.org::49577720-ef25-49be-929e-a10f742c956a" providerId="AD" clId="Web-{8DA4D596-E9DB-B901-BEEC-4A11F20B83E7}" dt="2023-08-16T16:25:18.643" v="42"/>
        <pc:sldMkLst>
          <pc:docMk/>
          <pc:sldMk cId="2514749948" sldId="1090"/>
        </pc:sldMkLst>
      </pc:sldChg>
      <pc:sldChg chg="modNotes">
        <pc:chgData name="Vivek Srinivasan" userId="S::vsrinivasan@edunetfoundation.org::49577720-ef25-49be-929e-a10f742c956a" providerId="AD" clId="Web-{8DA4D596-E9DB-B901-BEEC-4A11F20B83E7}" dt="2023-08-16T16:25:50.644" v="44"/>
        <pc:sldMkLst>
          <pc:docMk/>
          <pc:sldMk cId="698808037" sldId="1091"/>
        </pc:sldMkLst>
      </pc:sldChg>
      <pc:sldChg chg="modNotes">
        <pc:chgData name="Vivek Srinivasan" userId="S::vsrinivasan@edunetfoundation.org::49577720-ef25-49be-929e-a10f742c956a" providerId="AD" clId="Web-{8DA4D596-E9DB-B901-BEEC-4A11F20B83E7}" dt="2023-08-16T16:26:32.301" v="46"/>
        <pc:sldMkLst>
          <pc:docMk/>
          <pc:sldMk cId="482073197" sldId="1092"/>
        </pc:sldMkLst>
      </pc:sldChg>
      <pc:sldChg chg="modNotes">
        <pc:chgData name="Vivek Srinivasan" userId="S::vsrinivasan@edunetfoundation.org::49577720-ef25-49be-929e-a10f742c956a" providerId="AD" clId="Web-{8DA4D596-E9DB-B901-BEEC-4A11F20B83E7}" dt="2023-08-16T16:27:06.536" v="48"/>
        <pc:sldMkLst>
          <pc:docMk/>
          <pc:sldMk cId="1785571704" sldId="1093"/>
        </pc:sldMkLst>
      </pc:sldChg>
      <pc:sldChg chg="modNotes">
        <pc:chgData name="Vivek Srinivasan" userId="S::vsrinivasan@edunetfoundation.org::49577720-ef25-49be-929e-a10f742c956a" providerId="AD" clId="Web-{8DA4D596-E9DB-B901-BEEC-4A11F20B83E7}" dt="2023-08-16T16:28:00.755" v="54"/>
        <pc:sldMkLst>
          <pc:docMk/>
          <pc:sldMk cId="1504146701" sldId="1094"/>
        </pc:sldMkLst>
      </pc:sldChg>
      <pc:sldChg chg="modNotes">
        <pc:chgData name="Vivek Srinivasan" userId="S::vsrinivasan@edunetfoundation.org::49577720-ef25-49be-929e-a10f742c956a" providerId="AD" clId="Web-{8DA4D596-E9DB-B901-BEEC-4A11F20B83E7}" dt="2023-08-16T16:29:08.991" v="56"/>
        <pc:sldMkLst>
          <pc:docMk/>
          <pc:sldMk cId="1813752076" sldId="1095"/>
        </pc:sldMkLst>
      </pc:sldChg>
      <pc:sldChg chg="modNotes">
        <pc:chgData name="Vivek Srinivasan" userId="S::vsrinivasan@edunetfoundation.org::49577720-ef25-49be-929e-a10f742c956a" providerId="AD" clId="Web-{8DA4D596-E9DB-B901-BEEC-4A11F20B83E7}" dt="2023-08-16T16:30:14.320" v="58"/>
        <pc:sldMkLst>
          <pc:docMk/>
          <pc:sldMk cId="2689552621" sldId="1096"/>
        </pc:sldMkLst>
      </pc:sldChg>
      <pc:sldChg chg="modNotes">
        <pc:chgData name="Vivek Srinivasan" userId="S::vsrinivasan@edunetfoundation.org::49577720-ef25-49be-929e-a10f742c956a" providerId="AD" clId="Web-{8DA4D596-E9DB-B901-BEEC-4A11F20B83E7}" dt="2023-08-16T16:30:45.195" v="60"/>
        <pc:sldMkLst>
          <pc:docMk/>
          <pc:sldMk cId="3575613148" sldId="1097"/>
        </pc:sldMkLst>
      </pc:sldChg>
      <pc:sldChg chg="modNotes">
        <pc:chgData name="Vivek Srinivasan" userId="S::vsrinivasan@edunetfoundation.org::49577720-ef25-49be-929e-a10f742c956a" providerId="AD" clId="Web-{8DA4D596-E9DB-B901-BEEC-4A11F20B83E7}" dt="2023-08-16T16:31:16.883" v="64"/>
        <pc:sldMkLst>
          <pc:docMk/>
          <pc:sldMk cId="1317559539" sldId="1098"/>
        </pc:sldMkLst>
      </pc:sldChg>
    </pc:docChg>
  </pc:docChgLst>
  <pc:docChgLst>
    <pc:chgData name="Shashank Shekhar" userId="S::shashank@edunetfoundation.org::0008d1ff-90e7-469a-9966-0dcad996503d" providerId="AD" clId="Web-{AE425A82-EC8E-82F6-9BCA-E02ABF67BE83}"/>
    <pc:docChg chg="sldOrd">
      <pc:chgData name="Shashank Shekhar" userId="S::shashank@edunetfoundation.org::0008d1ff-90e7-469a-9966-0dcad996503d" providerId="AD" clId="Web-{AE425A82-EC8E-82F6-9BCA-E02ABF67BE83}" dt="2023-08-16T18:35:40.625" v="1"/>
      <pc:docMkLst>
        <pc:docMk/>
      </pc:docMkLst>
      <pc:sldChg chg="ord">
        <pc:chgData name="Shashank Shekhar" userId="S::shashank@edunetfoundation.org::0008d1ff-90e7-469a-9966-0dcad996503d" providerId="AD" clId="Web-{AE425A82-EC8E-82F6-9BCA-E02ABF67BE83}" dt="2023-08-16T18:35:40.625" v="1"/>
        <pc:sldMkLst>
          <pc:docMk/>
          <pc:sldMk cId="4228984833" sldId="343"/>
        </pc:sldMkLst>
      </pc:sldChg>
    </pc:docChg>
  </pc:docChgLst>
  <pc:docChgLst>
    <pc:chgData name="Vivek Srinivasan" userId="S::vsrinivasan@edunetfoundation.org::49577720-ef25-49be-929e-a10f742c956a" providerId="AD" clId="Web-{28793A9F-C68B-48AD-9101-234C71DEF9AB}"/>
    <pc:docChg chg="modSld">
      <pc:chgData name="Vivek Srinivasan" userId="S::vsrinivasan@edunetfoundation.org::49577720-ef25-49be-929e-a10f742c956a" providerId="AD" clId="Web-{28793A9F-C68B-48AD-9101-234C71DEF9AB}" dt="2023-08-16T16:12:44.354" v="384"/>
      <pc:docMkLst>
        <pc:docMk/>
      </pc:docMkLst>
      <pc:sldChg chg="modNotes">
        <pc:chgData name="Vivek Srinivasan" userId="S::vsrinivasan@edunetfoundation.org::49577720-ef25-49be-929e-a10f742c956a" providerId="AD" clId="Web-{28793A9F-C68B-48AD-9101-234C71DEF9AB}" dt="2023-08-16T15:33:09.318" v="296"/>
        <pc:sldMkLst>
          <pc:docMk/>
          <pc:sldMk cId="4106064285" sldId="257"/>
        </pc:sldMkLst>
      </pc:sldChg>
      <pc:sldChg chg="modNotes">
        <pc:chgData name="Vivek Srinivasan" userId="S::vsrinivasan@edunetfoundation.org::49577720-ef25-49be-929e-a10f742c956a" providerId="AD" clId="Web-{28793A9F-C68B-48AD-9101-234C71DEF9AB}" dt="2023-08-16T15:23:03.105" v="263"/>
        <pc:sldMkLst>
          <pc:docMk/>
          <pc:sldMk cId="3131644536" sldId="292"/>
        </pc:sldMkLst>
      </pc:sldChg>
      <pc:sldChg chg="modNotes">
        <pc:chgData name="Vivek Srinivasan" userId="S::vsrinivasan@edunetfoundation.org::49577720-ef25-49be-929e-a10f742c956a" providerId="AD" clId="Web-{28793A9F-C68B-48AD-9101-234C71DEF9AB}" dt="2023-08-16T15:33:42.834" v="297"/>
        <pc:sldMkLst>
          <pc:docMk/>
          <pc:sldMk cId="4228984833" sldId="343"/>
        </pc:sldMkLst>
      </pc:sldChg>
      <pc:sldChg chg="modNotes">
        <pc:chgData name="Vivek Srinivasan" userId="S::vsrinivasan@edunetfoundation.org::49577720-ef25-49be-929e-a10f742c956a" providerId="AD" clId="Web-{28793A9F-C68B-48AD-9101-234C71DEF9AB}" dt="2023-08-16T15:26:58.515" v="294"/>
        <pc:sldMkLst>
          <pc:docMk/>
          <pc:sldMk cId="3042168897" sldId="352"/>
        </pc:sldMkLst>
      </pc:sldChg>
      <pc:sldChg chg="modNotes">
        <pc:chgData name="Vivek Srinivasan" userId="S::vsrinivasan@edunetfoundation.org::49577720-ef25-49be-929e-a10f742c956a" providerId="AD" clId="Web-{28793A9F-C68B-48AD-9101-234C71DEF9AB}" dt="2023-08-16T15:35:54.617" v="308"/>
        <pc:sldMkLst>
          <pc:docMk/>
          <pc:sldMk cId="0" sldId="864"/>
        </pc:sldMkLst>
      </pc:sldChg>
      <pc:sldChg chg="modNotes">
        <pc:chgData name="Vivek Srinivasan" userId="S::vsrinivasan@edunetfoundation.org::49577720-ef25-49be-929e-a10f742c956a" providerId="AD" clId="Web-{28793A9F-C68B-48AD-9101-234C71DEF9AB}" dt="2023-08-16T15:38:33.166" v="312"/>
        <pc:sldMkLst>
          <pc:docMk/>
          <pc:sldMk cId="0" sldId="865"/>
        </pc:sldMkLst>
      </pc:sldChg>
      <pc:sldChg chg="modNotes">
        <pc:chgData name="Vivek Srinivasan" userId="S::vsrinivasan@edunetfoundation.org::49577720-ef25-49be-929e-a10f742c956a" providerId="AD" clId="Web-{28793A9F-C68B-48AD-9101-234C71DEF9AB}" dt="2023-08-16T15:42:37.389" v="315"/>
        <pc:sldMkLst>
          <pc:docMk/>
          <pc:sldMk cId="0" sldId="867"/>
        </pc:sldMkLst>
      </pc:sldChg>
      <pc:sldChg chg="modNotes">
        <pc:chgData name="Vivek Srinivasan" userId="S::vsrinivasan@edunetfoundation.org::49577720-ef25-49be-929e-a10f742c956a" providerId="AD" clId="Web-{28793A9F-C68B-48AD-9101-234C71DEF9AB}" dt="2023-08-16T15:44:29.672" v="318"/>
        <pc:sldMkLst>
          <pc:docMk/>
          <pc:sldMk cId="0" sldId="868"/>
        </pc:sldMkLst>
      </pc:sldChg>
      <pc:sldChg chg="modNotes">
        <pc:chgData name="Vivek Srinivasan" userId="S::vsrinivasan@edunetfoundation.org::49577720-ef25-49be-929e-a10f742c956a" providerId="AD" clId="Web-{28793A9F-C68B-48AD-9101-234C71DEF9AB}" dt="2023-08-16T15:45:46.376" v="320"/>
        <pc:sldMkLst>
          <pc:docMk/>
          <pc:sldMk cId="0" sldId="870"/>
        </pc:sldMkLst>
      </pc:sldChg>
      <pc:sldChg chg="modNotes">
        <pc:chgData name="Vivek Srinivasan" userId="S::vsrinivasan@edunetfoundation.org::49577720-ef25-49be-929e-a10f742c956a" providerId="AD" clId="Web-{28793A9F-C68B-48AD-9101-234C71DEF9AB}" dt="2023-08-16T15:46:53.362" v="323"/>
        <pc:sldMkLst>
          <pc:docMk/>
          <pc:sldMk cId="0" sldId="871"/>
        </pc:sldMkLst>
      </pc:sldChg>
      <pc:sldChg chg="modNotes">
        <pc:chgData name="Vivek Srinivasan" userId="S::vsrinivasan@edunetfoundation.org::49577720-ef25-49be-929e-a10f742c956a" providerId="AD" clId="Web-{28793A9F-C68B-48AD-9101-234C71DEF9AB}" dt="2023-08-16T15:48:11.910" v="326"/>
        <pc:sldMkLst>
          <pc:docMk/>
          <pc:sldMk cId="0" sldId="872"/>
        </pc:sldMkLst>
      </pc:sldChg>
      <pc:sldChg chg="modSp modNotes">
        <pc:chgData name="Vivek Srinivasan" userId="S::vsrinivasan@edunetfoundation.org::49577720-ef25-49be-929e-a10f742c956a" providerId="AD" clId="Web-{28793A9F-C68B-48AD-9101-234C71DEF9AB}" dt="2023-08-16T15:49:06.223" v="330"/>
        <pc:sldMkLst>
          <pc:docMk/>
          <pc:sldMk cId="0" sldId="874"/>
        </pc:sldMkLst>
        <pc:spChg chg="mod">
          <ac:chgData name="Vivek Srinivasan" userId="S::vsrinivasan@edunetfoundation.org::49577720-ef25-49be-929e-a10f742c956a" providerId="AD" clId="Web-{28793A9F-C68B-48AD-9101-234C71DEF9AB}" dt="2023-08-16T15:48:29.488" v="328" actId="1076"/>
          <ac:spMkLst>
            <pc:docMk/>
            <pc:sldMk cId="0" sldId="874"/>
            <ac:spMk id="4" creationId="{00000000-0000-0000-0000-000000000000}"/>
          </ac:spMkLst>
        </pc:spChg>
      </pc:sldChg>
      <pc:sldChg chg="modNotes">
        <pc:chgData name="Vivek Srinivasan" userId="S::vsrinivasan@edunetfoundation.org::49577720-ef25-49be-929e-a10f742c956a" providerId="AD" clId="Web-{28793A9F-C68B-48AD-9101-234C71DEF9AB}" dt="2023-08-16T15:49:56.677" v="332"/>
        <pc:sldMkLst>
          <pc:docMk/>
          <pc:sldMk cId="0" sldId="875"/>
        </pc:sldMkLst>
      </pc:sldChg>
      <pc:sldChg chg="modNotes">
        <pc:chgData name="Vivek Srinivasan" userId="S::vsrinivasan@edunetfoundation.org::49577720-ef25-49be-929e-a10f742c956a" providerId="AD" clId="Web-{28793A9F-C68B-48AD-9101-234C71DEF9AB}" dt="2023-08-16T15:50:52.725" v="335"/>
        <pc:sldMkLst>
          <pc:docMk/>
          <pc:sldMk cId="0" sldId="876"/>
        </pc:sldMkLst>
      </pc:sldChg>
      <pc:sldChg chg="modNotes">
        <pc:chgData name="Vivek Srinivasan" userId="S::vsrinivasan@edunetfoundation.org::49577720-ef25-49be-929e-a10f742c956a" providerId="AD" clId="Web-{28793A9F-C68B-48AD-9101-234C71DEF9AB}" dt="2023-08-16T15:51:43.507" v="338"/>
        <pc:sldMkLst>
          <pc:docMk/>
          <pc:sldMk cId="0" sldId="877"/>
        </pc:sldMkLst>
      </pc:sldChg>
      <pc:sldChg chg="modNotes">
        <pc:chgData name="Vivek Srinivasan" userId="S::vsrinivasan@edunetfoundation.org::49577720-ef25-49be-929e-a10f742c956a" providerId="AD" clId="Web-{28793A9F-C68B-48AD-9101-234C71DEF9AB}" dt="2023-08-16T15:52:36.961" v="341"/>
        <pc:sldMkLst>
          <pc:docMk/>
          <pc:sldMk cId="0" sldId="878"/>
        </pc:sldMkLst>
      </pc:sldChg>
      <pc:sldChg chg="modNotes">
        <pc:chgData name="Vivek Srinivasan" userId="S::vsrinivasan@edunetfoundation.org::49577720-ef25-49be-929e-a10f742c956a" providerId="AD" clId="Web-{28793A9F-C68B-48AD-9101-234C71DEF9AB}" dt="2023-08-16T15:54:02.025" v="347"/>
        <pc:sldMkLst>
          <pc:docMk/>
          <pc:sldMk cId="0" sldId="879"/>
        </pc:sldMkLst>
      </pc:sldChg>
      <pc:sldChg chg="modNotes">
        <pc:chgData name="Vivek Srinivasan" userId="S::vsrinivasan@edunetfoundation.org::49577720-ef25-49be-929e-a10f742c956a" providerId="AD" clId="Web-{28793A9F-C68B-48AD-9101-234C71DEF9AB}" dt="2023-08-16T15:54:19.103" v="350"/>
        <pc:sldMkLst>
          <pc:docMk/>
          <pc:sldMk cId="0" sldId="880"/>
        </pc:sldMkLst>
      </pc:sldChg>
      <pc:sldChg chg="modNotes">
        <pc:chgData name="Vivek Srinivasan" userId="S::vsrinivasan@edunetfoundation.org::49577720-ef25-49be-929e-a10f742c956a" providerId="AD" clId="Web-{28793A9F-C68B-48AD-9101-234C71DEF9AB}" dt="2023-08-16T15:55:29.838" v="353"/>
        <pc:sldMkLst>
          <pc:docMk/>
          <pc:sldMk cId="0" sldId="881"/>
        </pc:sldMkLst>
      </pc:sldChg>
      <pc:sldChg chg="modNotes">
        <pc:chgData name="Vivek Srinivasan" userId="S::vsrinivasan@edunetfoundation.org::49577720-ef25-49be-929e-a10f742c956a" providerId="AD" clId="Web-{28793A9F-C68B-48AD-9101-234C71DEF9AB}" dt="2023-08-16T15:56:52.168" v="355"/>
        <pc:sldMkLst>
          <pc:docMk/>
          <pc:sldMk cId="0" sldId="882"/>
        </pc:sldMkLst>
      </pc:sldChg>
      <pc:sldChg chg="modNotes">
        <pc:chgData name="Vivek Srinivasan" userId="S::vsrinivasan@edunetfoundation.org::49577720-ef25-49be-929e-a10f742c956a" providerId="AD" clId="Web-{28793A9F-C68B-48AD-9101-234C71DEF9AB}" dt="2023-08-16T15:57:48.215" v="357"/>
        <pc:sldMkLst>
          <pc:docMk/>
          <pc:sldMk cId="0" sldId="883"/>
        </pc:sldMkLst>
      </pc:sldChg>
      <pc:sldChg chg="modNotes">
        <pc:chgData name="Vivek Srinivasan" userId="S::vsrinivasan@edunetfoundation.org::49577720-ef25-49be-929e-a10f742c956a" providerId="AD" clId="Web-{28793A9F-C68B-48AD-9101-234C71DEF9AB}" dt="2023-08-16T15:59:40.827" v="359"/>
        <pc:sldMkLst>
          <pc:docMk/>
          <pc:sldMk cId="0" sldId="885"/>
        </pc:sldMkLst>
      </pc:sldChg>
      <pc:sldChg chg="modNotes">
        <pc:chgData name="Vivek Srinivasan" userId="S::vsrinivasan@edunetfoundation.org::49577720-ef25-49be-929e-a10f742c956a" providerId="AD" clId="Web-{28793A9F-C68B-48AD-9101-234C71DEF9AB}" dt="2023-08-16T16:01:28.688" v="361"/>
        <pc:sldMkLst>
          <pc:docMk/>
          <pc:sldMk cId="0" sldId="886"/>
        </pc:sldMkLst>
      </pc:sldChg>
      <pc:sldChg chg="modNotes">
        <pc:chgData name="Vivek Srinivasan" userId="S::vsrinivasan@edunetfoundation.org::49577720-ef25-49be-929e-a10f742c956a" providerId="AD" clId="Web-{28793A9F-C68B-48AD-9101-234C71DEF9AB}" dt="2023-08-16T16:02:58.502" v="363"/>
        <pc:sldMkLst>
          <pc:docMk/>
          <pc:sldMk cId="0" sldId="887"/>
        </pc:sldMkLst>
      </pc:sldChg>
      <pc:sldChg chg="modNotes">
        <pc:chgData name="Vivek Srinivasan" userId="S::vsrinivasan@edunetfoundation.org::49577720-ef25-49be-929e-a10f742c956a" providerId="AD" clId="Web-{28793A9F-C68B-48AD-9101-234C71DEF9AB}" dt="2023-08-16T16:04:31.597" v="366"/>
        <pc:sldMkLst>
          <pc:docMk/>
          <pc:sldMk cId="0" sldId="888"/>
        </pc:sldMkLst>
      </pc:sldChg>
      <pc:sldChg chg="modNotes">
        <pc:chgData name="Vivek Srinivasan" userId="S::vsrinivasan@edunetfoundation.org::49577720-ef25-49be-929e-a10f742c956a" providerId="AD" clId="Web-{28793A9F-C68B-48AD-9101-234C71DEF9AB}" dt="2023-08-16T16:05:29.019" v="368"/>
        <pc:sldMkLst>
          <pc:docMk/>
          <pc:sldMk cId="0" sldId="889"/>
        </pc:sldMkLst>
      </pc:sldChg>
      <pc:sldChg chg="modNotes">
        <pc:chgData name="Vivek Srinivasan" userId="S::vsrinivasan@edunetfoundation.org::49577720-ef25-49be-929e-a10f742c956a" providerId="AD" clId="Web-{28793A9F-C68B-48AD-9101-234C71DEF9AB}" dt="2023-08-16T16:07:28.709" v="371"/>
        <pc:sldMkLst>
          <pc:docMk/>
          <pc:sldMk cId="0" sldId="890"/>
        </pc:sldMkLst>
      </pc:sldChg>
      <pc:sldChg chg="modNotes">
        <pc:chgData name="Vivek Srinivasan" userId="S::vsrinivasan@edunetfoundation.org::49577720-ef25-49be-929e-a10f742c956a" providerId="AD" clId="Web-{28793A9F-C68B-48AD-9101-234C71DEF9AB}" dt="2023-08-16T16:08:31.022" v="376"/>
        <pc:sldMkLst>
          <pc:docMk/>
          <pc:sldMk cId="0" sldId="891"/>
        </pc:sldMkLst>
      </pc:sldChg>
      <pc:sldChg chg="modNotes">
        <pc:chgData name="Vivek Srinivasan" userId="S::vsrinivasan@edunetfoundation.org::49577720-ef25-49be-929e-a10f742c956a" providerId="AD" clId="Web-{28793A9F-C68B-48AD-9101-234C71DEF9AB}" dt="2023-08-16T16:09:57.305" v="381"/>
        <pc:sldMkLst>
          <pc:docMk/>
          <pc:sldMk cId="0" sldId="892"/>
        </pc:sldMkLst>
      </pc:sldChg>
      <pc:sldChg chg="modNotes">
        <pc:chgData name="Vivek Srinivasan" userId="S::vsrinivasan@edunetfoundation.org::49577720-ef25-49be-929e-a10f742c956a" providerId="AD" clId="Web-{28793A9F-C68B-48AD-9101-234C71DEF9AB}" dt="2023-08-16T16:10:39.071" v="383"/>
        <pc:sldMkLst>
          <pc:docMk/>
          <pc:sldMk cId="0" sldId="894"/>
        </pc:sldMkLst>
      </pc:sldChg>
      <pc:sldChg chg="modNotes">
        <pc:chgData name="Vivek Srinivasan" userId="S::vsrinivasan@edunetfoundation.org::49577720-ef25-49be-929e-a10f742c956a" providerId="AD" clId="Web-{28793A9F-C68B-48AD-9101-234C71DEF9AB}" dt="2023-08-16T16:12:44.354" v="384"/>
        <pc:sldMkLst>
          <pc:docMk/>
          <pc:sldMk cId="0" sldId="895"/>
        </pc:sldMkLst>
      </pc:sldChg>
      <pc:sldChg chg="modNotes">
        <pc:chgData name="Vivek Srinivasan" userId="S::vsrinivasan@edunetfoundation.org::49577720-ef25-49be-929e-a10f742c956a" providerId="AD" clId="Web-{28793A9F-C68B-48AD-9101-234C71DEF9AB}" dt="2023-08-16T15:24:21.325" v="288"/>
        <pc:sldMkLst>
          <pc:docMk/>
          <pc:sldMk cId="3781132704" sldId="1085"/>
        </pc:sldMkLst>
      </pc:sldChg>
      <pc:sldChg chg="modNotes">
        <pc:chgData name="Vivek Srinivasan" userId="S::vsrinivasan@edunetfoundation.org::49577720-ef25-49be-929e-a10f742c956a" providerId="AD" clId="Web-{28793A9F-C68B-48AD-9101-234C71DEF9AB}" dt="2023-08-16T15:23:43.653" v="284"/>
        <pc:sldMkLst>
          <pc:docMk/>
          <pc:sldMk cId="1479932653" sldId="1086"/>
        </pc:sldMkLst>
      </pc:sldChg>
    </pc:docChg>
  </pc:docChgLst>
  <pc:docChgLst>
    <pc:chgData clId="Web-{D582402A-AE2D-4250-E166-6487972D7257}"/>
    <pc:docChg chg="modSld">
      <pc:chgData name="" userId="" providerId="" clId="Web-{D582402A-AE2D-4250-E166-6487972D7257}" dt="2023-08-24T11:03:44.649" v="0"/>
      <pc:docMkLst>
        <pc:docMk/>
      </pc:docMkLst>
      <pc:sldChg chg="modNotes">
        <pc:chgData name="" userId="" providerId="" clId="Web-{D582402A-AE2D-4250-E166-6487972D7257}" dt="2023-08-24T11:03:44.649" v="0"/>
        <pc:sldMkLst>
          <pc:docMk/>
          <pc:sldMk cId="2870644141" sldId="276"/>
        </pc:sldMkLst>
      </pc:sldChg>
    </pc:docChg>
  </pc:docChgLst>
  <pc:docChgLst>
    <pc:chgData name="Vivek Srinivasan" userId="S::vsrinivasan@edunetfoundation.org::49577720-ef25-49be-929e-a10f742c956a" providerId="AD" clId="Web-{79B73BF5-EAC6-AD4C-12EE-316CE2CB75AC}"/>
    <pc:docChg chg="modSld sldOrd">
      <pc:chgData name="Vivek Srinivasan" userId="S::vsrinivasan@edunetfoundation.org::49577720-ef25-49be-929e-a10f742c956a" providerId="AD" clId="Web-{79B73BF5-EAC6-AD4C-12EE-316CE2CB75AC}" dt="2023-08-17T03:30:43.539" v="103"/>
      <pc:docMkLst>
        <pc:docMk/>
      </pc:docMkLst>
      <pc:sldChg chg="modNotes">
        <pc:chgData name="Vivek Srinivasan" userId="S::vsrinivasan@edunetfoundation.org::49577720-ef25-49be-929e-a10f742c956a" providerId="AD" clId="Web-{79B73BF5-EAC6-AD4C-12EE-316CE2CB75AC}" dt="2023-08-17T00:46:38.356" v="2"/>
        <pc:sldMkLst>
          <pc:docMk/>
          <pc:sldMk cId="3455284714" sldId="1140"/>
        </pc:sldMkLst>
      </pc:sldChg>
      <pc:sldChg chg="modNotes">
        <pc:chgData name="Vivek Srinivasan" userId="S::vsrinivasan@edunetfoundation.org::49577720-ef25-49be-929e-a10f742c956a" providerId="AD" clId="Web-{79B73BF5-EAC6-AD4C-12EE-316CE2CB75AC}" dt="2023-08-17T00:47:17.404" v="4"/>
        <pc:sldMkLst>
          <pc:docMk/>
          <pc:sldMk cId="2991145760" sldId="1141"/>
        </pc:sldMkLst>
      </pc:sldChg>
      <pc:sldChg chg="modNotes">
        <pc:chgData name="Vivek Srinivasan" userId="S::vsrinivasan@edunetfoundation.org::49577720-ef25-49be-929e-a10f742c956a" providerId="AD" clId="Web-{79B73BF5-EAC6-AD4C-12EE-316CE2CB75AC}" dt="2023-08-17T00:47:50.654" v="6"/>
        <pc:sldMkLst>
          <pc:docMk/>
          <pc:sldMk cId="2312461848" sldId="1142"/>
        </pc:sldMkLst>
      </pc:sldChg>
      <pc:sldChg chg="modNotes">
        <pc:chgData name="Vivek Srinivasan" userId="S::vsrinivasan@edunetfoundation.org::49577720-ef25-49be-929e-a10f742c956a" providerId="AD" clId="Web-{79B73BF5-EAC6-AD4C-12EE-316CE2CB75AC}" dt="2023-08-17T00:48:26.389" v="9"/>
        <pc:sldMkLst>
          <pc:docMk/>
          <pc:sldMk cId="464319305" sldId="1143"/>
        </pc:sldMkLst>
      </pc:sldChg>
      <pc:sldChg chg="modNotes">
        <pc:chgData name="Vivek Srinivasan" userId="S::vsrinivasan@edunetfoundation.org::49577720-ef25-49be-929e-a10f742c956a" providerId="AD" clId="Web-{79B73BF5-EAC6-AD4C-12EE-316CE2CB75AC}" dt="2023-08-17T00:48:47.577" v="11"/>
        <pc:sldMkLst>
          <pc:docMk/>
          <pc:sldMk cId="3467981899" sldId="1144"/>
        </pc:sldMkLst>
      </pc:sldChg>
      <pc:sldChg chg="modNotes">
        <pc:chgData name="Vivek Srinivasan" userId="S::vsrinivasan@edunetfoundation.org::49577720-ef25-49be-929e-a10f742c956a" providerId="AD" clId="Web-{79B73BF5-EAC6-AD4C-12EE-316CE2CB75AC}" dt="2023-08-17T00:49:15.280" v="13"/>
        <pc:sldMkLst>
          <pc:docMk/>
          <pc:sldMk cId="303944191" sldId="1145"/>
        </pc:sldMkLst>
      </pc:sldChg>
      <pc:sldChg chg="modNotes">
        <pc:chgData name="Vivek Srinivasan" userId="S::vsrinivasan@edunetfoundation.org::49577720-ef25-49be-929e-a10f742c956a" providerId="AD" clId="Web-{79B73BF5-EAC6-AD4C-12EE-316CE2CB75AC}" dt="2023-08-17T00:49:39.171" v="15"/>
        <pc:sldMkLst>
          <pc:docMk/>
          <pc:sldMk cId="2848667362" sldId="1146"/>
        </pc:sldMkLst>
      </pc:sldChg>
      <pc:sldChg chg="modNotes">
        <pc:chgData name="Vivek Srinivasan" userId="S::vsrinivasan@edunetfoundation.org::49577720-ef25-49be-929e-a10f742c956a" providerId="AD" clId="Web-{79B73BF5-EAC6-AD4C-12EE-316CE2CB75AC}" dt="2023-08-17T00:50:17.281" v="17"/>
        <pc:sldMkLst>
          <pc:docMk/>
          <pc:sldMk cId="4016162512" sldId="1148"/>
        </pc:sldMkLst>
      </pc:sldChg>
      <pc:sldChg chg="modNotes">
        <pc:chgData name="Vivek Srinivasan" userId="S::vsrinivasan@edunetfoundation.org::49577720-ef25-49be-929e-a10f742c956a" providerId="AD" clId="Web-{79B73BF5-EAC6-AD4C-12EE-316CE2CB75AC}" dt="2023-08-17T01:00:32.793" v="20"/>
        <pc:sldMkLst>
          <pc:docMk/>
          <pc:sldMk cId="1993034841" sldId="1149"/>
        </pc:sldMkLst>
      </pc:sldChg>
      <pc:sldChg chg="modNotes">
        <pc:chgData name="Vivek Srinivasan" userId="S::vsrinivasan@edunetfoundation.org::49577720-ef25-49be-929e-a10f742c956a" providerId="AD" clId="Web-{79B73BF5-EAC6-AD4C-12EE-316CE2CB75AC}" dt="2023-08-17T01:01:04.543" v="22"/>
        <pc:sldMkLst>
          <pc:docMk/>
          <pc:sldMk cId="2120148510" sldId="1150"/>
        </pc:sldMkLst>
      </pc:sldChg>
      <pc:sldChg chg="modNotes">
        <pc:chgData name="Vivek Srinivasan" userId="S::vsrinivasan@edunetfoundation.org::49577720-ef25-49be-929e-a10f742c956a" providerId="AD" clId="Web-{79B73BF5-EAC6-AD4C-12EE-316CE2CB75AC}" dt="2023-08-17T01:01:52.309" v="29"/>
        <pc:sldMkLst>
          <pc:docMk/>
          <pc:sldMk cId="3860146581" sldId="1151"/>
        </pc:sldMkLst>
      </pc:sldChg>
      <pc:sldChg chg="modNotes">
        <pc:chgData name="Vivek Srinivasan" userId="S::vsrinivasan@edunetfoundation.org::49577720-ef25-49be-929e-a10f742c956a" providerId="AD" clId="Web-{79B73BF5-EAC6-AD4C-12EE-316CE2CB75AC}" dt="2023-08-17T01:02:57.951" v="35"/>
        <pc:sldMkLst>
          <pc:docMk/>
          <pc:sldMk cId="165483789" sldId="1152"/>
        </pc:sldMkLst>
      </pc:sldChg>
      <pc:sldChg chg="modNotes">
        <pc:chgData name="Vivek Srinivasan" userId="S::vsrinivasan@edunetfoundation.org::49577720-ef25-49be-929e-a10f742c956a" providerId="AD" clId="Web-{79B73BF5-EAC6-AD4C-12EE-316CE2CB75AC}" dt="2023-08-17T01:03:07.529" v="36"/>
        <pc:sldMkLst>
          <pc:docMk/>
          <pc:sldMk cId="1168725664" sldId="1153"/>
        </pc:sldMkLst>
      </pc:sldChg>
      <pc:sldChg chg="modNotes">
        <pc:chgData name="Vivek Srinivasan" userId="S::vsrinivasan@edunetfoundation.org::49577720-ef25-49be-929e-a10f742c956a" providerId="AD" clId="Web-{79B73BF5-EAC6-AD4C-12EE-316CE2CB75AC}" dt="2023-08-17T01:03:44.483" v="38"/>
        <pc:sldMkLst>
          <pc:docMk/>
          <pc:sldMk cId="754382941" sldId="1154"/>
        </pc:sldMkLst>
      </pc:sldChg>
      <pc:sldChg chg="modNotes">
        <pc:chgData name="Vivek Srinivasan" userId="S::vsrinivasan@edunetfoundation.org::49577720-ef25-49be-929e-a10f742c956a" providerId="AD" clId="Web-{79B73BF5-EAC6-AD4C-12EE-316CE2CB75AC}" dt="2023-08-17T01:04:08.327" v="40"/>
        <pc:sldMkLst>
          <pc:docMk/>
          <pc:sldMk cId="3331899956" sldId="1155"/>
        </pc:sldMkLst>
      </pc:sldChg>
      <pc:sldChg chg="modNotes">
        <pc:chgData name="Vivek Srinivasan" userId="S::vsrinivasan@edunetfoundation.org::49577720-ef25-49be-929e-a10f742c956a" providerId="AD" clId="Web-{79B73BF5-EAC6-AD4C-12EE-316CE2CB75AC}" dt="2023-08-17T01:04:45.406" v="42"/>
        <pc:sldMkLst>
          <pc:docMk/>
          <pc:sldMk cId="1578725421" sldId="1156"/>
        </pc:sldMkLst>
      </pc:sldChg>
      <pc:sldChg chg="modNotes">
        <pc:chgData name="Vivek Srinivasan" userId="S::vsrinivasan@edunetfoundation.org::49577720-ef25-49be-929e-a10f742c956a" providerId="AD" clId="Web-{79B73BF5-EAC6-AD4C-12EE-316CE2CB75AC}" dt="2023-08-17T01:05:20.750" v="45"/>
        <pc:sldMkLst>
          <pc:docMk/>
          <pc:sldMk cId="2542870573" sldId="1157"/>
        </pc:sldMkLst>
      </pc:sldChg>
      <pc:sldChg chg="modNotes">
        <pc:chgData name="Vivek Srinivasan" userId="S::vsrinivasan@edunetfoundation.org::49577720-ef25-49be-929e-a10f742c956a" providerId="AD" clId="Web-{79B73BF5-EAC6-AD4C-12EE-316CE2CB75AC}" dt="2023-08-17T01:06:04.423" v="47"/>
        <pc:sldMkLst>
          <pc:docMk/>
          <pc:sldMk cId="2761689155" sldId="1158"/>
        </pc:sldMkLst>
      </pc:sldChg>
      <pc:sldChg chg="modNotes">
        <pc:chgData name="Vivek Srinivasan" userId="S::vsrinivasan@edunetfoundation.org::49577720-ef25-49be-929e-a10f742c956a" providerId="AD" clId="Web-{79B73BF5-EAC6-AD4C-12EE-316CE2CB75AC}" dt="2023-08-17T01:07:15.267" v="50"/>
        <pc:sldMkLst>
          <pc:docMk/>
          <pc:sldMk cId="313210576" sldId="1159"/>
        </pc:sldMkLst>
      </pc:sldChg>
      <pc:sldChg chg="modNotes">
        <pc:chgData name="Vivek Srinivasan" userId="S::vsrinivasan@edunetfoundation.org::49577720-ef25-49be-929e-a10f742c956a" providerId="AD" clId="Web-{79B73BF5-EAC6-AD4C-12EE-316CE2CB75AC}" dt="2023-08-17T01:07:45.705" v="52"/>
        <pc:sldMkLst>
          <pc:docMk/>
          <pc:sldMk cId="1349378700" sldId="1160"/>
        </pc:sldMkLst>
      </pc:sldChg>
      <pc:sldChg chg="modNotes">
        <pc:chgData name="Vivek Srinivasan" userId="S::vsrinivasan@edunetfoundation.org::49577720-ef25-49be-929e-a10f742c956a" providerId="AD" clId="Web-{79B73BF5-EAC6-AD4C-12EE-316CE2CB75AC}" dt="2023-08-17T01:08:24.159" v="54"/>
        <pc:sldMkLst>
          <pc:docMk/>
          <pc:sldMk cId="2703764663" sldId="1161"/>
        </pc:sldMkLst>
      </pc:sldChg>
      <pc:sldChg chg="modNotes">
        <pc:chgData name="Vivek Srinivasan" userId="S::vsrinivasan@edunetfoundation.org::49577720-ef25-49be-929e-a10f742c956a" providerId="AD" clId="Web-{79B73BF5-EAC6-AD4C-12EE-316CE2CB75AC}" dt="2023-08-17T01:09:00.269" v="56"/>
        <pc:sldMkLst>
          <pc:docMk/>
          <pc:sldMk cId="64829673" sldId="1162"/>
        </pc:sldMkLst>
      </pc:sldChg>
      <pc:sldChg chg="modNotes">
        <pc:chgData name="Vivek Srinivasan" userId="S::vsrinivasan@edunetfoundation.org::49577720-ef25-49be-929e-a10f742c956a" providerId="AD" clId="Web-{79B73BF5-EAC6-AD4C-12EE-316CE2CB75AC}" dt="2023-08-17T01:09:44.348" v="58"/>
        <pc:sldMkLst>
          <pc:docMk/>
          <pc:sldMk cId="2740952576" sldId="1163"/>
        </pc:sldMkLst>
      </pc:sldChg>
      <pc:sldChg chg="modNotes">
        <pc:chgData name="Vivek Srinivasan" userId="S::vsrinivasan@edunetfoundation.org::49577720-ef25-49be-929e-a10f742c956a" providerId="AD" clId="Web-{79B73BF5-EAC6-AD4C-12EE-316CE2CB75AC}" dt="2023-08-17T01:10:19.692" v="60"/>
        <pc:sldMkLst>
          <pc:docMk/>
          <pc:sldMk cId="580178030" sldId="1164"/>
        </pc:sldMkLst>
      </pc:sldChg>
      <pc:sldChg chg="modNotes">
        <pc:chgData name="Vivek Srinivasan" userId="S::vsrinivasan@edunetfoundation.org::49577720-ef25-49be-929e-a10f742c956a" providerId="AD" clId="Web-{79B73BF5-EAC6-AD4C-12EE-316CE2CB75AC}" dt="2023-08-17T01:11:01.130" v="62"/>
        <pc:sldMkLst>
          <pc:docMk/>
          <pc:sldMk cId="2225932230" sldId="1165"/>
        </pc:sldMkLst>
      </pc:sldChg>
      <pc:sldChg chg="modNotes">
        <pc:chgData name="Vivek Srinivasan" userId="S::vsrinivasan@edunetfoundation.org::49577720-ef25-49be-929e-a10f742c956a" providerId="AD" clId="Web-{79B73BF5-EAC6-AD4C-12EE-316CE2CB75AC}" dt="2023-08-17T01:11:49.256" v="64"/>
        <pc:sldMkLst>
          <pc:docMk/>
          <pc:sldMk cId="2627809422" sldId="1166"/>
        </pc:sldMkLst>
      </pc:sldChg>
      <pc:sldChg chg="modNotes">
        <pc:chgData name="Vivek Srinivasan" userId="S::vsrinivasan@edunetfoundation.org::49577720-ef25-49be-929e-a10f742c956a" providerId="AD" clId="Web-{79B73BF5-EAC6-AD4C-12EE-316CE2CB75AC}" dt="2023-08-17T01:12:44.819" v="66"/>
        <pc:sldMkLst>
          <pc:docMk/>
          <pc:sldMk cId="4025570554" sldId="1167"/>
        </pc:sldMkLst>
      </pc:sldChg>
      <pc:sldChg chg="modNotes">
        <pc:chgData name="Vivek Srinivasan" userId="S::vsrinivasan@edunetfoundation.org::49577720-ef25-49be-929e-a10f742c956a" providerId="AD" clId="Web-{79B73BF5-EAC6-AD4C-12EE-316CE2CB75AC}" dt="2023-08-17T01:13:21.554" v="68"/>
        <pc:sldMkLst>
          <pc:docMk/>
          <pc:sldMk cId="2990491517" sldId="1168"/>
        </pc:sldMkLst>
      </pc:sldChg>
      <pc:sldChg chg="modNotes">
        <pc:chgData name="Vivek Srinivasan" userId="S::vsrinivasan@edunetfoundation.org::49577720-ef25-49be-929e-a10f742c956a" providerId="AD" clId="Web-{79B73BF5-EAC6-AD4C-12EE-316CE2CB75AC}" dt="2023-08-17T01:14:04.321" v="71"/>
        <pc:sldMkLst>
          <pc:docMk/>
          <pc:sldMk cId="2541264373" sldId="1169"/>
        </pc:sldMkLst>
      </pc:sldChg>
      <pc:sldChg chg="modNotes">
        <pc:chgData name="Vivek Srinivasan" userId="S::vsrinivasan@edunetfoundation.org::49577720-ef25-49be-929e-a10f742c956a" providerId="AD" clId="Web-{79B73BF5-EAC6-AD4C-12EE-316CE2CB75AC}" dt="2023-08-17T01:14:55.931" v="73"/>
        <pc:sldMkLst>
          <pc:docMk/>
          <pc:sldMk cId="3778702263" sldId="1170"/>
        </pc:sldMkLst>
      </pc:sldChg>
      <pc:sldChg chg="modNotes">
        <pc:chgData name="Vivek Srinivasan" userId="S::vsrinivasan@edunetfoundation.org::49577720-ef25-49be-929e-a10f742c956a" providerId="AD" clId="Web-{79B73BF5-EAC6-AD4C-12EE-316CE2CB75AC}" dt="2023-08-17T01:15:55.963" v="76"/>
        <pc:sldMkLst>
          <pc:docMk/>
          <pc:sldMk cId="1045761380" sldId="1171"/>
        </pc:sldMkLst>
      </pc:sldChg>
      <pc:sldChg chg="modNotes">
        <pc:chgData name="Vivek Srinivasan" userId="S::vsrinivasan@edunetfoundation.org::49577720-ef25-49be-929e-a10f742c956a" providerId="AD" clId="Web-{79B73BF5-EAC6-AD4C-12EE-316CE2CB75AC}" dt="2023-08-17T01:17:17.480" v="78"/>
        <pc:sldMkLst>
          <pc:docMk/>
          <pc:sldMk cId="923223758" sldId="1172"/>
        </pc:sldMkLst>
      </pc:sldChg>
      <pc:sldChg chg="modNotes">
        <pc:chgData name="Vivek Srinivasan" userId="S::vsrinivasan@edunetfoundation.org::49577720-ef25-49be-929e-a10f742c956a" providerId="AD" clId="Web-{79B73BF5-EAC6-AD4C-12EE-316CE2CB75AC}" dt="2023-08-17T03:21:11.293" v="81"/>
        <pc:sldMkLst>
          <pc:docMk/>
          <pc:sldMk cId="1474670909" sldId="1173"/>
        </pc:sldMkLst>
      </pc:sldChg>
      <pc:sldChg chg="modNotes">
        <pc:chgData name="Vivek Srinivasan" userId="S::vsrinivasan@edunetfoundation.org::49577720-ef25-49be-929e-a10f742c956a" providerId="AD" clId="Web-{79B73BF5-EAC6-AD4C-12EE-316CE2CB75AC}" dt="2023-08-17T03:22:19.154" v="84"/>
        <pc:sldMkLst>
          <pc:docMk/>
          <pc:sldMk cId="2190998794" sldId="1174"/>
        </pc:sldMkLst>
      </pc:sldChg>
      <pc:sldChg chg="modNotes">
        <pc:chgData name="Vivek Srinivasan" userId="S::vsrinivasan@edunetfoundation.org::49577720-ef25-49be-929e-a10f742c956a" providerId="AD" clId="Web-{79B73BF5-EAC6-AD4C-12EE-316CE2CB75AC}" dt="2023-08-17T03:26:58.207" v="97"/>
        <pc:sldMkLst>
          <pc:docMk/>
          <pc:sldMk cId="4069379769" sldId="1175"/>
        </pc:sldMkLst>
      </pc:sldChg>
      <pc:sldChg chg="modNotes">
        <pc:chgData name="Vivek Srinivasan" userId="S::vsrinivasan@edunetfoundation.org::49577720-ef25-49be-929e-a10f742c956a" providerId="AD" clId="Web-{79B73BF5-EAC6-AD4C-12EE-316CE2CB75AC}" dt="2023-08-17T03:26:02.940" v="96"/>
        <pc:sldMkLst>
          <pc:docMk/>
          <pc:sldMk cId="3772138204" sldId="1176"/>
        </pc:sldMkLst>
      </pc:sldChg>
      <pc:sldChg chg="modNotes">
        <pc:chgData name="Vivek Srinivasan" userId="S::vsrinivasan@edunetfoundation.org::49577720-ef25-49be-929e-a10f742c956a" providerId="AD" clId="Web-{79B73BF5-EAC6-AD4C-12EE-316CE2CB75AC}" dt="2023-08-17T03:27:35.223" v="99"/>
        <pc:sldMkLst>
          <pc:docMk/>
          <pc:sldMk cId="1796212833" sldId="1177"/>
        </pc:sldMkLst>
      </pc:sldChg>
      <pc:sldChg chg="modNotes">
        <pc:chgData name="Vivek Srinivasan" userId="S::vsrinivasan@edunetfoundation.org::49577720-ef25-49be-929e-a10f742c956a" providerId="AD" clId="Web-{79B73BF5-EAC6-AD4C-12EE-316CE2CB75AC}" dt="2023-08-17T03:28:14.427" v="100"/>
        <pc:sldMkLst>
          <pc:docMk/>
          <pc:sldMk cId="1055865260" sldId="1178"/>
        </pc:sldMkLst>
      </pc:sldChg>
      <pc:sldChg chg="ord modNotes">
        <pc:chgData name="Vivek Srinivasan" userId="S::vsrinivasan@edunetfoundation.org::49577720-ef25-49be-929e-a10f742c956a" providerId="AD" clId="Web-{79B73BF5-EAC6-AD4C-12EE-316CE2CB75AC}" dt="2023-08-17T03:30:43.539" v="103"/>
        <pc:sldMkLst>
          <pc:docMk/>
          <pc:sldMk cId="272169696" sldId="1179"/>
        </pc:sldMkLst>
      </pc:sldChg>
    </pc:docChg>
  </pc:docChgLst>
  <pc:docChgLst>
    <pc:chgData name="Shashank Shekhar" userId="S::shashank@edunetfoundation.org::0008d1ff-90e7-469a-9966-0dcad996503d" providerId="AD" clId="Web-{21ED576A-FEE7-D2E8-AE76-79F9DAC6DF97}"/>
    <pc:docChg chg="modSld">
      <pc:chgData name="Shashank Shekhar" userId="S::shashank@edunetfoundation.org::0008d1ff-90e7-469a-9966-0dcad996503d" providerId="AD" clId="Web-{21ED576A-FEE7-D2E8-AE76-79F9DAC6DF97}" dt="2023-08-17T18:05:36.324" v="45"/>
      <pc:docMkLst>
        <pc:docMk/>
      </pc:docMkLst>
      <pc:sldChg chg="modSp modNotes">
        <pc:chgData name="Shashank Shekhar" userId="S::shashank@edunetfoundation.org::0008d1ff-90e7-469a-9966-0dcad996503d" providerId="AD" clId="Web-{21ED576A-FEE7-D2E8-AE76-79F9DAC6DF97}" dt="2023-08-17T18:03:05.444" v="11"/>
        <pc:sldMkLst>
          <pc:docMk/>
          <pc:sldMk cId="4061377525" sldId="468"/>
        </pc:sldMkLst>
        <pc:spChg chg="mod">
          <ac:chgData name="Shashank Shekhar" userId="S::shashank@edunetfoundation.org::0008d1ff-90e7-469a-9966-0dcad996503d" providerId="AD" clId="Web-{21ED576A-FEE7-D2E8-AE76-79F9DAC6DF97}" dt="2023-08-17T17:55:39.615" v="0" actId="20577"/>
          <ac:spMkLst>
            <pc:docMk/>
            <pc:sldMk cId="4061377525" sldId="468"/>
            <ac:spMk id="10" creationId="{D4E07229-2105-E1C6-58BA-01F76EA587F3}"/>
          </ac:spMkLst>
        </pc:spChg>
      </pc:sldChg>
      <pc:sldChg chg="modSp modNotes">
        <pc:chgData name="Shashank Shekhar" userId="S::shashank@edunetfoundation.org::0008d1ff-90e7-469a-9966-0dcad996503d" providerId="AD" clId="Web-{21ED576A-FEE7-D2E8-AE76-79F9DAC6DF97}" dt="2023-08-17T18:04:11.165" v="23"/>
        <pc:sldMkLst>
          <pc:docMk/>
          <pc:sldMk cId="4108518962" sldId="469"/>
        </pc:sldMkLst>
        <pc:spChg chg="mod">
          <ac:chgData name="Shashank Shekhar" userId="S::shashank@edunetfoundation.org::0008d1ff-90e7-469a-9966-0dcad996503d" providerId="AD" clId="Web-{21ED576A-FEE7-D2E8-AE76-79F9DAC6DF97}" dt="2023-08-17T18:03:27.538" v="12" actId="20577"/>
          <ac:spMkLst>
            <pc:docMk/>
            <pc:sldMk cId="4108518962" sldId="469"/>
            <ac:spMk id="7" creationId="{A60AFF02-3134-EC5F-B8B0-C5895C5ABD56}"/>
          </ac:spMkLst>
        </pc:spChg>
      </pc:sldChg>
      <pc:sldChg chg="modSp modNotes">
        <pc:chgData name="Shashank Shekhar" userId="S::shashank@edunetfoundation.org::0008d1ff-90e7-469a-9966-0dcad996503d" providerId="AD" clId="Web-{21ED576A-FEE7-D2E8-AE76-79F9DAC6DF97}" dt="2023-08-17T18:04:41.557" v="33"/>
        <pc:sldMkLst>
          <pc:docMk/>
          <pc:sldMk cId="2860593899" sldId="470"/>
        </pc:sldMkLst>
        <pc:spChg chg="mod">
          <ac:chgData name="Shashank Shekhar" userId="S::shashank@edunetfoundation.org::0008d1ff-90e7-469a-9966-0dcad996503d" providerId="AD" clId="Web-{21ED576A-FEE7-D2E8-AE76-79F9DAC6DF97}" dt="2023-08-17T18:04:23.806" v="24" actId="20577"/>
          <ac:spMkLst>
            <pc:docMk/>
            <pc:sldMk cId="2860593899" sldId="470"/>
            <ac:spMk id="7" creationId="{31F4FD6E-10AE-4A53-F7AD-338B19934FDD}"/>
          </ac:spMkLst>
        </pc:spChg>
      </pc:sldChg>
      <pc:sldChg chg="modSp modNotes">
        <pc:chgData name="Shashank Shekhar" userId="S::shashank@edunetfoundation.org::0008d1ff-90e7-469a-9966-0dcad996503d" providerId="AD" clId="Web-{21ED576A-FEE7-D2E8-AE76-79F9DAC6DF97}" dt="2023-08-17T18:05:36.324" v="45"/>
        <pc:sldMkLst>
          <pc:docMk/>
          <pc:sldMk cId="3040702798" sldId="471"/>
        </pc:sldMkLst>
        <pc:spChg chg="mod">
          <ac:chgData name="Shashank Shekhar" userId="S::shashank@edunetfoundation.org::0008d1ff-90e7-469a-9966-0dcad996503d" providerId="AD" clId="Web-{21ED576A-FEE7-D2E8-AE76-79F9DAC6DF97}" dt="2023-08-17T18:05:03.089" v="34" actId="20577"/>
          <ac:spMkLst>
            <pc:docMk/>
            <pc:sldMk cId="3040702798" sldId="471"/>
            <ac:spMk id="4" creationId="{047BF9C2-4DB8-2749-1F52-78E2F761AB25}"/>
          </ac:spMkLst>
        </pc:spChg>
      </pc:sldChg>
    </pc:docChg>
  </pc:docChgLst>
  <pc:docChgLst>
    <pc:chgData name="Shashank Shekhar" userId="S::shashank@edunetfoundation.org::0008d1ff-90e7-469a-9966-0dcad996503d" providerId="AD" clId="Web-{137F9B65-A1AA-4D89-EDB6-05284F78B954}"/>
    <pc:docChg chg="modSld">
      <pc:chgData name="Shashank Shekhar" userId="S::shashank@edunetfoundation.org::0008d1ff-90e7-469a-9966-0dcad996503d" providerId="AD" clId="Web-{137F9B65-A1AA-4D89-EDB6-05284F78B954}" dt="2023-08-21T04:24:38.335" v="0" actId="1076"/>
      <pc:docMkLst>
        <pc:docMk/>
      </pc:docMkLst>
      <pc:sldChg chg="modSp">
        <pc:chgData name="Shashank Shekhar" userId="S::shashank@edunetfoundation.org::0008d1ff-90e7-469a-9966-0dcad996503d" providerId="AD" clId="Web-{137F9B65-A1AA-4D89-EDB6-05284F78B954}" dt="2023-08-21T04:24:38.335" v="0" actId="1076"/>
        <pc:sldMkLst>
          <pc:docMk/>
          <pc:sldMk cId="847105913" sldId="463"/>
        </pc:sldMkLst>
        <pc:spChg chg="mod">
          <ac:chgData name="Shashank Shekhar" userId="S::shashank@edunetfoundation.org::0008d1ff-90e7-469a-9966-0dcad996503d" providerId="AD" clId="Web-{137F9B65-A1AA-4D89-EDB6-05284F78B954}" dt="2023-08-21T04:24:38.335" v="0" actId="1076"/>
          <ac:spMkLst>
            <pc:docMk/>
            <pc:sldMk cId="847105913" sldId="463"/>
            <ac:spMk id="3" creationId="{A730B66D-612E-A6C4-D3AF-3B61A8A4CFC6}"/>
          </ac:spMkLst>
        </pc:spChg>
      </pc:sldChg>
    </pc:docChg>
  </pc:docChgLst>
  <pc:docChgLst>
    <pc:chgData name="Shashank Shekhar" userId="S::shashank@edunetfoundation.org::0008d1ff-90e7-469a-9966-0dcad996503d" providerId="AD" clId="Web-{841FAB5F-D0A0-BF71-DD5A-E6827D0E83F1}"/>
    <pc:docChg chg="addSld modSld">
      <pc:chgData name="Shashank Shekhar" userId="S::shashank@edunetfoundation.org::0008d1ff-90e7-469a-9966-0dcad996503d" providerId="AD" clId="Web-{841FAB5F-D0A0-BF71-DD5A-E6827D0E83F1}" dt="2023-08-17T09:11:53.252" v="22"/>
      <pc:docMkLst>
        <pc:docMk/>
      </pc:docMkLst>
      <pc:sldChg chg="delSp">
        <pc:chgData name="Shashank Shekhar" userId="S::shashank@edunetfoundation.org::0008d1ff-90e7-469a-9966-0dcad996503d" providerId="AD" clId="Web-{841FAB5F-D0A0-BF71-DD5A-E6827D0E83F1}" dt="2023-08-17T09:11:53.252" v="22"/>
        <pc:sldMkLst>
          <pc:docMk/>
          <pc:sldMk cId="3220450980" sldId="326"/>
        </pc:sldMkLst>
        <pc:spChg chg="del">
          <ac:chgData name="Shashank Shekhar" userId="S::shashank@edunetfoundation.org::0008d1ff-90e7-469a-9966-0dcad996503d" providerId="AD" clId="Web-{841FAB5F-D0A0-BF71-DD5A-E6827D0E83F1}" dt="2023-08-17T09:11:53.252" v="22"/>
          <ac:spMkLst>
            <pc:docMk/>
            <pc:sldMk cId="3220450980" sldId="326"/>
            <ac:spMk id="6" creationId="{45B327B5-00C4-B825-7A2D-4769C7CDB3A4}"/>
          </ac:spMkLst>
        </pc:spChg>
      </pc:sldChg>
      <pc:sldChg chg="addSp delSp modSp">
        <pc:chgData name="Shashank Shekhar" userId="S::shashank@edunetfoundation.org::0008d1ff-90e7-469a-9966-0dcad996503d" providerId="AD" clId="Web-{841FAB5F-D0A0-BF71-DD5A-E6827D0E83F1}" dt="2023-08-17T09:09:54.309" v="21"/>
        <pc:sldMkLst>
          <pc:docMk/>
          <pc:sldMk cId="3134561928" sldId="461"/>
        </pc:sldMkLst>
        <pc:spChg chg="del mod">
          <ac:chgData name="Shashank Shekhar" userId="S::shashank@edunetfoundation.org::0008d1ff-90e7-469a-9966-0dcad996503d" providerId="AD" clId="Web-{841FAB5F-D0A0-BF71-DD5A-E6827D0E83F1}" dt="2023-08-17T09:09:34.871" v="15"/>
          <ac:spMkLst>
            <pc:docMk/>
            <pc:sldMk cId="3134561928" sldId="461"/>
            <ac:spMk id="2" creationId="{07E1EAD1-F835-6956-77CD-17363121C17E}"/>
          </ac:spMkLst>
        </pc:spChg>
        <pc:spChg chg="add">
          <ac:chgData name="Shashank Shekhar" userId="S::shashank@edunetfoundation.org::0008d1ff-90e7-469a-9966-0dcad996503d" providerId="AD" clId="Web-{841FAB5F-D0A0-BF71-DD5A-E6827D0E83F1}" dt="2023-08-17T09:09:47.497" v="20"/>
          <ac:spMkLst>
            <pc:docMk/>
            <pc:sldMk cId="3134561928" sldId="461"/>
            <ac:spMk id="4" creationId="{0C45EEC6-5788-8893-F7EC-68211B01A827}"/>
          </ac:spMkLst>
        </pc:spChg>
        <pc:spChg chg="add">
          <ac:chgData name="Shashank Shekhar" userId="S::shashank@edunetfoundation.org::0008d1ff-90e7-469a-9966-0dcad996503d" providerId="AD" clId="Web-{841FAB5F-D0A0-BF71-DD5A-E6827D0E83F1}" dt="2023-08-17T09:09:54.309" v="21"/>
          <ac:spMkLst>
            <pc:docMk/>
            <pc:sldMk cId="3134561928" sldId="461"/>
            <ac:spMk id="5" creationId="{E16D80C2-5625-F540-DD10-5AE7FD61060D}"/>
          </ac:spMkLst>
        </pc:spChg>
        <pc:spChg chg="mod">
          <ac:chgData name="Shashank Shekhar" userId="S::shashank@edunetfoundation.org::0008d1ff-90e7-469a-9966-0dcad996503d" providerId="AD" clId="Web-{841FAB5F-D0A0-BF71-DD5A-E6827D0E83F1}" dt="2023-08-17T09:09:29.949" v="13" actId="20577"/>
          <ac:spMkLst>
            <pc:docMk/>
            <pc:sldMk cId="3134561928" sldId="461"/>
            <ac:spMk id="61" creationId="{00000000-0000-0000-0000-000000000000}"/>
          </ac:spMkLst>
        </pc:spChg>
        <pc:picChg chg="add mod">
          <ac:chgData name="Shashank Shekhar" userId="S::shashank@edunetfoundation.org::0008d1ff-90e7-469a-9966-0dcad996503d" providerId="AD" clId="Web-{841FAB5F-D0A0-BF71-DD5A-E6827D0E83F1}" dt="2023-08-17T09:09:41.262" v="19" actId="1076"/>
          <ac:picMkLst>
            <pc:docMk/>
            <pc:sldMk cId="3134561928" sldId="461"/>
            <ac:picMk id="3" creationId="{1606D3DC-DA26-3D69-8FF7-B218C8A5862D}"/>
          </ac:picMkLst>
        </pc:picChg>
        <pc:picChg chg="del">
          <ac:chgData name="Shashank Shekhar" userId="S::shashank@edunetfoundation.org::0008d1ff-90e7-469a-9966-0dcad996503d" providerId="AD" clId="Web-{841FAB5F-D0A0-BF71-DD5A-E6827D0E83F1}" dt="2023-08-17T09:09:31.074" v="14"/>
          <ac:picMkLst>
            <pc:docMk/>
            <pc:sldMk cId="3134561928" sldId="461"/>
            <ac:picMk id="6" creationId="{7406B767-31AF-62E9-0397-614947EC48DA}"/>
          </ac:picMkLst>
        </pc:picChg>
      </pc:sldChg>
      <pc:sldChg chg="add replId">
        <pc:chgData name="Shashank Shekhar" userId="S::shashank@edunetfoundation.org::0008d1ff-90e7-469a-9966-0dcad996503d" providerId="AD" clId="Web-{841FAB5F-D0A0-BF71-DD5A-E6827D0E83F1}" dt="2023-08-17T09:09:14.120" v="0"/>
        <pc:sldMkLst>
          <pc:docMk/>
          <pc:sldMk cId="2717188829" sldId="467"/>
        </pc:sldMkLst>
      </pc:sldChg>
    </pc:docChg>
  </pc:docChgLst>
  <pc:docChgLst>
    <pc:chgData name="Shashank Shekhar" userId="S::shashank@edunetfoundation.org::0008d1ff-90e7-469a-9966-0dcad996503d" providerId="AD" clId="Web-{D582402A-AE2D-4250-E166-6487972D7257}"/>
    <pc:docChg chg="addSld delSld modSld sldOrd">
      <pc:chgData name="Shashank Shekhar" userId="S::shashank@edunetfoundation.org::0008d1ff-90e7-469a-9966-0dcad996503d" providerId="AD" clId="Web-{D582402A-AE2D-4250-E166-6487972D7257}" dt="2023-08-24T11:07:45.918" v="4875"/>
      <pc:docMkLst>
        <pc:docMk/>
      </pc:docMkLst>
      <pc:sldChg chg="modNotes">
        <pc:chgData name="Shashank Shekhar" userId="S::shashank@edunetfoundation.org::0008d1ff-90e7-469a-9966-0dcad996503d" providerId="AD" clId="Web-{D582402A-AE2D-4250-E166-6487972D7257}" dt="2023-08-24T11:07:45.918" v="4875"/>
        <pc:sldMkLst>
          <pc:docMk/>
          <pc:sldMk cId="3630055064" sldId="266"/>
        </pc:sldMkLst>
      </pc:sldChg>
      <pc:sldChg chg="modNotes">
        <pc:chgData name="Shashank Shekhar" userId="S::shashank@edunetfoundation.org::0008d1ff-90e7-469a-9966-0dcad996503d" providerId="AD" clId="Web-{D582402A-AE2D-4250-E166-6487972D7257}" dt="2023-08-24T11:07:27.433" v="4858"/>
        <pc:sldMkLst>
          <pc:docMk/>
          <pc:sldMk cId="3003809909" sldId="267"/>
        </pc:sldMkLst>
      </pc:sldChg>
      <pc:sldChg chg="modNotes">
        <pc:chgData name="Shashank Shekhar" userId="S::shashank@edunetfoundation.org::0008d1ff-90e7-469a-9966-0dcad996503d" providerId="AD" clId="Web-{D582402A-AE2D-4250-E166-6487972D7257}" dt="2023-08-24T11:06:57.386" v="4806"/>
        <pc:sldMkLst>
          <pc:docMk/>
          <pc:sldMk cId="3537970733" sldId="268"/>
        </pc:sldMkLst>
      </pc:sldChg>
      <pc:sldChg chg="modNotes">
        <pc:chgData name="Shashank Shekhar" userId="S::shashank@edunetfoundation.org::0008d1ff-90e7-469a-9966-0dcad996503d" providerId="AD" clId="Web-{D582402A-AE2D-4250-E166-6487972D7257}" dt="2023-08-24T11:06:47.073" v="4790"/>
        <pc:sldMkLst>
          <pc:docMk/>
          <pc:sldMk cId="834509295" sldId="269"/>
        </pc:sldMkLst>
      </pc:sldChg>
      <pc:sldChg chg="modNotes">
        <pc:chgData name="Shashank Shekhar" userId="S::shashank@edunetfoundation.org::0008d1ff-90e7-469a-9966-0dcad996503d" providerId="AD" clId="Web-{D582402A-AE2D-4250-E166-6487972D7257}" dt="2023-08-24T11:06:35.792" v="4783"/>
        <pc:sldMkLst>
          <pc:docMk/>
          <pc:sldMk cId="3026248467" sldId="270"/>
        </pc:sldMkLst>
      </pc:sldChg>
      <pc:sldChg chg="modNotes">
        <pc:chgData name="Shashank Shekhar" userId="S::shashank@edunetfoundation.org::0008d1ff-90e7-469a-9966-0dcad996503d" providerId="AD" clId="Web-{D582402A-AE2D-4250-E166-6487972D7257}" dt="2023-08-24T11:06:22.229" v="4773"/>
        <pc:sldMkLst>
          <pc:docMk/>
          <pc:sldMk cId="2867656521" sldId="271"/>
        </pc:sldMkLst>
      </pc:sldChg>
      <pc:sldChg chg="modNotes">
        <pc:chgData name="Shashank Shekhar" userId="S::shashank@edunetfoundation.org::0008d1ff-90e7-469a-9966-0dcad996503d" providerId="AD" clId="Web-{D582402A-AE2D-4250-E166-6487972D7257}" dt="2023-08-24T11:06:16.651" v="4769"/>
        <pc:sldMkLst>
          <pc:docMk/>
          <pc:sldMk cId="868117037" sldId="272"/>
        </pc:sldMkLst>
      </pc:sldChg>
      <pc:sldChg chg="del">
        <pc:chgData name="Shashank Shekhar" userId="S::shashank@edunetfoundation.org::0008d1ff-90e7-469a-9966-0dcad996503d" providerId="AD" clId="Web-{D582402A-AE2D-4250-E166-6487972D7257}" dt="2023-08-24T11:05:20.666" v="4614"/>
        <pc:sldMkLst>
          <pc:docMk/>
          <pc:sldMk cId="2602515908" sldId="273"/>
        </pc:sldMkLst>
      </pc:sldChg>
      <pc:sldChg chg="del">
        <pc:chgData name="Shashank Shekhar" userId="S::shashank@edunetfoundation.org::0008d1ff-90e7-469a-9966-0dcad996503d" providerId="AD" clId="Web-{D582402A-AE2D-4250-E166-6487972D7257}" dt="2023-08-24T11:05:19.494" v="4613"/>
        <pc:sldMkLst>
          <pc:docMk/>
          <pc:sldMk cId="2180545221" sldId="274"/>
        </pc:sldMkLst>
      </pc:sldChg>
      <pc:sldChg chg="modNotes">
        <pc:chgData name="Shashank Shekhar" userId="S::shashank@edunetfoundation.org::0008d1ff-90e7-469a-9966-0dcad996503d" providerId="AD" clId="Web-{D582402A-AE2D-4250-E166-6487972D7257}" dt="2023-08-24T11:05:15.478" v="4612"/>
        <pc:sldMkLst>
          <pc:docMk/>
          <pc:sldMk cId="21030187" sldId="275"/>
        </pc:sldMkLst>
      </pc:sldChg>
      <pc:sldChg chg="ord modNotes">
        <pc:chgData name="Shashank Shekhar" userId="S::shashank@edunetfoundation.org::0008d1ff-90e7-469a-9966-0dcad996503d" providerId="AD" clId="Web-{D582402A-AE2D-4250-E166-6487972D7257}" dt="2023-08-24T11:05:01.618" v="4589"/>
        <pc:sldMkLst>
          <pc:docMk/>
          <pc:sldMk cId="2870644141" sldId="276"/>
        </pc:sldMkLst>
      </pc:sldChg>
      <pc:sldChg chg="modNotes">
        <pc:chgData name="Shashank Shekhar" userId="S::shashank@edunetfoundation.org::0008d1ff-90e7-469a-9966-0dcad996503d" providerId="AD" clId="Web-{D582402A-AE2D-4250-E166-6487972D7257}" dt="2023-08-24T11:03:23.902" v="4464"/>
        <pc:sldMkLst>
          <pc:docMk/>
          <pc:sldMk cId="1366328742" sldId="277"/>
        </pc:sldMkLst>
      </pc:sldChg>
      <pc:sldChg chg="modNotes">
        <pc:chgData name="Shashank Shekhar" userId="S::shashank@edunetfoundation.org::0008d1ff-90e7-469a-9966-0dcad996503d" providerId="AD" clId="Web-{D582402A-AE2D-4250-E166-6487972D7257}" dt="2023-08-24T11:03:17.964" v="4460"/>
        <pc:sldMkLst>
          <pc:docMk/>
          <pc:sldMk cId="1966270184" sldId="278"/>
        </pc:sldMkLst>
      </pc:sldChg>
      <pc:sldChg chg="modNotes">
        <pc:chgData name="Shashank Shekhar" userId="S::shashank@edunetfoundation.org::0008d1ff-90e7-469a-9966-0dcad996503d" providerId="AD" clId="Web-{D582402A-AE2D-4250-E166-6487972D7257}" dt="2023-08-24T11:02:56.651" v="4451"/>
        <pc:sldMkLst>
          <pc:docMk/>
          <pc:sldMk cId="3182508253" sldId="279"/>
        </pc:sldMkLst>
      </pc:sldChg>
      <pc:sldChg chg="modNotes">
        <pc:chgData name="Shashank Shekhar" userId="S::shashank@edunetfoundation.org::0008d1ff-90e7-469a-9966-0dcad996503d" providerId="AD" clId="Web-{D582402A-AE2D-4250-E166-6487972D7257}" dt="2023-08-24T11:02:31.775" v="4402"/>
        <pc:sldMkLst>
          <pc:docMk/>
          <pc:sldMk cId="4158779578" sldId="280"/>
        </pc:sldMkLst>
      </pc:sldChg>
      <pc:sldChg chg="modNotes">
        <pc:chgData name="Shashank Shekhar" userId="S::shashank@edunetfoundation.org::0008d1ff-90e7-469a-9966-0dcad996503d" providerId="AD" clId="Web-{D582402A-AE2D-4250-E166-6487972D7257}" dt="2023-08-24T11:02:11.197" v="4388"/>
        <pc:sldMkLst>
          <pc:docMk/>
          <pc:sldMk cId="3596320591" sldId="281"/>
        </pc:sldMkLst>
      </pc:sldChg>
      <pc:sldChg chg="del">
        <pc:chgData name="Shashank Shekhar" userId="S::shashank@edunetfoundation.org::0008d1ff-90e7-469a-9966-0dcad996503d" providerId="AD" clId="Web-{D582402A-AE2D-4250-E166-6487972D7257}" dt="2023-08-24T11:01:39.165" v="4308"/>
        <pc:sldMkLst>
          <pc:docMk/>
          <pc:sldMk cId="3869714871" sldId="282"/>
        </pc:sldMkLst>
      </pc:sldChg>
      <pc:sldChg chg="del">
        <pc:chgData name="Shashank Shekhar" userId="S::shashank@edunetfoundation.org::0008d1ff-90e7-469a-9966-0dcad996503d" providerId="AD" clId="Web-{D582402A-AE2D-4250-E166-6487972D7257}" dt="2023-08-24T11:01:37.415" v="4307"/>
        <pc:sldMkLst>
          <pc:docMk/>
          <pc:sldMk cId="708403747" sldId="283"/>
        </pc:sldMkLst>
      </pc:sldChg>
      <pc:sldChg chg="modNotes">
        <pc:chgData name="Shashank Shekhar" userId="S::shashank@edunetfoundation.org::0008d1ff-90e7-469a-9966-0dcad996503d" providerId="AD" clId="Web-{D582402A-AE2D-4250-E166-6487972D7257}" dt="2023-08-24T11:01:33.243" v="4306"/>
        <pc:sldMkLst>
          <pc:docMk/>
          <pc:sldMk cId="23083153" sldId="284"/>
        </pc:sldMkLst>
      </pc:sldChg>
      <pc:sldChg chg="modNotes">
        <pc:chgData name="Shashank Shekhar" userId="S::shashank@edunetfoundation.org::0008d1ff-90e7-469a-9966-0dcad996503d" providerId="AD" clId="Web-{D582402A-AE2D-4250-E166-6487972D7257}" dt="2023-08-24T11:01:20.227" v="4293"/>
        <pc:sldMkLst>
          <pc:docMk/>
          <pc:sldMk cId="3249611772" sldId="285"/>
        </pc:sldMkLst>
      </pc:sldChg>
      <pc:sldChg chg="del">
        <pc:chgData name="Shashank Shekhar" userId="S::shashank@edunetfoundation.org::0008d1ff-90e7-469a-9966-0dcad996503d" providerId="AD" clId="Web-{D582402A-AE2D-4250-E166-6487972D7257}" dt="2023-08-24T11:00:58.523" v="4257"/>
        <pc:sldMkLst>
          <pc:docMk/>
          <pc:sldMk cId="2260152374" sldId="286"/>
        </pc:sldMkLst>
      </pc:sldChg>
      <pc:sldChg chg="modNotes">
        <pc:chgData name="Shashank Shekhar" userId="S::shashank@edunetfoundation.org::0008d1ff-90e7-469a-9966-0dcad996503d" providerId="AD" clId="Web-{D582402A-AE2D-4250-E166-6487972D7257}" dt="2023-08-24T11:00:56.086" v="4256"/>
        <pc:sldMkLst>
          <pc:docMk/>
          <pc:sldMk cId="2484431463" sldId="287"/>
        </pc:sldMkLst>
      </pc:sldChg>
      <pc:sldChg chg="modNotes">
        <pc:chgData name="Shashank Shekhar" userId="S::shashank@edunetfoundation.org::0008d1ff-90e7-469a-9966-0dcad996503d" providerId="AD" clId="Web-{D582402A-AE2D-4250-E166-6487972D7257}" dt="2023-08-24T11:00:17.101" v="4181"/>
        <pc:sldMkLst>
          <pc:docMk/>
          <pc:sldMk cId="647883227" sldId="288"/>
        </pc:sldMkLst>
      </pc:sldChg>
      <pc:sldChg chg="del">
        <pc:chgData name="Shashank Shekhar" userId="S::shashank@edunetfoundation.org::0008d1ff-90e7-469a-9966-0dcad996503d" providerId="AD" clId="Web-{D582402A-AE2D-4250-E166-6487972D7257}" dt="2023-08-24T11:00:12.601" v="4178"/>
        <pc:sldMkLst>
          <pc:docMk/>
          <pc:sldMk cId="1680685043" sldId="289"/>
        </pc:sldMkLst>
      </pc:sldChg>
      <pc:sldChg chg="modNotes">
        <pc:chgData name="Shashank Shekhar" userId="S::shashank@edunetfoundation.org::0008d1ff-90e7-469a-9966-0dcad996503d" providerId="AD" clId="Web-{D582402A-AE2D-4250-E166-6487972D7257}" dt="2023-08-24T11:00:08.788" v="4177"/>
        <pc:sldMkLst>
          <pc:docMk/>
          <pc:sldMk cId="1054897581" sldId="290"/>
        </pc:sldMkLst>
      </pc:sldChg>
      <pc:sldChg chg="modSp modNotes">
        <pc:chgData name="Shashank Shekhar" userId="S::shashank@edunetfoundation.org::0008d1ff-90e7-469a-9966-0dcad996503d" providerId="AD" clId="Web-{D582402A-AE2D-4250-E166-6487972D7257}" dt="2023-08-24T11:00:03.225" v="4173"/>
        <pc:sldMkLst>
          <pc:docMk/>
          <pc:sldMk cId="2767258509" sldId="291"/>
        </pc:sldMkLst>
        <pc:spChg chg="mod">
          <ac:chgData name="Shashank Shekhar" userId="S::shashank@edunetfoundation.org::0008d1ff-90e7-469a-9966-0dcad996503d" providerId="AD" clId="Web-{D582402A-AE2D-4250-E166-6487972D7257}" dt="2023-08-24T10:59:32.959" v="4049" actId="20577"/>
          <ac:spMkLst>
            <pc:docMk/>
            <pc:sldMk cId="2767258509" sldId="291"/>
            <ac:spMk id="3" creationId="{FC5F5922-F038-BA18-2D9D-E36A12D7DF1E}"/>
          </ac:spMkLst>
        </pc:spChg>
      </pc:sldChg>
      <pc:sldChg chg="del">
        <pc:chgData name="Shashank Shekhar" userId="S::shashank@edunetfoundation.org::0008d1ff-90e7-469a-9966-0dcad996503d" providerId="AD" clId="Web-{D582402A-AE2D-4250-E166-6487972D7257}" dt="2023-08-24T10:59:23.037" v="4044"/>
        <pc:sldMkLst>
          <pc:docMk/>
          <pc:sldMk cId="3131644536" sldId="292"/>
        </pc:sldMkLst>
      </pc:sldChg>
      <pc:sldChg chg="modNotes">
        <pc:chgData name="Shashank Shekhar" userId="S::shashank@edunetfoundation.org::0008d1ff-90e7-469a-9966-0dcad996503d" providerId="AD" clId="Web-{D582402A-AE2D-4250-E166-6487972D7257}" dt="2023-08-24T10:54:55.828" v="4043"/>
        <pc:sldMkLst>
          <pc:docMk/>
          <pc:sldMk cId="3217959293" sldId="293"/>
        </pc:sldMkLst>
      </pc:sldChg>
      <pc:sldChg chg="modNotes">
        <pc:chgData name="Shashank Shekhar" userId="S::shashank@edunetfoundation.org::0008d1ff-90e7-469a-9966-0dcad996503d" providerId="AD" clId="Web-{D582402A-AE2D-4250-E166-6487972D7257}" dt="2023-08-24T10:54:31.187" v="3999"/>
        <pc:sldMkLst>
          <pc:docMk/>
          <pc:sldMk cId="2520701683" sldId="294"/>
        </pc:sldMkLst>
      </pc:sldChg>
      <pc:sldChg chg="modNotes">
        <pc:chgData name="Shashank Shekhar" userId="S::shashank@edunetfoundation.org::0008d1ff-90e7-469a-9966-0dcad996503d" providerId="AD" clId="Web-{D582402A-AE2D-4250-E166-6487972D7257}" dt="2023-08-24T10:54:12.827" v="3964"/>
        <pc:sldMkLst>
          <pc:docMk/>
          <pc:sldMk cId="602642915" sldId="295"/>
        </pc:sldMkLst>
      </pc:sldChg>
      <pc:sldChg chg="modNotes">
        <pc:chgData name="Shashank Shekhar" userId="S::shashank@edunetfoundation.org::0008d1ff-90e7-469a-9966-0dcad996503d" providerId="AD" clId="Web-{D582402A-AE2D-4250-E166-6487972D7257}" dt="2023-08-24T10:53:57.733" v="3949"/>
        <pc:sldMkLst>
          <pc:docMk/>
          <pc:sldMk cId="2158691574" sldId="296"/>
        </pc:sldMkLst>
      </pc:sldChg>
      <pc:sldChg chg="modNotes">
        <pc:chgData name="Shashank Shekhar" userId="S::shashank@edunetfoundation.org::0008d1ff-90e7-469a-9966-0dcad996503d" providerId="AD" clId="Web-{D582402A-AE2D-4250-E166-6487972D7257}" dt="2023-08-24T10:53:42.217" v="3937"/>
        <pc:sldMkLst>
          <pc:docMk/>
          <pc:sldMk cId="1281783251" sldId="297"/>
        </pc:sldMkLst>
      </pc:sldChg>
      <pc:sldChg chg="modNotes">
        <pc:chgData name="Shashank Shekhar" userId="S::shashank@edunetfoundation.org::0008d1ff-90e7-469a-9966-0dcad996503d" providerId="AD" clId="Web-{D582402A-AE2D-4250-E166-6487972D7257}" dt="2023-08-24T10:53:27.811" v="3933"/>
        <pc:sldMkLst>
          <pc:docMk/>
          <pc:sldMk cId="2401020079" sldId="299"/>
        </pc:sldMkLst>
      </pc:sldChg>
      <pc:sldChg chg="modNotes">
        <pc:chgData name="Shashank Shekhar" userId="S::shashank@edunetfoundation.org::0008d1ff-90e7-469a-9966-0dcad996503d" providerId="AD" clId="Web-{D582402A-AE2D-4250-E166-6487972D7257}" dt="2023-08-24T10:53:08.623" v="3915"/>
        <pc:sldMkLst>
          <pc:docMk/>
          <pc:sldMk cId="2534247232" sldId="300"/>
        </pc:sldMkLst>
      </pc:sldChg>
      <pc:sldChg chg="modNotes">
        <pc:chgData name="Shashank Shekhar" userId="S::shashank@edunetfoundation.org::0008d1ff-90e7-469a-9966-0dcad996503d" providerId="AD" clId="Web-{D582402A-AE2D-4250-E166-6487972D7257}" dt="2023-08-24T10:52:41.200" v="3855"/>
        <pc:sldMkLst>
          <pc:docMk/>
          <pc:sldMk cId="16530409" sldId="301"/>
        </pc:sldMkLst>
      </pc:sldChg>
      <pc:sldChg chg="del">
        <pc:chgData name="Shashank Shekhar" userId="S::shashank@edunetfoundation.org::0008d1ff-90e7-469a-9966-0dcad996503d" providerId="AD" clId="Web-{D582402A-AE2D-4250-E166-6487972D7257}" dt="2023-08-24T10:48:04.288" v="3360"/>
        <pc:sldMkLst>
          <pc:docMk/>
          <pc:sldMk cId="398697600" sldId="302"/>
        </pc:sldMkLst>
      </pc:sldChg>
      <pc:sldChg chg="del">
        <pc:chgData name="Shashank Shekhar" userId="S::shashank@edunetfoundation.org::0008d1ff-90e7-469a-9966-0dcad996503d" providerId="AD" clId="Web-{D582402A-AE2D-4250-E166-6487972D7257}" dt="2023-08-24T10:48:01.975" v="3359"/>
        <pc:sldMkLst>
          <pc:docMk/>
          <pc:sldMk cId="1724167117" sldId="303"/>
        </pc:sldMkLst>
      </pc:sldChg>
      <pc:sldChg chg="modSp del">
        <pc:chgData name="Shashank Shekhar" userId="S::shashank@edunetfoundation.org::0008d1ff-90e7-469a-9966-0dcad996503d" providerId="AD" clId="Web-{D582402A-AE2D-4250-E166-6487972D7257}" dt="2023-08-24T10:48:00.366" v="3358"/>
        <pc:sldMkLst>
          <pc:docMk/>
          <pc:sldMk cId="816588106" sldId="304"/>
        </pc:sldMkLst>
        <pc:spChg chg="mod">
          <ac:chgData name="Shashank Shekhar" userId="S::shashank@edunetfoundation.org::0008d1ff-90e7-469a-9966-0dcad996503d" providerId="AD" clId="Web-{D582402A-AE2D-4250-E166-6487972D7257}" dt="2023-08-24T10:47:56.163" v="3357" actId="20577"/>
          <ac:spMkLst>
            <pc:docMk/>
            <pc:sldMk cId="816588106" sldId="304"/>
            <ac:spMk id="2" creationId="{00000000-0000-0000-0000-000000000000}"/>
          </ac:spMkLst>
        </pc:spChg>
      </pc:sldChg>
      <pc:sldChg chg="modSp modNotes">
        <pc:chgData name="Shashank Shekhar" userId="S::shashank@edunetfoundation.org::0008d1ff-90e7-469a-9966-0dcad996503d" providerId="AD" clId="Web-{D582402A-AE2D-4250-E166-6487972D7257}" dt="2023-08-24T10:51:50.637" v="3735"/>
        <pc:sldMkLst>
          <pc:docMk/>
          <pc:sldMk cId="3106304024" sldId="305"/>
        </pc:sldMkLst>
        <pc:spChg chg="mod">
          <ac:chgData name="Shashank Shekhar" userId="S::shashank@edunetfoundation.org::0008d1ff-90e7-469a-9966-0dcad996503d" providerId="AD" clId="Web-{D582402A-AE2D-4250-E166-6487972D7257}" dt="2023-08-24T10:47:47.381" v="3350" actId="20577"/>
          <ac:spMkLst>
            <pc:docMk/>
            <pc:sldMk cId="3106304024" sldId="305"/>
            <ac:spMk id="2" creationId="{00000000-0000-0000-0000-000000000000}"/>
          </ac:spMkLst>
        </pc:spChg>
      </pc:sldChg>
      <pc:sldChg chg="modSp modNotes">
        <pc:chgData name="Shashank Shekhar" userId="S::shashank@edunetfoundation.org::0008d1ff-90e7-469a-9966-0dcad996503d" providerId="AD" clId="Web-{D582402A-AE2D-4250-E166-6487972D7257}" dt="2023-08-24T10:51:28.230" v="3722"/>
        <pc:sldMkLst>
          <pc:docMk/>
          <pc:sldMk cId="1280159871" sldId="306"/>
        </pc:sldMkLst>
        <pc:spChg chg="mod">
          <ac:chgData name="Shashank Shekhar" userId="S::shashank@edunetfoundation.org::0008d1ff-90e7-469a-9966-0dcad996503d" providerId="AD" clId="Web-{D582402A-AE2D-4250-E166-6487972D7257}" dt="2023-08-24T10:47:39.475" v="3338" actId="20577"/>
          <ac:spMkLst>
            <pc:docMk/>
            <pc:sldMk cId="1280159871" sldId="306"/>
            <ac:spMk id="2" creationId="{00000000-0000-0000-0000-000000000000}"/>
          </ac:spMkLst>
        </pc:spChg>
      </pc:sldChg>
      <pc:sldChg chg="modSp modNotes">
        <pc:chgData name="Shashank Shekhar" userId="S::shashank@edunetfoundation.org::0008d1ff-90e7-469a-9966-0dcad996503d" providerId="AD" clId="Web-{D582402A-AE2D-4250-E166-6487972D7257}" dt="2023-08-24T10:51:00.198" v="3659"/>
        <pc:sldMkLst>
          <pc:docMk/>
          <pc:sldMk cId="2064709413" sldId="307"/>
        </pc:sldMkLst>
        <pc:spChg chg="mod">
          <ac:chgData name="Shashank Shekhar" userId="S::shashank@edunetfoundation.org::0008d1ff-90e7-469a-9966-0dcad996503d" providerId="AD" clId="Web-{D582402A-AE2D-4250-E166-6487972D7257}" dt="2023-08-24T10:47:25.287" v="3325" actId="20577"/>
          <ac:spMkLst>
            <pc:docMk/>
            <pc:sldMk cId="2064709413" sldId="307"/>
            <ac:spMk id="2" creationId="{00000000-0000-0000-0000-000000000000}"/>
          </ac:spMkLst>
        </pc:spChg>
      </pc:sldChg>
      <pc:sldChg chg="del">
        <pc:chgData name="Shashank Shekhar" userId="S::shashank@edunetfoundation.org::0008d1ff-90e7-469a-9966-0dcad996503d" providerId="AD" clId="Web-{D582402A-AE2D-4250-E166-6487972D7257}" dt="2023-08-24T10:47:19.334" v="3313"/>
        <pc:sldMkLst>
          <pc:docMk/>
          <pc:sldMk cId="3192910559" sldId="308"/>
        </pc:sldMkLst>
      </pc:sldChg>
      <pc:sldChg chg="modSp modNotes">
        <pc:chgData name="Shashank Shekhar" userId="S::shashank@edunetfoundation.org::0008d1ff-90e7-469a-9966-0dcad996503d" providerId="AD" clId="Web-{D582402A-AE2D-4250-E166-6487972D7257}" dt="2023-08-24T10:50:47.432" v="3652"/>
        <pc:sldMkLst>
          <pc:docMk/>
          <pc:sldMk cId="4287735275" sldId="309"/>
        </pc:sldMkLst>
        <pc:spChg chg="mod">
          <ac:chgData name="Shashank Shekhar" userId="S::shashank@edunetfoundation.org::0008d1ff-90e7-469a-9966-0dcad996503d" providerId="AD" clId="Web-{D582402A-AE2D-4250-E166-6487972D7257}" dt="2023-08-24T10:47:15.615" v="3312" actId="20577"/>
          <ac:spMkLst>
            <pc:docMk/>
            <pc:sldMk cId="4287735275" sldId="309"/>
            <ac:spMk id="2" creationId="{00000000-0000-0000-0000-000000000000}"/>
          </ac:spMkLst>
        </pc:spChg>
      </pc:sldChg>
      <pc:sldChg chg="modSp modNotes">
        <pc:chgData name="Shashank Shekhar" userId="S::shashank@edunetfoundation.org::0008d1ff-90e7-469a-9966-0dcad996503d" providerId="AD" clId="Web-{D582402A-AE2D-4250-E166-6487972D7257}" dt="2023-08-24T10:50:37.088" v="3648"/>
        <pc:sldMkLst>
          <pc:docMk/>
          <pc:sldMk cId="651582961" sldId="310"/>
        </pc:sldMkLst>
        <pc:spChg chg="mod">
          <ac:chgData name="Shashank Shekhar" userId="S::shashank@edunetfoundation.org::0008d1ff-90e7-469a-9966-0dcad996503d" providerId="AD" clId="Web-{D582402A-AE2D-4250-E166-6487972D7257}" dt="2023-08-24T10:47:04.943" v="3305" actId="20577"/>
          <ac:spMkLst>
            <pc:docMk/>
            <pc:sldMk cId="651582961" sldId="310"/>
            <ac:spMk id="2" creationId="{00000000-0000-0000-0000-000000000000}"/>
          </ac:spMkLst>
        </pc:spChg>
      </pc:sldChg>
      <pc:sldChg chg="addSp delSp modSp modNotes">
        <pc:chgData name="Shashank Shekhar" userId="S::shashank@edunetfoundation.org::0008d1ff-90e7-469a-9966-0dcad996503d" providerId="AD" clId="Web-{D582402A-AE2D-4250-E166-6487972D7257}" dt="2023-08-24T10:50:26.494" v="3644"/>
        <pc:sldMkLst>
          <pc:docMk/>
          <pc:sldMk cId="45151957" sldId="311"/>
        </pc:sldMkLst>
        <pc:spChg chg="add del mod">
          <ac:chgData name="Shashank Shekhar" userId="S::shashank@edunetfoundation.org::0008d1ff-90e7-469a-9966-0dcad996503d" providerId="AD" clId="Web-{D582402A-AE2D-4250-E166-6487972D7257}" dt="2023-08-24T10:46:56.365" v="3298" actId="20577"/>
          <ac:spMkLst>
            <pc:docMk/>
            <pc:sldMk cId="45151957" sldId="311"/>
            <ac:spMk id="2" creationId="{00000000-0000-0000-0000-000000000000}"/>
          </ac:spMkLst>
        </pc:spChg>
        <pc:spChg chg="add del mod">
          <ac:chgData name="Shashank Shekhar" userId="S::shashank@edunetfoundation.org::0008d1ff-90e7-469a-9966-0dcad996503d" providerId="AD" clId="Web-{D582402A-AE2D-4250-E166-6487972D7257}" dt="2023-08-24T10:46:34.052" v="3278"/>
          <ac:spMkLst>
            <pc:docMk/>
            <pc:sldMk cId="45151957" sldId="311"/>
            <ac:spMk id="7" creationId="{8613C178-B1B0-60DD-C5C3-32986B06875C}"/>
          </ac:spMkLst>
        </pc:spChg>
        <pc:spChg chg="add del">
          <ac:chgData name="Shashank Shekhar" userId="S::shashank@edunetfoundation.org::0008d1ff-90e7-469a-9966-0dcad996503d" providerId="AD" clId="Web-{D582402A-AE2D-4250-E166-6487972D7257}" dt="2023-08-24T10:46:31.005" v="3277"/>
          <ac:spMkLst>
            <pc:docMk/>
            <pc:sldMk cId="45151957" sldId="311"/>
            <ac:spMk id="9" creationId="{93E48DA6-1879-D100-02FB-561F13C5C67A}"/>
          </ac:spMkLst>
        </pc:spChg>
      </pc:sldChg>
      <pc:sldChg chg="modSp del">
        <pc:chgData name="Shashank Shekhar" userId="S::shashank@edunetfoundation.org::0008d1ff-90e7-469a-9966-0dcad996503d" providerId="AD" clId="Web-{D582402A-AE2D-4250-E166-6487972D7257}" dt="2023-08-24T10:49:52.243" v="3560"/>
        <pc:sldMkLst>
          <pc:docMk/>
          <pc:sldMk cId="804836471" sldId="312"/>
        </pc:sldMkLst>
        <pc:spChg chg="mod">
          <ac:chgData name="Shashank Shekhar" userId="S::shashank@edunetfoundation.org::0008d1ff-90e7-469a-9966-0dcad996503d" providerId="AD" clId="Web-{D582402A-AE2D-4250-E166-6487972D7257}" dt="2023-08-24T10:46:15.145" v="3273" actId="20577"/>
          <ac:spMkLst>
            <pc:docMk/>
            <pc:sldMk cId="804836471" sldId="312"/>
            <ac:spMk id="2" creationId="{00000000-0000-0000-0000-000000000000}"/>
          </ac:spMkLst>
        </pc:spChg>
        <pc:spChg chg="mod">
          <ac:chgData name="Shashank Shekhar" userId="S::shashank@edunetfoundation.org::0008d1ff-90e7-469a-9966-0dcad996503d" providerId="AD" clId="Web-{D582402A-AE2D-4250-E166-6487972D7257}" dt="2023-08-24T10:46:18.020" v="3274" actId="1076"/>
          <ac:spMkLst>
            <pc:docMk/>
            <pc:sldMk cId="804836471" sldId="312"/>
            <ac:spMk id="3" creationId="{FC5F5922-F038-BA18-2D9D-E36A12D7DF1E}"/>
          </ac:spMkLst>
        </pc:spChg>
      </pc:sldChg>
      <pc:sldChg chg="delSp modSp add del modNotes">
        <pc:chgData name="Shashank Shekhar" userId="S::shashank@edunetfoundation.org::0008d1ff-90e7-469a-9966-0dcad996503d" providerId="AD" clId="Web-{D582402A-AE2D-4250-E166-6487972D7257}" dt="2023-08-24T10:49:48.509" v="3559"/>
        <pc:sldMkLst>
          <pc:docMk/>
          <pc:sldMk cId="3536670223" sldId="313"/>
        </pc:sldMkLst>
        <pc:spChg chg="mod">
          <ac:chgData name="Shashank Shekhar" userId="S::shashank@edunetfoundation.org::0008d1ff-90e7-469a-9966-0dcad996503d" providerId="AD" clId="Web-{D582402A-AE2D-4250-E166-6487972D7257}" dt="2023-08-24T10:45:51.519" v="3260" actId="20577"/>
          <ac:spMkLst>
            <pc:docMk/>
            <pc:sldMk cId="3536670223" sldId="313"/>
            <ac:spMk id="2" creationId="{00000000-0000-0000-0000-000000000000}"/>
          </ac:spMkLst>
        </pc:spChg>
        <pc:spChg chg="del mod">
          <ac:chgData name="Shashank Shekhar" userId="S::shashank@edunetfoundation.org::0008d1ff-90e7-469a-9966-0dcad996503d" providerId="AD" clId="Web-{D582402A-AE2D-4250-E166-6487972D7257}" dt="2023-08-24T10:45:59.535" v="3262"/>
          <ac:spMkLst>
            <pc:docMk/>
            <pc:sldMk cId="3536670223" sldId="313"/>
            <ac:spMk id="3" creationId="{FC5F5922-F038-BA18-2D9D-E36A12D7DF1E}"/>
          </ac:spMkLst>
        </pc:spChg>
      </pc:sldChg>
      <pc:sldChg chg="modSp add del modNotes">
        <pc:chgData name="Shashank Shekhar" userId="S::shashank@edunetfoundation.org::0008d1ff-90e7-469a-9966-0dcad996503d" providerId="AD" clId="Web-{D582402A-AE2D-4250-E166-6487972D7257}" dt="2023-08-24T10:49:22.665" v="3534"/>
        <pc:sldMkLst>
          <pc:docMk/>
          <pc:sldMk cId="2288129215" sldId="314"/>
        </pc:sldMkLst>
        <pc:spChg chg="mod">
          <ac:chgData name="Shashank Shekhar" userId="S::shashank@edunetfoundation.org::0008d1ff-90e7-469a-9966-0dcad996503d" providerId="AD" clId="Web-{D582402A-AE2D-4250-E166-6487972D7257}" dt="2023-08-24T10:45:35.050" v="3232" actId="20577"/>
          <ac:spMkLst>
            <pc:docMk/>
            <pc:sldMk cId="2288129215" sldId="314"/>
            <ac:spMk id="2" creationId="{00000000-0000-0000-0000-000000000000}"/>
          </ac:spMkLst>
        </pc:spChg>
        <pc:spChg chg="mod">
          <ac:chgData name="Shashank Shekhar" userId="S::shashank@edunetfoundation.org::0008d1ff-90e7-469a-9966-0dcad996503d" providerId="AD" clId="Web-{D582402A-AE2D-4250-E166-6487972D7257}" dt="2023-08-24T10:45:38.629" v="3234" actId="20577"/>
          <ac:spMkLst>
            <pc:docMk/>
            <pc:sldMk cId="2288129215" sldId="314"/>
            <ac:spMk id="3" creationId="{FC5F5922-F038-BA18-2D9D-E36A12D7DF1E}"/>
          </ac:spMkLst>
        </pc:spChg>
      </pc:sldChg>
      <pc:sldChg chg="add del">
        <pc:chgData name="Shashank Shekhar" userId="S::shashank@edunetfoundation.org::0008d1ff-90e7-469a-9966-0dcad996503d" providerId="AD" clId="Web-{D582402A-AE2D-4250-E166-6487972D7257}" dt="2023-08-24T10:45:29.456" v="3221"/>
        <pc:sldMkLst>
          <pc:docMk/>
          <pc:sldMk cId="607696801" sldId="315"/>
        </pc:sldMkLst>
      </pc:sldChg>
      <pc:sldChg chg="add del">
        <pc:chgData name="Shashank Shekhar" userId="S::shashank@edunetfoundation.org::0008d1ff-90e7-469a-9966-0dcad996503d" providerId="AD" clId="Web-{D582402A-AE2D-4250-E166-6487972D7257}" dt="2023-08-24T10:45:28.644" v="3220"/>
        <pc:sldMkLst>
          <pc:docMk/>
          <pc:sldMk cId="1325859362" sldId="316"/>
        </pc:sldMkLst>
      </pc:sldChg>
      <pc:sldChg chg="del">
        <pc:chgData name="Shashank Shekhar" userId="S::shashank@edunetfoundation.org::0008d1ff-90e7-469a-9966-0dcad996503d" providerId="AD" clId="Web-{D582402A-AE2D-4250-E166-6487972D7257}" dt="2023-08-24T10:45:03.518" v="3209"/>
        <pc:sldMkLst>
          <pc:docMk/>
          <pc:sldMk cId="3227790087" sldId="317"/>
        </pc:sldMkLst>
      </pc:sldChg>
      <pc:sldChg chg="del">
        <pc:chgData name="Shashank Shekhar" userId="S::shashank@edunetfoundation.org::0008d1ff-90e7-469a-9966-0dcad996503d" providerId="AD" clId="Web-{D582402A-AE2D-4250-E166-6487972D7257}" dt="2023-08-24T10:44:59.956" v="3208"/>
        <pc:sldMkLst>
          <pc:docMk/>
          <pc:sldMk cId="2326618982" sldId="318"/>
        </pc:sldMkLst>
      </pc:sldChg>
      <pc:sldChg chg="del">
        <pc:chgData name="Shashank Shekhar" userId="S::shashank@edunetfoundation.org::0008d1ff-90e7-469a-9966-0dcad996503d" providerId="AD" clId="Web-{D582402A-AE2D-4250-E166-6487972D7257}" dt="2023-08-24T10:44:57.924" v="3207"/>
        <pc:sldMkLst>
          <pc:docMk/>
          <pc:sldMk cId="927093455" sldId="319"/>
        </pc:sldMkLst>
      </pc:sldChg>
      <pc:sldChg chg="del">
        <pc:chgData name="Shashank Shekhar" userId="S::shashank@edunetfoundation.org::0008d1ff-90e7-469a-9966-0dcad996503d" providerId="AD" clId="Web-{D582402A-AE2D-4250-E166-6487972D7257}" dt="2023-08-24T10:44:56.034" v="3206"/>
        <pc:sldMkLst>
          <pc:docMk/>
          <pc:sldMk cId="4041717309" sldId="320"/>
        </pc:sldMkLst>
      </pc:sldChg>
      <pc:sldChg chg="modSp modNotes">
        <pc:chgData name="Shashank Shekhar" userId="S::shashank@edunetfoundation.org::0008d1ff-90e7-469a-9966-0dcad996503d" providerId="AD" clId="Web-{D582402A-AE2D-4250-E166-6487972D7257}" dt="2023-08-24T10:44:54.378" v="3205"/>
        <pc:sldMkLst>
          <pc:docMk/>
          <pc:sldMk cId="396491446" sldId="321"/>
        </pc:sldMkLst>
        <pc:spChg chg="mod">
          <ac:chgData name="Shashank Shekhar" userId="S::shashank@edunetfoundation.org::0008d1ff-90e7-469a-9966-0dcad996503d" providerId="AD" clId="Web-{D582402A-AE2D-4250-E166-6487972D7257}" dt="2023-08-24T10:44:11.080" v="3089" actId="14100"/>
          <ac:spMkLst>
            <pc:docMk/>
            <pc:sldMk cId="396491446" sldId="321"/>
            <ac:spMk id="5" creationId="{28E8613A-2FEE-39BC-F2A7-54D87ADAE0CD}"/>
          </ac:spMkLst>
        </pc:spChg>
        <pc:picChg chg="mod">
          <ac:chgData name="Shashank Shekhar" userId="S::shashank@edunetfoundation.org::0008d1ff-90e7-469a-9966-0dcad996503d" providerId="AD" clId="Web-{D582402A-AE2D-4250-E166-6487972D7257}" dt="2023-08-24T10:44:08.627" v="3088" actId="1076"/>
          <ac:picMkLst>
            <pc:docMk/>
            <pc:sldMk cId="396491446" sldId="321"/>
            <ac:picMk id="6" creationId="{85EF1654-CCFB-B062-AB63-F065E054BFA0}"/>
          </ac:picMkLst>
        </pc:picChg>
      </pc:sldChg>
      <pc:sldChg chg="del">
        <pc:chgData name="Shashank Shekhar" userId="S::shashank@edunetfoundation.org::0008d1ff-90e7-469a-9966-0dcad996503d" providerId="AD" clId="Web-{D582402A-AE2D-4250-E166-6487972D7257}" dt="2023-08-24T10:44:04.642" v="3087"/>
        <pc:sldMkLst>
          <pc:docMk/>
          <pc:sldMk cId="270810511" sldId="322"/>
        </pc:sldMkLst>
      </pc:sldChg>
      <pc:sldChg chg="del">
        <pc:chgData name="Shashank Shekhar" userId="S::shashank@edunetfoundation.org::0008d1ff-90e7-469a-9966-0dcad996503d" providerId="AD" clId="Web-{D582402A-AE2D-4250-E166-6487972D7257}" dt="2023-08-24T10:44:02.345" v="3086"/>
        <pc:sldMkLst>
          <pc:docMk/>
          <pc:sldMk cId="3207910711" sldId="323"/>
        </pc:sldMkLst>
      </pc:sldChg>
      <pc:sldChg chg="modNotes">
        <pc:chgData name="Shashank Shekhar" userId="S::shashank@edunetfoundation.org::0008d1ff-90e7-469a-9966-0dcad996503d" providerId="AD" clId="Web-{D582402A-AE2D-4250-E166-6487972D7257}" dt="2023-08-24T10:44:00.095" v="3085"/>
        <pc:sldMkLst>
          <pc:docMk/>
          <pc:sldMk cId="286327906" sldId="324"/>
        </pc:sldMkLst>
      </pc:sldChg>
      <pc:sldChg chg="del">
        <pc:chgData name="Shashank Shekhar" userId="S::shashank@edunetfoundation.org::0008d1ff-90e7-469a-9966-0dcad996503d" providerId="AD" clId="Web-{D582402A-AE2D-4250-E166-6487972D7257}" dt="2023-08-24T10:43:20.407" v="2927"/>
        <pc:sldMkLst>
          <pc:docMk/>
          <pc:sldMk cId="906756491" sldId="325"/>
        </pc:sldMkLst>
      </pc:sldChg>
      <pc:sldChg chg="del">
        <pc:chgData name="Shashank Shekhar" userId="S::shashank@edunetfoundation.org::0008d1ff-90e7-469a-9966-0dcad996503d" providerId="AD" clId="Web-{D582402A-AE2D-4250-E166-6487972D7257}" dt="2023-08-24T10:43:17.813" v="2926"/>
        <pc:sldMkLst>
          <pc:docMk/>
          <pc:sldMk cId="3220450980" sldId="326"/>
        </pc:sldMkLst>
      </pc:sldChg>
      <pc:sldChg chg="modNotes">
        <pc:chgData name="Shashank Shekhar" userId="S::shashank@edunetfoundation.org::0008d1ff-90e7-469a-9966-0dcad996503d" providerId="AD" clId="Web-{D582402A-AE2D-4250-E166-6487972D7257}" dt="2023-08-24T10:43:14.547" v="2925"/>
        <pc:sldMkLst>
          <pc:docMk/>
          <pc:sldMk cId="4004370609" sldId="327"/>
        </pc:sldMkLst>
      </pc:sldChg>
      <pc:sldChg chg="modNotes">
        <pc:chgData name="Shashank Shekhar" userId="S::shashank@edunetfoundation.org::0008d1ff-90e7-469a-9966-0dcad996503d" providerId="AD" clId="Web-{D582402A-AE2D-4250-E166-6487972D7257}" dt="2023-08-24T10:42:41.343" v="2855"/>
        <pc:sldMkLst>
          <pc:docMk/>
          <pc:sldMk cId="345616347" sldId="328"/>
        </pc:sldMkLst>
      </pc:sldChg>
      <pc:sldChg chg="del">
        <pc:chgData name="Shashank Shekhar" userId="S::shashank@edunetfoundation.org::0008d1ff-90e7-469a-9966-0dcad996503d" providerId="AD" clId="Web-{D582402A-AE2D-4250-E166-6487972D7257}" dt="2023-08-24T10:40:30.169" v="2705"/>
        <pc:sldMkLst>
          <pc:docMk/>
          <pc:sldMk cId="4132986309" sldId="329"/>
        </pc:sldMkLst>
      </pc:sldChg>
      <pc:sldChg chg="del">
        <pc:chgData name="Shashank Shekhar" userId="S::shashank@edunetfoundation.org::0008d1ff-90e7-469a-9966-0dcad996503d" providerId="AD" clId="Web-{D582402A-AE2D-4250-E166-6487972D7257}" dt="2023-08-24T10:40:27.653" v="2704"/>
        <pc:sldMkLst>
          <pc:docMk/>
          <pc:sldMk cId="1807820868" sldId="330"/>
        </pc:sldMkLst>
      </pc:sldChg>
      <pc:sldChg chg="modNotes">
        <pc:chgData name="Shashank Shekhar" userId="S::shashank@edunetfoundation.org::0008d1ff-90e7-469a-9966-0dcad996503d" providerId="AD" clId="Web-{D582402A-AE2D-4250-E166-6487972D7257}" dt="2023-08-24T10:40:23.934" v="2703"/>
        <pc:sldMkLst>
          <pc:docMk/>
          <pc:sldMk cId="1930828346" sldId="331"/>
        </pc:sldMkLst>
      </pc:sldChg>
      <pc:sldChg chg="modNotes">
        <pc:chgData name="Shashank Shekhar" userId="S::shashank@edunetfoundation.org::0008d1ff-90e7-469a-9966-0dcad996503d" providerId="AD" clId="Web-{D582402A-AE2D-4250-E166-6487972D7257}" dt="2023-08-24T10:40:11.856" v="2696"/>
        <pc:sldMkLst>
          <pc:docMk/>
          <pc:sldMk cId="417455591" sldId="332"/>
        </pc:sldMkLst>
      </pc:sldChg>
      <pc:sldChg chg="del">
        <pc:chgData name="Shashank Shekhar" userId="S::shashank@edunetfoundation.org::0008d1ff-90e7-469a-9966-0dcad996503d" providerId="AD" clId="Web-{D582402A-AE2D-4250-E166-6487972D7257}" dt="2023-08-24T10:39:19.089" v="2532"/>
        <pc:sldMkLst>
          <pc:docMk/>
          <pc:sldMk cId="1692349644" sldId="333"/>
        </pc:sldMkLst>
      </pc:sldChg>
      <pc:sldChg chg="del">
        <pc:chgData name="Shashank Shekhar" userId="S::shashank@edunetfoundation.org::0008d1ff-90e7-469a-9966-0dcad996503d" providerId="AD" clId="Web-{D582402A-AE2D-4250-E166-6487972D7257}" dt="2023-08-24T10:39:05.604" v="2531"/>
        <pc:sldMkLst>
          <pc:docMk/>
          <pc:sldMk cId="4027918105" sldId="334"/>
        </pc:sldMkLst>
      </pc:sldChg>
      <pc:sldChg chg="modNotes">
        <pc:chgData name="Shashank Shekhar" userId="S::shashank@edunetfoundation.org::0008d1ff-90e7-469a-9966-0dcad996503d" providerId="AD" clId="Web-{D582402A-AE2D-4250-E166-6487972D7257}" dt="2023-08-24T10:39:00.245" v="2530"/>
        <pc:sldMkLst>
          <pc:docMk/>
          <pc:sldMk cId="677889219" sldId="335"/>
        </pc:sldMkLst>
      </pc:sldChg>
      <pc:sldChg chg="modNotes">
        <pc:chgData name="Shashank Shekhar" userId="S::shashank@edunetfoundation.org::0008d1ff-90e7-469a-9966-0dcad996503d" providerId="AD" clId="Web-{D582402A-AE2D-4250-E166-6487972D7257}" dt="2023-08-24T10:38:33.276" v="2479"/>
        <pc:sldMkLst>
          <pc:docMk/>
          <pc:sldMk cId="2148151697" sldId="336"/>
        </pc:sldMkLst>
      </pc:sldChg>
      <pc:sldChg chg="modNotes">
        <pc:chgData name="Shashank Shekhar" userId="S::shashank@edunetfoundation.org::0008d1ff-90e7-469a-9966-0dcad996503d" providerId="AD" clId="Web-{D582402A-AE2D-4250-E166-6487972D7257}" dt="2023-08-24T10:38:15.150" v="2463"/>
        <pc:sldMkLst>
          <pc:docMk/>
          <pc:sldMk cId="715823687" sldId="337"/>
        </pc:sldMkLst>
      </pc:sldChg>
      <pc:sldChg chg="del">
        <pc:chgData name="Shashank Shekhar" userId="S::shashank@edunetfoundation.org::0008d1ff-90e7-469a-9966-0dcad996503d" providerId="AD" clId="Web-{D582402A-AE2D-4250-E166-6487972D7257}" dt="2023-08-24T10:31:16.110" v="2241"/>
        <pc:sldMkLst>
          <pc:docMk/>
          <pc:sldMk cId="1530170649" sldId="338"/>
        </pc:sldMkLst>
      </pc:sldChg>
      <pc:sldChg chg="modNotes">
        <pc:chgData name="Shashank Shekhar" userId="S::shashank@edunetfoundation.org::0008d1ff-90e7-469a-9966-0dcad996503d" providerId="AD" clId="Web-{D582402A-AE2D-4250-E166-6487972D7257}" dt="2023-08-24T10:36:30.210" v="2374"/>
        <pc:sldMkLst>
          <pc:docMk/>
          <pc:sldMk cId="2131852493" sldId="339"/>
        </pc:sldMkLst>
      </pc:sldChg>
      <pc:sldChg chg="ord modNotes">
        <pc:chgData name="Shashank Shekhar" userId="S::shashank@edunetfoundation.org::0008d1ff-90e7-469a-9966-0dcad996503d" providerId="AD" clId="Web-{D582402A-AE2D-4250-E166-6487972D7257}" dt="2023-08-24T10:36:51.726" v="2444"/>
        <pc:sldMkLst>
          <pc:docMk/>
          <pc:sldMk cId="971005865" sldId="340"/>
        </pc:sldMkLst>
      </pc:sldChg>
      <pc:sldChg chg="del">
        <pc:chgData name="Shashank Shekhar" userId="S::shashank@edunetfoundation.org::0008d1ff-90e7-469a-9966-0dcad996503d" providerId="AD" clId="Web-{D582402A-AE2D-4250-E166-6487972D7257}" dt="2023-08-24T10:30:58.953" v="2239"/>
        <pc:sldMkLst>
          <pc:docMk/>
          <pc:sldMk cId="4104579967" sldId="341"/>
        </pc:sldMkLst>
      </pc:sldChg>
      <pc:sldChg chg="del">
        <pc:chgData name="Shashank Shekhar" userId="S::shashank@edunetfoundation.org::0008d1ff-90e7-469a-9966-0dcad996503d" providerId="AD" clId="Web-{D582402A-AE2D-4250-E166-6487972D7257}" dt="2023-08-24T10:30:56.703" v="2238"/>
        <pc:sldMkLst>
          <pc:docMk/>
          <pc:sldMk cId="3813830037" sldId="342"/>
        </pc:sldMkLst>
      </pc:sldChg>
      <pc:sldChg chg="del modNotes">
        <pc:chgData name="Shashank Shekhar" userId="S::shashank@edunetfoundation.org::0008d1ff-90e7-469a-9966-0dcad996503d" providerId="AD" clId="Web-{D582402A-AE2D-4250-E166-6487972D7257}" dt="2023-08-24T10:37:37.306" v="2445"/>
        <pc:sldMkLst>
          <pc:docMk/>
          <pc:sldMk cId="3095610918" sldId="343"/>
        </pc:sldMkLst>
      </pc:sldChg>
      <pc:sldChg chg="modSp del modNotes">
        <pc:chgData name="Shashank Shekhar" userId="S::shashank@edunetfoundation.org::0008d1ff-90e7-469a-9966-0dcad996503d" providerId="AD" clId="Web-{D582402A-AE2D-4250-E166-6487972D7257}" dt="2023-08-24T10:30:12.905" v="2166"/>
        <pc:sldMkLst>
          <pc:docMk/>
          <pc:sldMk cId="87302923" sldId="344"/>
        </pc:sldMkLst>
        <pc:spChg chg="mod">
          <ac:chgData name="Shashank Shekhar" userId="S::shashank@edunetfoundation.org::0008d1ff-90e7-469a-9966-0dcad996503d" providerId="AD" clId="Web-{D582402A-AE2D-4250-E166-6487972D7257}" dt="2023-08-24T10:28:32.231" v="1842" actId="20577"/>
          <ac:spMkLst>
            <pc:docMk/>
            <pc:sldMk cId="87302923" sldId="344"/>
            <ac:spMk id="5" creationId="{28E8613A-2FEE-39BC-F2A7-54D87ADAE0CD}"/>
          </ac:spMkLst>
        </pc:spChg>
      </pc:sldChg>
      <pc:sldChg chg="del modNotes">
        <pc:chgData name="Shashank Shekhar" userId="S::shashank@edunetfoundation.org::0008d1ff-90e7-469a-9966-0dcad996503d" providerId="AD" clId="Web-{D582402A-AE2D-4250-E166-6487972D7257}" dt="2023-08-24T10:37:37.306" v="2446"/>
        <pc:sldMkLst>
          <pc:docMk/>
          <pc:sldMk cId="4130339807" sldId="345"/>
        </pc:sldMkLst>
      </pc:sldChg>
      <pc:sldChg chg="del modNotes">
        <pc:chgData name="Shashank Shekhar" userId="S::shashank@edunetfoundation.org::0008d1ff-90e7-469a-9966-0dcad996503d" providerId="AD" clId="Web-{D582402A-AE2D-4250-E166-6487972D7257}" dt="2023-08-24T10:37:37.306" v="2447"/>
        <pc:sldMkLst>
          <pc:docMk/>
          <pc:sldMk cId="564865086" sldId="346"/>
        </pc:sldMkLst>
      </pc:sldChg>
      <pc:sldChg chg="del">
        <pc:chgData name="Shashank Shekhar" userId="S::shashank@edunetfoundation.org::0008d1ff-90e7-469a-9966-0dcad996503d" providerId="AD" clId="Web-{D582402A-AE2D-4250-E166-6487972D7257}" dt="2023-08-24T10:28:17.137" v="1837"/>
        <pc:sldMkLst>
          <pc:docMk/>
          <pc:sldMk cId="3774063665" sldId="347"/>
        </pc:sldMkLst>
      </pc:sldChg>
      <pc:sldChg chg="del modNotes">
        <pc:chgData name="Shashank Shekhar" userId="S::shashank@edunetfoundation.org::0008d1ff-90e7-469a-9966-0dcad996503d" providerId="AD" clId="Web-{D582402A-AE2D-4250-E166-6487972D7257}" dt="2023-08-24T10:37:37.306" v="2448"/>
        <pc:sldMkLst>
          <pc:docMk/>
          <pc:sldMk cId="710150449" sldId="348"/>
        </pc:sldMkLst>
      </pc:sldChg>
      <pc:sldChg chg="del modNotes">
        <pc:chgData name="Shashank Shekhar" userId="S::shashank@edunetfoundation.org::0008d1ff-90e7-469a-9966-0dcad996503d" providerId="AD" clId="Web-{D582402A-AE2D-4250-E166-6487972D7257}" dt="2023-08-24T10:37:37.306" v="2449"/>
        <pc:sldMkLst>
          <pc:docMk/>
          <pc:sldMk cId="114281681" sldId="349"/>
        </pc:sldMkLst>
      </pc:sldChg>
      <pc:sldChg chg="del modNotes">
        <pc:chgData name="Shashank Shekhar" userId="S::shashank@edunetfoundation.org::0008d1ff-90e7-469a-9966-0dcad996503d" providerId="AD" clId="Web-{D582402A-AE2D-4250-E166-6487972D7257}" dt="2023-08-24T10:37:37.306" v="2450"/>
        <pc:sldMkLst>
          <pc:docMk/>
          <pc:sldMk cId="3825407864" sldId="350"/>
        </pc:sldMkLst>
      </pc:sldChg>
      <pc:sldChg chg="del modNotes">
        <pc:chgData name="Shashank Shekhar" userId="S::shashank@edunetfoundation.org::0008d1ff-90e7-469a-9966-0dcad996503d" providerId="AD" clId="Web-{D582402A-AE2D-4250-E166-6487972D7257}" dt="2023-08-24T10:37:37.321" v="2451"/>
        <pc:sldMkLst>
          <pc:docMk/>
          <pc:sldMk cId="1461158754" sldId="351"/>
        </pc:sldMkLst>
      </pc:sldChg>
      <pc:sldChg chg="modSp modNotes">
        <pc:chgData name="Shashank Shekhar" userId="S::shashank@edunetfoundation.org::0008d1ff-90e7-469a-9966-0dcad996503d" providerId="AD" clId="Web-{D582402A-AE2D-4250-E166-6487972D7257}" dt="2023-08-24T10:25:45.150" v="1512"/>
        <pc:sldMkLst>
          <pc:docMk/>
          <pc:sldMk cId="3636959350" sldId="352"/>
        </pc:sldMkLst>
        <pc:spChg chg="mod">
          <ac:chgData name="Shashank Shekhar" userId="S::shashank@edunetfoundation.org::0008d1ff-90e7-469a-9966-0dcad996503d" providerId="AD" clId="Web-{D582402A-AE2D-4250-E166-6487972D7257}" dt="2023-08-24T10:22:47.114" v="1432" actId="20577"/>
          <ac:spMkLst>
            <pc:docMk/>
            <pc:sldMk cId="3636959350" sldId="352"/>
            <ac:spMk id="2" creationId="{00000000-0000-0000-0000-000000000000}"/>
          </ac:spMkLst>
        </pc:spChg>
      </pc:sldChg>
      <pc:sldChg chg="modSp modNotes">
        <pc:chgData name="Shashank Shekhar" userId="S::shashank@edunetfoundation.org::0008d1ff-90e7-469a-9966-0dcad996503d" providerId="AD" clId="Web-{D582402A-AE2D-4250-E166-6487972D7257}" dt="2023-08-24T10:22:41.817" v="1425"/>
        <pc:sldMkLst>
          <pc:docMk/>
          <pc:sldMk cId="3511197615" sldId="353"/>
        </pc:sldMkLst>
        <pc:spChg chg="mod">
          <ac:chgData name="Shashank Shekhar" userId="S::shashank@edunetfoundation.org::0008d1ff-90e7-469a-9966-0dcad996503d" providerId="AD" clId="Web-{D582402A-AE2D-4250-E166-6487972D7257}" dt="2023-08-24T10:22:26.223" v="1421" actId="20577"/>
          <ac:spMkLst>
            <pc:docMk/>
            <pc:sldMk cId="3511197615" sldId="353"/>
            <ac:spMk id="2" creationId="{00000000-0000-0000-0000-000000000000}"/>
          </ac:spMkLst>
        </pc:spChg>
      </pc:sldChg>
      <pc:sldChg chg="modSp modNotes">
        <pc:chgData name="Shashank Shekhar" userId="S::shashank@edunetfoundation.org::0008d1ff-90e7-469a-9966-0dcad996503d" providerId="AD" clId="Web-{D582402A-AE2D-4250-E166-6487972D7257}" dt="2023-08-24T10:22:16.895" v="1417" actId="20577"/>
        <pc:sldMkLst>
          <pc:docMk/>
          <pc:sldMk cId="1494459599" sldId="354"/>
        </pc:sldMkLst>
        <pc:spChg chg="mod">
          <ac:chgData name="Shashank Shekhar" userId="S::shashank@edunetfoundation.org::0008d1ff-90e7-469a-9966-0dcad996503d" providerId="AD" clId="Web-{D582402A-AE2D-4250-E166-6487972D7257}" dt="2023-08-24T10:22:16.895" v="1417" actId="20577"/>
          <ac:spMkLst>
            <pc:docMk/>
            <pc:sldMk cId="1494459599" sldId="354"/>
            <ac:spMk id="2" creationId="{00000000-0000-0000-0000-000000000000}"/>
          </ac:spMkLst>
        </pc:spChg>
      </pc:sldChg>
      <pc:sldChg chg="modSp modNotes">
        <pc:chgData name="Shashank Shekhar" userId="S::shashank@edunetfoundation.org::0008d1ff-90e7-469a-9966-0dcad996503d" providerId="AD" clId="Web-{D582402A-AE2D-4250-E166-6487972D7257}" dt="2023-08-24T10:21:23.753" v="1388"/>
        <pc:sldMkLst>
          <pc:docMk/>
          <pc:sldMk cId="1863220645" sldId="355"/>
        </pc:sldMkLst>
        <pc:spChg chg="mod">
          <ac:chgData name="Shashank Shekhar" userId="S::shashank@edunetfoundation.org::0008d1ff-90e7-469a-9966-0dcad996503d" providerId="AD" clId="Web-{D582402A-AE2D-4250-E166-6487972D7257}" dt="2023-08-24T10:21:00.612" v="1377" actId="20577"/>
          <ac:spMkLst>
            <pc:docMk/>
            <pc:sldMk cId="1863220645" sldId="355"/>
            <ac:spMk id="2" creationId="{00000000-0000-0000-0000-000000000000}"/>
          </ac:spMkLst>
        </pc:spChg>
      </pc:sldChg>
      <pc:sldChg chg="modSp modNotes">
        <pc:chgData name="Shashank Shekhar" userId="S::shashank@edunetfoundation.org::0008d1ff-90e7-469a-9966-0dcad996503d" providerId="AD" clId="Web-{D582402A-AE2D-4250-E166-6487972D7257}" dt="2023-08-24T10:20:51.987" v="1370"/>
        <pc:sldMkLst>
          <pc:docMk/>
          <pc:sldMk cId="1957806025" sldId="356"/>
        </pc:sldMkLst>
        <pc:spChg chg="mod">
          <ac:chgData name="Shashank Shekhar" userId="S::shashank@edunetfoundation.org::0008d1ff-90e7-469a-9966-0dcad996503d" providerId="AD" clId="Web-{D582402A-AE2D-4250-E166-6487972D7257}" dt="2023-08-24T10:20:35.783" v="1366" actId="20577"/>
          <ac:spMkLst>
            <pc:docMk/>
            <pc:sldMk cId="1957806025" sldId="356"/>
            <ac:spMk id="2" creationId="{00000000-0000-0000-0000-000000000000}"/>
          </ac:spMkLst>
        </pc:spChg>
      </pc:sldChg>
      <pc:sldChg chg="del modNotes">
        <pc:chgData name="Shashank Shekhar" userId="S::shashank@edunetfoundation.org::0008d1ff-90e7-469a-9966-0dcad996503d" providerId="AD" clId="Web-{D582402A-AE2D-4250-E166-6487972D7257}" dt="2023-08-24T10:20:52.846" v="1371"/>
        <pc:sldMkLst>
          <pc:docMk/>
          <pc:sldMk cId="4154628928" sldId="357"/>
        </pc:sldMkLst>
      </pc:sldChg>
      <pc:sldChg chg="modNotes">
        <pc:chgData name="Shashank Shekhar" userId="S::shashank@edunetfoundation.org::0008d1ff-90e7-469a-9966-0dcad996503d" providerId="AD" clId="Web-{D582402A-AE2D-4250-E166-6487972D7257}" dt="2023-08-24T10:19:48.048" v="1268"/>
        <pc:sldMkLst>
          <pc:docMk/>
          <pc:sldMk cId="1670187629" sldId="358"/>
        </pc:sldMkLst>
      </pc:sldChg>
      <pc:sldChg chg="modNotes">
        <pc:chgData name="Shashank Shekhar" userId="S::shashank@edunetfoundation.org::0008d1ff-90e7-469a-9966-0dcad996503d" providerId="AD" clId="Web-{D582402A-AE2D-4250-E166-6487972D7257}" dt="2023-08-24T10:14:46.682" v="1157"/>
        <pc:sldMkLst>
          <pc:docMk/>
          <pc:sldMk cId="1385028741" sldId="359"/>
        </pc:sldMkLst>
      </pc:sldChg>
      <pc:sldChg chg="modNotes">
        <pc:chgData name="Shashank Shekhar" userId="S::shashank@edunetfoundation.org::0008d1ff-90e7-469a-9966-0dcad996503d" providerId="AD" clId="Web-{D582402A-AE2D-4250-E166-6487972D7257}" dt="2023-08-24T10:10:17.020" v="1034"/>
        <pc:sldMkLst>
          <pc:docMk/>
          <pc:sldMk cId="2906220469" sldId="360"/>
        </pc:sldMkLst>
      </pc:sldChg>
      <pc:sldChg chg="modNotes">
        <pc:chgData name="Shashank Shekhar" userId="S::shashank@edunetfoundation.org::0008d1ff-90e7-469a-9966-0dcad996503d" providerId="AD" clId="Web-{D582402A-AE2D-4250-E166-6487972D7257}" dt="2023-08-24T10:09:55.441" v="1013"/>
        <pc:sldMkLst>
          <pc:docMk/>
          <pc:sldMk cId="1172441867" sldId="361"/>
        </pc:sldMkLst>
      </pc:sldChg>
      <pc:sldChg chg="modNotes">
        <pc:chgData name="Shashank Shekhar" userId="S::shashank@edunetfoundation.org::0008d1ff-90e7-469a-9966-0dcad996503d" providerId="AD" clId="Web-{D582402A-AE2D-4250-E166-6487972D7257}" dt="2023-08-24T10:09:17.894" v="920"/>
        <pc:sldMkLst>
          <pc:docMk/>
          <pc:sldMk cId="4104205112" sldId="362"/>
        </pc:sldMkLst>
      </pc:sldChg>
      <pc:sldChg chg="modNotes">
        <pc:chgData name="Shashank Shekhar" userId="S::shashank@edunetfoundation.org::0008d1ff-90e7-469a-9966-0dcad996503d" providerId="AD" clId="Web-{D582402A-AE2D-4250-E166-6487972D7257}" dt="2023-08-24T10:08:32.596" v="807"/>
        <pc:sldMkLst>
          <pc:docMk/>
          <pc:sldMk cId="1140000798" sldId="363"/>
        </pc:sldMkLst>
      </pc:sldChg>
      <pc:sldChg chg="modNotes">
        <pc:chgData name="Shashank Shekhar" userId="S::shashank@edunetfoundation.org::0008d1ff-90e7-469a-9966-0dcad996503d" providerId="AD" clId="Web-{D582402A-AE2D-4250-E166-6487972D7257}" dt="2023-08-24T10:07:56.142" v="710"/>
        <pc:sldMkLst>
          <pc:docMk/>
          <pc:sldMk cId="1564304877" sldId="364"/>
        </pc:sldMkLst>
      </pc:sldChg>
      <pc:sldChg chg="modNotes">
        <pc:chgData name="Shashank Shekhar" userId="S::shashank@edunetfoundation.org::0008d1ff-90e7-469a-9966-0dcad996503d" providerId="AD" clId="Web-{D582402A-AE2D-4250-E166-6487972D7257}" dt="2023-08-24T10:06:41.312" v="520"/>
        <pc:sldMkLst>
          <pc:docMk/>
          <pc:sldMk cId="3869757959" sldId="365"/>
        </pc:sldMkLst>
      </pc:sldChg>
      <pc:sldChg chg="modNotes">
        <pc:chgData name="Shashank Shekhar" userId="S::shashank@edunetfoundation.org::0008d1ff-90e7-469a-9966-0dcad996503d" providerId="AD" clId="Web-{D582402A-AE2D-4250-E166-6487972D7257}" dt="2023-08-24T10:06:04.233" v="402"/>
        <pc:sldMkLst>
          <pc:docMk/>
          <pc:sldMk cId="2377882770" sldId="366"/>
        </pc:sldMkLst>
      </pc:sldChg>
      <pc:sldChg chg="del">
        <pc:chgData name="Shashank Shekhar" userId="S::shashank@edunetfoundation.org::0008d1ff-90e7-469a-9966-0dcad996503d" providerId="AD" clId="Web-{D582402A-AE2D-4250-E166-6487972D7257}" dt="2023-08-24T10:05:11.795" v="252"/>
        <pc:sldMkLst>
          <pc:docMk/>
          <pc:sldMk cId="287924241" sldId="367"/>
        </pc:sldMkLst>
      </pc:sldChg>
      <pc:sldChg chg="modNotes">
        <pc:chgData name="Shashank Shekhar" userId="S::shashank@edunetfoundation.org::0008d1ff-90e7-469a-9966-0dcad996503d" providerId="AD" clId="Web-{D582402A-AE2D-4250-E166-6487972D7257}" dt="2023-08-24T10:04:11.575" v="251"/>
        <pc:sldMkLst>
          <pc:docMk/>
          <pc:sldMk cId="1662183708" sldId="368"/>
        </pc:sldMkLst>
      </pc:sldChg>
      <pc:sldChg chg="modNotes">
        <pc:chgData name="Shashank Shekhar" userId="S::shashank@edunetfoundation.org::0008d1ff-90e7-469a-9966-0dcad996503d" providerId="AD" clId="Web-{D582402A-AE2D-4250-E166-6487972D7257}" dt="2023-08-24T10:02:36.323" v="125"/>
        <pc:sldMkLst>
          <pc:docMk/>
          <pc:sldMk cId="387026102" sldId="369"/>
        </pc:sldMkLst>
      </pc:sldChg>
      <pc:sldChg chg="add">
        <pc:chgData name="Shashank Shekhar" userId="S::shashank@edunetfoundation.org::0008d1ff-90e7-469a-9966-0dcad996503d" providerId="AD" clId="Web-{D582402A-AE2D-4250-E166-6487972D7257}" dt="2023-08-24T10:37:47.134" v="2452"/>
        <pc:sldMkLst>
          <pc:docMk/>
          <pc:sldMk cId="2302726152" sldId="472"/>
        </pc:sldMkLst>
      </pc:sldChg>
      <pc:sldChg chg="add">
        <pc:chgData name="Shashank Shekhar" userId="S::shashank@edunetfoundation.org::0008d1ff-90e7-469a-9966-0dcad996503d" providerId="AD" clId="Web-{D582402A-AE2D-4250-E166-6487972D7257}" dt="2023-08-24T10:37:47.228" v="2453"/>
        <pc:sldMkLst>
          <pc:docMk/>
          <pc:sldMk cId="3821177947" sldId="473"/>
        </pc:sldMkLst>
      </pc:sldChg>
      <pc:sldChg chg="add">
        <pc:chgData name="Shashank Shekhar" userId="S::shashank@edunetfoundation.org::0008d1ff-90e7-469a-9966-0dcad996503d" providerId="AD" clId="Web-{D582402A-AE2D-4250-E166-6487972D7257}" dt="2023-08-24T10:37:47.290" v="2454"/>
        <pc:sldMkLst>
          <pc:docMk/>
          <pc:sldMk cId="234253921" sldId="474"/>
        </pc:sldMkLst>
      </pc:sldChg>
      <pc:sldChg chg="add">
        <pc:chgData name="Shashank Shekhar" userId="S::shashank@edunetfoundation.org::0008d1ff-90e7-469a-9966-0dcad996503d" providerId="AD" clId="Web-{D582402A-AE2D-4250-E166-6487972D7257}" dt="2023-08-24T10:37:47.368" v="2455"/>
        <pc:sldMkLst>
          <pc:docMk/>
          <pc:sldMk cId="2033363143" sldId="475"/>
        </pc:sldMkLst>
      </pc:sldChg>
      <pc:sldChg chg="add">
        <pc:chgData name="Shashank Shekhar" userId="S::shashank@edunetfoundation.org::0008d1ff-90e7-469a-9966-0dcad996503d" providerId="AD" clId="Web-{D582402A-AE2D-4250-E166-6487972D7257}" dt="2023-08-24T10:37:47.446" v="2456"/>
        <pc:sldMkLst>
          <pc:docMk/>
          <pc:sldMk cId="2048154422" sldId="476"/>
        </pc:sldMkLst>
      </pc:sldChg>
      <pc:sldChg chg="add">
        <pc:chgData name="Shashank Shekhar" userId="S::shashank@edunetfoundation.org::0008d1ff-90e7-469a-9966-0dcad996503d" providerId="AD" clId="Web-{D582402A-AE2D-4250-E166-6487972D7257}" dt="2023-08-24T10:37:47.525" v="2457"/>
        <pc:sldMkLst>
          <pc:docMk/>
          <pc:sldMk cId="3908955758" sldId="477"/>
        </pc:sldMkLst>
      </pc:sldChg>
      <pc:sldChg chg="add">
        <pc:chgData name="Shashank Shekhar" userId="S::shashank@edunetfoundation.org::0008d1ff-90e7-469a-9966-0dcad996503d" providerId="AD" clId="Web-{D582402A-AE2D-4250-E166-6487972D7257}" dt="2023-08-24T10:37:47.634" v="2458"/>
        <pc:sldMkLst>
          <pc:docMk/>
          <pc:sldMk cId="3297241305" sldId="478"/>
        </pc:sldMkLst>
      </pc:sldChg>
    </pc:docChg>
  </pc:docChgLst>
  <pc:docChgLst>
    <pc:chgData name="Vivek Srinivasan" userId="S::vsrinivasan@edunetfoundation.org::49577720-ef25-49be-929e-a10f742c956a" providerId="AD" clId="Web-{633F7EC7-5A26-9E58-875A-DDE0D035B6A4}"/>
    <pc:docChg chg="addSld delSld modSld">
      <pc:chgData name="Vivek Srinivasan" userId="S::vsrinivasan@edunetfoundation.org::49577720-ef25-49be-929e-a10f742c956a" providerId="AD" clId="Web-{633F7EC7-5A26-9E58-875A-DDE0D035B6A4}" dt="2023-08-17T04:42:39.964" v="573"/>
      <pc:docMkLst>
        <pc:docMk/>
      </pc:docMkLst>
      <pc:sldChg chg="new del">
        <pc:chgData name="Vivek Srinivasan" userId="S::vsrinivasan@edunetfoundation.org::49577720-ef25-49be-929e-a10f742c956a" providerId="AD" clId="Web-{633F7EC7-5A26-9E58-875A-DDE0D035B6A4}" dt="2023-08-17T03:39:25.801" v="441"/>
        <pc:sldMkLst>
          <pc:docMk/>
          <pc:sldMk cId="1966872559" sldId="256"/>
        </pc:sldMkLst>
      </pc:sldChg>
      <pc:sldChg chg="add del">
        <pc:chgData name="Vivek Srinivasan" userId="S::vsrinivasan@edunetfoundation.org::49577720-ef25-49be-929e-a10f742c956a" providerId="AD" clId="Web-{633F7EC7-5A26-9E58-875A-DDE0D035B6A4}" dt="2023-08-17T03:38:28.878" v="231"/>
        <pc:sldMkLst>
          <pc:docMk/>
          <pc:sldMk cId="4106064285" sldId="257"/>
        </pc:sldMkLst>
      </pc:sldChg>
      <pc:sldChg chg="add">
        <pc:chgData name="Vivek Srinivasan" userId="S::vsrinivasan@edunetfoundation.org::49577720-ef25-49be-929e-a10f742c956a" providerId="AD" clId="Web-{633F7EC7-5A26-9E58-875A-DDE0D035B6A4}" dt="2023-08-17T03:38:28.925" v="232"/>
        <pc:sldMkLst>
          <pc:docMk/>
          <pc:sldMk cId="837948308" sldId="258"/>
        </pc:sldMkLst>
      </pc:sldChg>
      <pc:sldChg chg="add">
        <pc:chgData name="Vivek Srinivasan" userId="S::vsrinivasan@edunetfoundation.org::49577720-ef25-49be-929e-a10f742c956a" providerId="AD" clId="Web-{633F7EC7-5A26-9E58-875A-DDE0D035B6A4}" dt="2023-08-17T03:38:28.987" v="233"/>
        <pc:sldMkLst>
          <pc:docMk/>
          <pc:sldMk cId="940811781" sldId="259"/>
        </pc:sldMkLst>
      </pc:sldChg>
      <pc:sldChg chg="add">
        <pc:chgData name="Vivek Srinivasan" userId="S::vsrinivasan@edunetfoundation.org::49577720-ef25-49be-929e-a10f742c956a" providerId="AD" clId="Web-{633F7EC7-5A26-9E58-875A-DDE0D035B6A4}" dt="2023-08-17T03:38:29.034" v="234"/>
        <pc:sldMkLst>
          <pc:docMk/>
          <pc:sldMk cId="4004470835" sldId="260"/>
        </pc:sldMkLst>
      </pc:sldChg>
      <pc:sldChg chg="add">
        <pc:chgData name="Vivek Srinivasan" userId="S::vsrinivasan@edunetfoundation.org::49577720-ef25-49be-929e-a10f742c956a" providerId="AD" clId="Web-{633F7EC7-5A26-9E58-875A-DDE0D035B6A4}" dt="2023-08-17T03:38:29.081" v="235"/>
        <pc:sldMkLst>
          <pc:docMk/>
          <pc:sldMk cId="230150734" sldId="261"/>
        </pc:sldMkLst>
      </pc:sldChg>
      <pc:sldChg chg="add">
        <pc:chgData name="Vivek Srinivasan" userId="S::vsrinivasan@edunetfoundation.org::49577720-ef25-49be-929e-a10f742c956a" providerId="AD" clId="Web-{633F7EC7-5A26-9E58-875A-DDE0D035B6A4}" dt="2023-08-17T03:38:29.128" v="236"/>
        <pc:sldMkLst>
          <pc:docMk/>
          <pc:sldMk cId="2036662012" sldId="262"/>
        </pc:sldMkLst>
      </pc:sldChg>
      <pc:sldChg chg="add">
        <pc:chgData name="Vivek Srinivasan" userId="S::vsrinivasan@edunetfoundation.org::49577720-ef25-49be-929e-a10f742c956a" providerId="AD" clId="Web-{633F7EC7-5A26-9E58-875A-DDE0D035B6A4}" dt="2023-08-17T03:38:29.190" v="237"/>
        <pc:sldMkLst>
          <pc:docMk/>
          <pc:sldMk cId="2016031927" sldId="263"/>
        </pc:sldMkLst>
      </pc:sldChg>
      <pc:sldChg chg="add">
        <pc:chgData name="Vivek Srinivasan" userId="S::vsrinivasan@edunetfoundation.org::49577720-ef25-49be-929e-a10f742c956a" providerId="AD" clId="Web-{633F7EC7-5A26-9E58-875A-DDE0D035B6A4}" dt="2023-08-17T03:38:29.237" v="238"/>
        <pc:sldMkLst>
          <pc:docMk/>
          <pc:sldMk cId="1628177770" sldId="264"/>
        </pc:sldMkLst>
      </pc:sldChg>
      <pc:sldChg chg="add">
        <pc:chgData name="Vivek Srinivasan" userId="S::vsrinivasan@edunetfoundation.org::49577720-ef25-49be-929e-a10f742c956a" providerId="AD" clId="Web-{633F7EC7-5A26-9E58-875A-DDE0D035B6A4}" dt="2023-08-17T03:38:29.331" v="239"/>
        <pc:sldMkLst>
          <pc:docMk/>
          <pc:sldMk cId="2509217734" sldId="265"/>
        </pc:sldMkLst>
      </pc:sldChg>
      <pc:sldChg chg="add modNotes">
        <pc:chgData name="Vivek Srinivasan" userId="S::vsrinivasan@edunetfoundation.org::49577720-ef25-49be-929e-a10f742c956a" providerId="AD" clId="Web-{633F7EC7-5A26-9E58-875A-DDE0D035B6A4}" dt="2023-08-17T04:42:39.964" v="573"/>
        <pc:sldMkLst>
          <pc:docMk/>
          <pc:sldMk cId="3630055064" sldId="266"/>
        </pc:sldMkLst>
      </pc:sldChg>
      <pc:sldChg chg="add modNotes">
        <pc:chgData name="Vivek Srinivasan" userId="S::vsrinivasan@edunetfoundation.org::49577720-ef25-49be-929e-a10f742c956a" providerId="AD" clId="Web-{633F7EC7-5A26-9E58-875A-DDE0D035B6A4}" dt="2023-08-17T04:41:19.275" v="570"/>
        <pc:sldMkLst>
          <pc:docMk/>
          <pc:sldMk cId="3003809909" sldId="267"/>
        </pc:sldMkLst>
      </pc:sldChg>
      <pc:sldChg chg="add">
        <pc:chgData name="Vivek Srinivasan" userId="S::vsrinivasan@edunetfoundation.org::49577720-ef25-49be-929e-a10f742c956a" providerId="AD" clId="Web-{633F7EC7-5A26-9E58-875A-DDE0D035B6A4}" dt="2023-08-17T03:38:29.565" v="242"/>
        <pc:sldMkLst>
          <pc:docMk/>
          <pc:sldMk cId="3537970733" sldId="268"/>
        </pc:sldMkLst>
      </pc:sldChg>
      <pc:sldChg chg="add">
        <pc:chgData name="Vivek Srinivasan" userId="S::vsrinivasan@edunetfoundation.org::49577720-ef25-49be-929e-a10f742c956a" providerId="AD" clId="Web-{633F7EC7-5A26-9E58-875A-DDE0D035B6A4}" dt="2023-08-17T03:38:29.644" v="243"/>
        <pc:sldMkLst>
          <pc:docMk/>
          <pc:sldMk cId="834509295" sldId="269"/>
        </pc:sldMkLst>
      </pc:sldChg>
      <pc:sldChg chg="add">
        <pc:chgData name="Vivek Srinivasan" userId="S::vsrinivasan@edunetfoundation.org::49577720-ef25-49be-929e-a10f742c956a" providerId="AD" clId="Web-{633F7EC7-5A26-9E58-875A-DDE0D035B6A4}" dt="2023-08-17T03:38:29.737" v="244"/>
        <pc:sldMkLst>
          <pc:docMk/>
          <pc:sldMk cId="3026248467" sldId="270"/>
        </pc:sldMkLst>
      </pc:sldChg>
      <pc:sldChg chg="add modNotes">
        <pc:chgData name="Vivek Srinivasan" userId="S::vsrinivasan@edunetfoundation.org::49577720-ef25-49be-929e-a10f742c956a" providerId="AD" clId="Web-{633F7EC7-5A26-9E58-875A-DDE0D035B6A4}" dt="2023-08-17T04:37:36.787" v="567"/>
        <pc:sldMkLst>
          <pc:docMk/>
          <pc:sldMk cId="2867656521" sldId="271"/>
        </pc:sldMkLst>
      </pc:sldChg>
      <pc:sldChg chg="add modNotes">
        <pc:chgData name="Vivek Srinivasan" userId="S::vsrinivasan@edunetfoundation.org::49577720-ef25-49be-929e-a10f742c956a" providerId="AD" clId="Web-{633F7EC7-5A26-9E58-875A-DDE0D035B6A4}" dt="2023-08-17T04:35:04.862" v="564"/>
        <pc:sldMkLst>
          <pc:docMk/>
          <pc:sldMk cId="868117037" sldId="272"/>
        </pc:sldMkLst>
      </pc:sldChg>
      <pc:sldChg chg="add modNotes">
        <pc:chgData name="Vivek Srinivasan" userId="S::vsrinivasan@edunetfoundation.org::49577720-ef25-49be-929e-a10f742c956a" providerId="AD" clId="Web-{633F7EC7-5A26-9E58-875A-DDE0D035B6A4}" dt="2023-08-17T04:33:57.486" v="562"/>
        <pc:sldMkLst>
          <pc:docMk/>
          <pc:sldMk cId="2602515908" sldId="273"/>
        </pc:sldMkLst>
      </pc:sldChg>
      <pc:sldChg chg="add modNotes">
        <pc:chgData name="Vivek Srinivasan" userId="S::vsrinivasan@edunetfoundation.org::49577720-ef25-49be-929e-a10f742c956a" providerId="AD" clId="Web-{633F7EC7-5A26-9E58-875A-DDE0D035B6A4}" dt="2023-08-17T04:31:00.326" v="560"/>
        <pc:sldMkLst>
          <pc:docMk/>
          <pc:sldMk cId="2180545221" sldId="274"/>
        </pc:sldMkLst>
      </pc:sldChg>
      <pc:sldChg chg="add modNotes">
        <pc:chgData name="Vivek Srinivasan" userId="S::vsrinivasan@edunetfoundation.org::49577720-ef25-49be-929e-a10f742c956a" providerId="AD" clId="Web-{633F7EC7-5A26-9E58-875A-DDE0D035B6A4}" dt="2023-08-17T04:27:42.198" v="557"/>
        <pc:sldMkLst>
          <pc:docMk/>
          <pc:sldMk cId="21030187" sldId="275"/>
        </pc:sldMkLst>
      </pc:sldChg>
      <pc:sldChg chg="add modNotes">
        <pc:chgData name="Vivek Srinivasan" userId="S::vsrinivasan@edunetfoundation.org::49577720-ef25-49be-929e-a10f742c956a" providerId="AD" clId="Web-{633F7EC7-5A26-9E58-875A-DDE0D035B6A4}" dt="2023-08-17T04:26:37.150" v="555"/>
        <pc:sldMkLst>
          <pc:docMk/>
          <pc:sldMk cId="2870644141" sldId="276"/>
        </pc:sldMkLst>
      </pc:sldChg>
      <pc:sldChg chg="add modNotes">
        <pc:chgData name="Vivek Srinivasan" userId="S::vsrinivasan@edunetfoundation.org::49577720-ef25-49be-929e-a10f742c956a" providerId="AD" clId="Web-{633F7EC7-5A26-9E58-875A-DDE0D035B6A4}" dt="2023-08-17T04:24:40.195" v="553"/>
        <pc:sldMkLst>
          <pc:docMk/>
          <pc:sldMk cId="1366328742" sldId="277"/>
        </pc:sldMkLst>
      </pc:sldChg>
      <pc:sldChg chg="add modNotes">
        <pc:chgData name="Vivek Srinivasan" userId="S::vsrinivasan@edunetfoundation.org::49577720-ef25-49be-929e-a10f742c956a" providerId="AD" clId="Web-{633F7EC7-5A26-9E58-875A-DDE0D035B6A4}" dt="2023-08-17T04:23:33.209" v="550"/>
        <pc:sldMkLst>
          <pc:docMk/>
          <pc:sldMk cId="1966270184" sldId="278"/>
        </pc:sldMkLst>
      </pc:sldChg>
      <pc:sldChg chg="add modNotes">
        <pc:chgData name="Vivek Srinivasan" userId="S::vsrinivasan@edunetfoundation.org::49577720-ef25-49be-929e-a10f742c956a" providerId="AD" clId="Web-{633F7EC7-5A26-9E58-875A-DDE0D035B6A4}" dt="2023-08-17T04:22:30.536" v="548"/>
        <pc:sldMkLst>
          <pc:docMk/>
          <pc:sldMk cId="3182508253" sldId="279"/>
        </pc:sldMkLst>
      </pc:sldChg>
      <pc:sldChg chg="add modNotes">
        <pc:chgData name="Vivek Srinivasan" userId="S::vsrinivasan@edunetfoundation.org::49577720-ef25-49be-929e-a10f742c956a" providerId="AD" clId="Web-{633F7EC7-5A26-9E58-875A-DDE0D035B6A4}" dt="2023-08-17T04:20:50.612" v="545"/>
        <pc:sldMkLst>
          <pc:docMk/>
          <pc:sldMk cId="4158779578" sldId="280"/>
        </pc:sldMkLst>
      </pc:sldChg>
      <pc:sldChg chg="add modNotes">
        <pc:chgData name="Vivek Srinivasan" userId="S::vsrinivasan@edunetfoundation.org::49577720-ef25-49be-929e-a10f742c956a" providerId="AD" clId="Web-{633F7EC7-5A26-9E58-875A-DDE0D035B6A4}" dt="2023-08-17T04:19:47.283" v="542"/>
        <pc:sldMkLst>
          <pc:docMk/>
          <pc:sldMk cId="3596320591" sldId="281"/>
        </pc:sldMkLst>
      </pc:sldChg>
      <pc:sldChg chg="add modNotes">
        <pc:chgData name="Vivek Srinivasan" userId="S::vsrinivasan@edunetfoundation.org::49577720-ef25-49be-929e-a10f742c956a" providerId="AD" clId="Web-{633F7EC7-5A26-9E58-875A-DDE0D035B6A4}" dt="2023-08-17T04:18:47.923" v="539"/>
        <pc:sldMkLst>
          <pc:docMk/>
          <pc:sldMk cId="3869714871" sldId="282"/>
        </pc:sldMkLst>
      </pc:sldChg>
      <pc:sldChg chg="add modNotes">
        <pc:chgData name="Vivek Srinivasan" userId="S::vsrinivasan@edunetfoundation.org::49577720-ef25-49be-929e-a10f742c956a" providerId="AD" clId="Web-{633F7EC7-5A26-9E58-875A-DDE0D035B6A4}" dt="2023-08-17T04:16:44.013" v="535"/>
        <pc:sldMkLst>
          <pc:docMk/>
          <pc:sldMk cId="708403747" sldId="283"/>
        </pc:sldMkLst>
      </pc:sldChg>
      <pc:sldChg chg="add modNotes">
        <pc:chgData name="Vivek Srinivasan" userId="S::vsrinivasan@edunetfoundation.org::49577720-ef25-49be-929e-a10f742c956a" providerId="AD" clId="Web-{633F7EC7-5A26-9E58-875A-DDE0D035B6A4}" dt="2023-08-17T04:15:19.496" v="532"/>
        <pc:sldMkLst>
          <pc:docMk/>
          <pc:sldMk cId="23083153" sldId="284"/>
        </pc:sldMkLst>
      </pc:sldChg>
      <pc:sldChg chg="add modNotes">
        <pc:chgData name="Vivek Srinivasan" userId="S::vsrinivasan@edunetfoundation.org::49577720-ef25-49be-929e-a10f742c956a" providerId="AD" clId="Web-{633F7EC7-5A26-9E58-875A-DDE0D035B6A4}" dt="2023-08-17T04:13:02.915" v="530"/>
        <pc:sldMkLst>
          <pc:docMk/>
          <pc:sldMk cId="3249611772" sldId="285"/>
        </pc:sldMkLst>
      </pc:sldChg>
      <pc:sldChg chg="add modNotes">
        <pc:chgData name="Vivek Srinivasan" userId="S::vsrinivasan@edunetfoundation.org::49577720-ef25-49be-929e-a10f742c956a" providerId="AD" clId="Web-{633F7EC7-5A26-9E58-875A-DDE0D035B6A4}" dt="2023-08-17T04:11:28.960" v="528"/>
        <pc:sldMkLst>
          <pc:docMk/>
          <pc:sldMk cId="2260152374" sldId="286"/>
        </pc:sldMkLst>
      </pc:sldChg>
      <pc:sldChg chg="add modNotes">
        <pc:chgData name="Vivek Srinivasan" userId="S::vsrinivasan@edunetfoundation.org::49577720-ef25-49be-929e-a10f742c956a" providerId="AD" clId="Web-{633F7EC7-5A26-9E58-875A-DDE0D035B6A4}" dt="2023-08-17T04:10:41.287" v="526"/>
        <pc:sldMkLst>
          <pc:docMk/>
          <pc:sldMk cId="2484431463" sldId="287"/>
        </pc:sldMkLst>
      </pc:sldChg>
      <pc:sldChg chg="add modNotes">
        <pc:chgData name="Vivek Srinivasan" userId="S::vsrinivasan@edunetfoundation.org::49577720-ef25-49be-929e-a10f742c956a" providerId="AD" clId="Web-{633F7EC7-5A26-9E58-875A-DDE0D035B6A4}" dt="2023-08-17T04:09:42.896" v="524"/>
        <pc:sldMkLst>
          <pc:docMk/>
          <pc:sldMk cId="647883227" sldId="288"/>
        </pc:sldMkLst>
      </pc:sldChg>
      <pc:sldChg chg="add modNotes">
        <pc:chgData name="Vivek Srinivasan" userId="S::vsrinivasan@edunetfoundation.org::49577720-ef25-49be-929e-a10f742c956a" providerId="AD" clId="Web-{633F7EC7-5A26-9E58-875A-DDE0D035B6A4}" dt="2023-08-17T04:08:01.957" v="521"/>
        <pc:sldMkLst>
          <pc:docMk/>
          <pc:sldMk cId="1680685043" sldId="289"/>
        </pc:sldMkLst>
      </pc:sldChg>
      <pc:sldChg chg="add modNotes">
        <pc:chgData name="Vivek Srinivasan" userId="S::vsrinivasan@edunetfoundation.org::49577720-ef25-49be-929e-a10f742c956a" providerId="AD" clId="Web-{633F7EC7-5A26-9E58-875A-DDE0D035B6A4}" dt="2023-08-17T04:07:10.627" v="519"/>
        <pc:sldMkLst>
          <pc:docMk/>
          <pc:sldMk cId="1054897581" sldId="290"/>
        </pc:sldMkLst>
      </pc:sldChg>
      <pc:sldChg chg="add modNotes">
        <pc:chgData name="Vivek Srinivasan" userId="S::vsrinivasan@edunetfoundation.org::49577720-ef25-49be-929e-a10f742c956a" providerId="AD" clId="Web-{633F7EC7-5A26-9E58-875A-DDE0D035B6A4}" dt="2023-08-17T04:05:08.750" v="517"/>
        <pc:sldMkLst>
          <pc:docMk/>
          <pc:sldMk cId="2767258509" sldId="291"/>
        </pc:sldMkLst>
      </pc:sldChg>
      <pc:sldChg chg="add del modNotes">
        <pc:chgData name="Vivek Srinivasan" userId="S::vsrinivasan@edunetfoundation.org::49577720-ef25-49be-929e-a10f742c956a" providerId="AD" clId="Web-{633F7EC7-5A26-9E58-875A-DDE0D035B6A4}" dt="2023-08-17T04:03:58.937" v="515"/>
        <pc:sldMkLst>
          <pc:docMk/>
          <pc:sldMk cId="3131644536" sldId="292"/>
        </pc:sldMkLst>
      </pc:sldChg>
      <pc:sldChg chg="add modNotes">
        <pc:chgData name="Vivek Srinivasan" userId="S::vsrinivasan@edunetfoundation.org::49577720-ef25-49be-929e-a10f742c956a" providerId="AD" clId="Web-{633F7EC7-5A26-9E58-875A-DDE0D035B6A4}" dt="2023-08-17T04:02:41.888" v="512"/>
        <pc:sldMkLst>
          <pc:docMk/>
          <pc:sldMk cId="3217959293" sldId="293"/>
        </pc:sldMkLst>
      </pc:sldChg>
      <pc:sldChg chg="add modNotes">
        <pc:chgData name="Vivek Srinivasan" userId="S::vsrinivasan@edunetfoundation.org::49577720-ef25-49be-929e-a10f742c956a" providerId="AD" clId="Web-{633F7EC7-5A26-9E58-875A-DDE0D035B6A4}" dt="2023-08-17T04:01:41.075" v="509"/>
        <pc:sldMkLst>
          <pc:docMk/>
          <pc:sldMk cId="2520701683" sldId="294"/>
        </pc:sldMkLst>
      </pc:sldChg>
      <pc:sldChg chg="add modNotes">
        <pc:chgData name="Vivek Srinivasan" userId="S::vsrinivasan@edunetfoundation.org::49577720-ef25-49be-929e-a10f742c956a" providerId="AD" clId="Web-{633F7EC7-5A26-9E58-875A-DDE0D035B6A4}" dt="2023-08-17T04:00:58.840" v="507"/>
        <pc:sldMkLst>
          <pc:docMk/>
          <pc:sldMk cId="602642915" sldId="295"/>
        </pc:sldMkLst>
      </pc:sldChg>
      <pc:sldChg chg="add modNotes">
        <pc:chgData name="Vivek Srinivasan" userId="S::vsrinivasan@edunetfoundation.org::49577720-ef25-49be-929e-a10f742c956a" providerId="AD" clId="Web-{633F7EC7-5A26-9E58-875A-DDE0D035B6A4}" dt="2023-08-17T03:59:42.401" v="505"/>
        <pc:sldMkLst>
          <pc:docMk/>
          <pc:sldMk cId="2158691574" sldId="296"/>
        </pc:sldMkLst>
      </pc:sldChg>
      <pc:sldChg chg="add modNotes">
        <pc:chgData name="Vivek Srinivasan" userId="S::vsrinivasan@edunetfoundation.org::49577720-ef25-49be-929e-a10f742c956a" providerId="AD" clId="Web-{633F7EC7-5A26-9E58-875A-DDE0D035B6A4}" dt="2023-08-17T03:59:02.087" v="503"/>
        <pc:sldMkLst>
          <pc:docMk/>
          <pc:sldMk cId="1281783251" sldId="297"/>
        </pc:sldMkLst>
      </pc:sldChg>
      <pc:sldChg chg="add">
        <pc:chgData name="Vivek Srinivasan" userId="S::vsrinivasan@edunetfoundation.org::49577720-ef25-49be-929e-a10f742c956a" providerId="AD" clId="Web-{633F7EC7-5A26-9E58-875A-DDE0D035B6A4}" dt="2023-08-17T03:38:31.691" v="272"/>
        <pc:sldMkLst>
          <pc:docMk/>
          <pc:sldMk cId="2624531355" sldId="298"/>
        </pc:sldMkLst>
      </pc:sldChg>
      <pc:sldChg chg="add modNotes">
        <pc:chgData name="Vivek Srinivasan" userId="S::vsrinivasan@edunetfoundation.org::49577720-ef25-49be-929e-a10f742c956a" providerId="AD" clId="Web-{633F7EC7-5A26-9E58-875A-DDE0D035B6A4}" dt="2023-08-17T03:58:00.586" v="501"/>
        <pc:sldMkLst>
          <pc:docMk/>
          <pc:sldMk cId="2401020079" sldId="299"/>
        </pc:sldMkLst>
      </pc:sldChg>
      <pc:sldChg chg="add modNotes">
        <pc:chgData name="Vivek Srinivasan" userId="S::vsrinivasan@edunetfoundation.org::49577720-ef25-49be-929e-a10f742c956a" providerId="AD" clId="Web-{633F7EC7-5A26-9E58-875A-DDE0D035B6A4}" dt="2023-08-17T03:57:16.711" v="499"/>
        <pc:sldMkLst>
          <pc:docMk/>
          <pc:sldMk cId="2534247232" sldId="300"/>
        </pc:sldMkLst>
      </pc:sldChg>
      <pc:sldChg chg="add modNotes">
        <pc:chgData name="Vivek Srinivasan" userId="S::vsrinivasan@edunetfoundation.org::49577720-ef25-49be-929e-a10f742c956a" providerId="AD" clId="Web-{633F7EC7-5A26-9E58-875A-DDE0D035B6A4}" dt="2023-08-17T03:56:29.835" v="496"/>
        <pc:sldMkLst>
          <pc:docMk/>
          <pc:sldMk cId="16530409" sldId="301"/>
        </pc:sldMkLst>
      </pc:sldChg>
      <pc:sldChg chg="add modNotes">
        <pc:chgData name="Vivek Srinivasan" userId="S::vsrinivasan@edunetfoundation.org::49577720-ef25-49be-929e-a10f742c956a" providerId="AD" clId="Web-{633F7EC7-5A26-9E58-875A-DDE0D035B6A4}" dt="2023-08-17T03:55:31.756" v="494"/>
        <pc:sldMkLst>
          <pc:docMk/>
          <pc:sldMk cId="398697600" sldId="302"/>
        </pc:sldMkLst>
      </pc:sldChg>
      <pc:sldChg chg="add modNotes">
        <pc:chgData name="Vivek Srinivasan" userId="S::vsrinivasan@edunetfoundation.org::49577720-ef25-49be-929e-a10f742c956a" providerId="AD" clId="Web-{633F7EC7-5A26-9E58-875A-DDE0D035B6A4}" dt="2023-08-17T03:53:55.348" v="491"/>
        <pc:sldMkLst>
          <pc:docMk/>
          <pc:sldMk cId="1724167117" sldId="303"/>
        </pc:sldMkLst>
      </pc:sldChg>
      <pc:sldChg chg="add modNotes">
        <pc:chgData name="Vivek Srinivasan" userId="S::vsrinivasan@edunetfoundation.org::49577720-ef25-49be-929e-a10f742c956a" providerId="AD" clId="Web-{633F7EC7-5A26-9E58-875A-DDE0D035B6A4}" dt="2023-08-17T03:52:57.628" v="488"/>
        <pc:sldMkLst>
          <pc:docMk/>
          <pc:sldMk cId="816588106" sldId="304"/>
        </pc:sldMkLst>
      </pc:sldChg>
      <pc:sldChg chg="add modNotes">
        <pc:chgData name="Vivek Srinivasan" userId="S::vsrinivasan@edunetfoundation.org::49577720-ef25-49be-929e-a10f742c956a" providerId="AD" clId="Web-{633F7EC7-5A26-9E58-875A-DDE0D035B6A4}" dt="2023-08-17T03:52:11.690" v="485"/>
        <pc:sldMkLst>
          <pc:docMk/>
          <pc:sldMk cId="3106304024" sldId="305"/>
        </pc:sldMkLst>
      </pc:sldChg>
      <pc:sldChg chg="add modNotes">
        <pc:chgData name="Vivek Srinivasan" userId="S::vsrinivasan@edunetfoundation.org::49577720-ef25-49be-929e-a10f742c956a" providerId="AD" clId="Web-{633F7EC7-5A26-9E58-875A-DDE0D035B6A4}" dt="2023-08-17T03:51:34.298" v="483"/>
        <pc:sldMkLst>
          <pc:docMk/>
          <pc:sldMk cId="1280159871" sldId="306"/>
        </pc:sldMkLst>
      </pc:sldChg>
      <pc:sldChg chg="add modNotes">
        <pc:chgData name="Vivek Srinivasan" userId="S::vsrinivasan@edunetfoundation.org::49577720-ef25-49be-929e-a10f742c956a" providerId="AD" clId="Web-{633F7EC7-5A26-9E58-875A-DDE0D035B6A4}" dt="2023-08-17T03:50:47.954" v="481"/>
        <pc:sldMkLst>
          <pc:docMk/>
          <pc:sldMk cId="2064709413" sldId="307"/>
        </pc:sldMkLst>
      </pc:sldChg>
      <pc:sldChg chg="add modNotes">
        <pc:chgData name="Vivek Srinivasan" userId="S::vsrinivasan@edunetfoundation.org::49577720-ef25-49be-929e-a10f742c956a" providerId="AD" clId="Web-{633F7EC7-5A26-9E58-875A-DDE0D035B6A4}" dt="2023-08-17T03:50:13.656" v="479"/>
        <pc:sldMkLst>
          <pc:docMk/>
          <pc:sldMk cId="3192910559" sldId="308"/>
        </pc:sldMkLst>
      </pc:sldChg>
      <pc:sldChg chg="add modNotes">
        <pc:chgData name="Vivek Srinivasan" userId="S::vsrinivasan@edunetfoundation.org::49577720-ef25-49be-929e-a10f742c956a" providerId="AD" clId="Web-{633F7EC7-5A26-9E58-875A-DDE0D035B6A4}" dt="2023-08-17T03:49:40.796" v="477"/>
        <pc:sldMkLst>
          <pc:docMk/>
          <pc:sldMk cId="4287735275" sldId="309"/>
        </pc:sldMkLst>
      </pc:sldChg>
      <pc:sldChg chg="add modNotes">
        <pc:chgData name="Vivek Srinivasan" userId="S::vsrinivasan@edunetfoundation.org::49577720-ef25-49be-929e-a10f742c956a" providerId="AD" clId="Web-{633F7EC7-5A26-9E58-875A-DDE0D035B6A4}" dt="2023-08-17T03:48:59.717" v="475"/>
        <pc:sldMkLst>
          <pc:docMk/>
          <pc:sldMk cId="651582961" sldId="310"/>
        </pc:sldMkLst>
      </pc:sldChg>
      <pc:sldChg chg="add modNotes">
        <pc:chgData name="Vivek Srinivasan" userId="S::vsrinivasan@edunetfoundation.org::49577720-ef25-49be-929e-a10f742c956a" providerId="AD" clId="Web-{633F7EC7-5A26-9E58-875A-DDE0D035B6A4}" dt="2023-08-17T03:48:26.154" v="473"/>
        <pc:sldMkLst>
          <pc:docMk/>
          <pc:sldMk cId="45151957" sldId="311"/>
        </pc:sldMkLst>
      </pc:sldChg>
      <pc:sldChg chg="add modNotes">
        <pc:chgData name="Vivek Srinivasan" userId="S::vsrinivasan@edunetfoundation.org::49577720-ef25-49be-929e-a10f742c956a" providerId="AD" clId="Web-{633F7EC7-5A26-9E58-875A-DDE0D035B6A4}" dt="2023-08-17T03:47:52.513" v="471"/>
        <pc:sldMkLst>
          <pc:docMk/>
          <pc:sldMk cId="804836471" sldId="312"/>
        </pc:sldMkLst>
      </pc:sldChg>
      <pc:sldChg chg="add modNotes">
        <pc:chgData name="Vivek Srinivasan" userId="S::vsrinivasan@edunetfoundation.org::49577720-ef25-49be-929e-a10f742c956a" providerId="AD" clId="Web-{633F7EC7-5A26-9E58-875A-DDE0D035B6A4}" dt="2023-08-17T03:47:04.497" v="468"/>
        <pc:sldMkLst>
          <pc:docMk/>
          <pc:sldMk cId="3536670223" sldId="313"/>
        </pc:sldMkLst>
      </pc:sldChg>
      <pc:sldChg chg="add modNotes">
        <pc:chgData name="Vivek Srinivasan" userId="S::vsrinivasan@edunetfoundation.org::49577720-ef25-49be-929e-a10f742c956a" providerId="AD" clId="Web-{633F7EC7-5A26-9E58-875A-DDE0D035B6A4}" dt="2023-08-17T03:44:39.010" v="466"/>
        <pc:sldMkLst>
          <pc:docMk/>
          <pc:sldMk cId="2288129215" sldId="314"/>
        </pc:sldMkLst>
      </pc:sldChg>
      <pc:sldChg chg="add modNotes">
        <pc:chgData name="Vivek Srinivasan" userId="S::vsrinivasan@edunetfoundation.org::49577720-ef25-49be-929e-a10f742c956a" providerId="AD" clId="Web-{633F7EC7-5A26-9E58-875A-DDE0D035B6A4}" dt="2023-08-17T03:44:08.931" v="464"/>
        <pc:sldMkLst>
          <pc:docMk/>
          <pc:sldMk cId="607696801" sldId="315"/>
        </pc:sldMkLst>
      </pc:sldChg>
      <pc:sldChg chg="add modNotes">
        <pc:chgData name="Vivek Srinivasan" userId="S::vsrinivasan@edunetfoundation.org::49577720-ef25-49be-929e-a10f742c956a" providerId="AD" clId="Web-{633F7EC7-5A26-9E58-875A-DDE0D035B6A4}" dt="2023-08-17T03:43:22.633" v="459"/>
        <pc:sldMkLst>
          <pc:docMk/>
          <pc:sldMk cId="1325859362" sldId="316"/>
        </pc:sldMkLst>
      </pc:sldChg>
      <pc:sldChg chg="add modNotes">
        <pc:chgData name="Vivek Srinivasan" userId="S::vsrinivasan@edunetfoundation.org::49577720-ef25-49be-929e-a10f742c956a" providerId="AD" clId="Web-{633F7EC7-5A26-9E58-875A-DDE0D035B6A4}" dt="2023-08-17T03:42:33.398" v="452"/>
        <pc:sldMkLst>
          <pc:docMk/>
          <pc:sldMk cId="3227790087" sldId="317"/>
        </pc:sldMkLst>
      </pc:sldChg>
      <pc:sldChg chg="add">
        <pc:chgData name="Vivek Srinivasan" userId="S::vsrinivasan@edunetfoundation.org::49577720-ef25-49be-929e-a10f742c956a" providerId="AD" clId="Web-{633F7EC7-5A26-9E58-875A-DDE0D035B6A4}" dt="2023-08-17T03:38:33.050" v="292"/>
        <pc:sldMkLst>
          <pc:docMk/>
          <pc:sldMk cId="2326618982" sldId="318"/>
        </pc:sldMkLst>
      </pc:sldChg>
      <pc:sldChg chg="add">
        <pc:chgData name="Vivek Srinivasan" userId="S::vsrinivasan@edunetfoundation.org::49577720-ef25-49be-929e-a10f742c956a" providerId="AD" clId="Web-{633F7EC7-5A26-9E58-875A-DDE0D035B6A4}" dt="2023-08-17T03:38:33.112" v="293"/>
        <pc:sldMkLst>
          <pc:docMk/>
          <pc:sldMk cId="927093455" sldId="319"/>
        </pc:sldMkLst>
      </pc:sldChg>
      <pc:sldChg chg="add">
        <pc:chgData name="Vivek Srinivasan" userId="S::vsrinivasan@edunetfoundation.org::49577720-ef25-49be-929e-a10f742c956a" providerId="AD" clId="Web-{633F7EC7-5A26-9E58-875A-DDE0D035B6A4}" dt="2023-08-17T03:38:33.191" v="294"/>
        <pc:sldMkLst>
          <pc:docMk/>
          <pc:sldMk cId="4041717309" sldId="320"/>
        </pc:sldMkLst>
      </pc:sldChg>
      <pc:sldChg chg="add">
        <pc:chgData name="Vivek Srinivasan" userId="S::vsrinivasan@edunetfoundation.org::49577720-ef25-49be-929e-a10f742c956a" providerId="AD" clId="Web-{633F7EC7-5A26-9E58-875A-DDE0D035B6A4}" dt="2023-08-17T03:38:33.237" v="295"/>
        <pc:sldMkLst>
          <pc:docMk/>
          <pc:sldMk cId="396491446" sldId="321"/>
        </pc:sldMkLst>
      </pc:sldChg>
      <pc:sldChg chg="add">
        <pc:chgData name="Vivek Srinivasan" userId="S::vsrinivasan@edunetfoundation.org::49577720-ef25-49be-929e-a10f742c956a" providerId="AD" clId="Web-{633F7EC7-5A26-9E58-875A-DDE0D035B6A4}" dt="2023-08-17T03:38:33.300" v="296"/>
        <pc:sldMkLst>
          <pc:docMk/>
          <pc:sldMk cId="270810511" sldId="322"/>
        </pc:sldMkLst>
      </pc:sldChg>
      <pc:sldChg chg="add">
        <pc:chgData name="Vivek Srinivasan" userId="S::vsrinivasan@edunetfoundation.org::49577720-ef25-49be-929e-a10f742c956a" providerId="AD" clId="Web-{633F7EC7-5A26-9E58-875A-DDE0D035B6A4}" dt="2023-08-17T03:38:33.378" v="297"/>
        <pc:sldMkLst>
          <pc:docMk/>
          <pc:sldMk cId="3207910711" sldId="323"/>
        </pc:sldMkLst>
      </pc:sldChg>
      <pc:sldChg chg="add">
        <pc:chgData name="Vivek Srinivasan" userId="S::vsrinivasan@edunetfoundation.org::49577720-ef25-49be-929e-a10f742c956a" providerId="AD" clId="Web-{633F7EC7-5A26-9E58-875A-DDE0D035B6A4}" dt="2023-08-17T03:38:33.425" v="298"/>
        <pc:sldMkLst>
          <pc:docMk/>
          <pc:sldMk cId="286327906" sldId="324"/>
        </pc:sldMkLst>
      </pc:sldChg>
      <pc:sldChg chg="add">
        <pc:chgData name="Vivek Srinivasan" userId="S::vsrinivasan@edunetfoundation.org::49577720-ef25-49be-929e-a10f742c956a" providerId="AD" clId="Web-{633F7EC7-5A26-9E58-875A-DDE0D035B6A4}" dt="2023-08-17T03:38:33.503" v="299"/>
        <pc:sldMkLst>
          <pc:docMk/>
          <pc:sldMk cId="906756491" sldId="325"/>
        </pc:sldMkLst>
      </pc:sldChg>
      <pc:sldChg chg="add">
        <pc:chgData name="Vivek Srinivasan" userId="S::vsrinivasan@edunetfoundation.org::49577720-ef25-49be-929e-a10f742c956a" providerId="AD" clId="Web-{633F7EC7-5A26-9E58-875A-DDE0D035B6A4}" dt="2023-08-17T03:38:33.566" v="300"/>
        <pc:sldMkLst>
          <pc:docMk/>
          <pc:sldMk cId="3220450980" sldId="326"/>
        </pc:sldMkLst>
      </pc:sldChg>
      <pc:sldChg chg="add">
        <pc:chgData name="Vivek Srinivasan" userId="S::vsrinivasan@edunetfoundation.org::49577720-ef25-49be-929e-a10f742c956a" providerId="AD" clId="Web-{633F7EC7-5A26-9E58-875A-DDE0D035B6A4}" dt="2023-08-17T03:38:33.628" v="301"/>
        <pc:sldMkLst>
          <pc:docMk/>
          <pc:sldMk cId="4004370609" sldId="327"/>
        </pc:sldMkLst>
      </pc:sldChg>
      <pc:sldChg chg="add">
        <pc:chgData name="Vivek Srinivasan" userId="S::vsrinivasan@edunetfoundation.org::49577720-ef25-49be-929e-a10f742c956a" providerId="AD" clId="Web-{633F7EC7-5A26-9E58-875A-DDE0D035B6A4}" dt="2023-08-17T03:38:33.691" v="302"/>
        <pc:sldMkLst>
          <pc:docMk/>
          <pc:sldMk cId="345616347" sldId="328"/>
        </pc:sldMkLst>
      </pc:sldChg>
      <pc:sldChg chg="add">
        <pc:chgData name="Vivek Srinivasan" userId="S::vsrinivasan@edunetfoundation.org::49577720-ef25-49be-929e-a10f742c956a" providerId="AD" clId="Web-{633F7EC7-5A26-9E58-875A-DDE0D035B6A4}" dt="2023-08-17T03:38:33.769" v="303"/>
        <pc:sldMkLst>
          <pc:docMk/>
          <pc:sldMk cId="4132986309" sldId="329"/>
        </pc:sldMkLst>
      </pc:sldChg>
      <pc:sldChg chg="add">
        <pc:chgData name="Vivek Srinivasan" userId="S::vsrinivasan@edunetfoundation.org::49577720-ef25-49be-929e-a10f742c956a" providerId="AD" clId="Web-{633F7EC7-5A26-9E58-875A-DDE0D035B6A4}" dt="2023-08-17T03:38:33.847" v="304"/>
        <pc:sldMkLst>
          <pc:docMk/>
          <pc:sldMk cId="1807820868" sldId="330"/>
        </pc:sldMkLst>
      </pc:sldChg>
      <pc:sldChg chg="add">
        <pc:chgData name="Vivek Srinivasan" userId="S::vsrinivasan@edunetfoundation.org::49577720-ef25-49be-929e-a10f742c956a" providerId="AD" clId="Web-{633F7EC7-5A26-9E58-875A-DDE0D035B6A4}" dt="2023-08-17T03:38:33.941" v="305"/>
        <pc:sldMkLst>
          <pc:docMk/>
          <pc:sldMk cId="1930828346" sldId="331"/>
        </pc:sldMkLst>
      </pc:sldChg>
      <pc:sldChg chg="add">
        <pc:chgData name="Vivek Srinivasan" userId="S::vsrinivasan@edunetfoundation.org::49577720-ef25-49be-929e-a10f742c956a" providerId="AD" clId="Web-{633F7EC7-5A26-9E58-875A-DDE0D035B6A4}" dt="2023-08-17T03:38:34.003" v="306"/>
        <pc:sldMkLst>
          <pc:docMk/>
          <pc:sldMk cId="417455591" sldId="332"/>
        </pc:sldMkLst>
      </pc:sldChg>
      <pc:sldChg chg="add">
        <pc:chgData name="Vivek Srinivasan" userId="S::vsrinivasan@edunetfoundation.org::49577720-ef25-49be-929e-a10f742c956a" providerId="AD" clId="Web-{633F7EC7-5A26-9E58-875A-DDE0D035B6A4}" dt="2023-08-17T03:38:34.081" v="307"/>
        <pc:sldMkLst>
          <pc:docMk/>
          <pc:sldMk cId="1692349644" sldId="333"/>
        </pc:sldMkLst>
      </pc:sldChg>
      <pc:sldChg chg="add">
        <pc:chgData name="Vivek Srinivasan" userId="S::vsrinivasan@edunetfoundation.org::49577720-ef25-49be-929e-a10f742c956a" providerId="AD" clId="Web-{633F7EC7-5A26-9E58-875A-DDE0D035B6A4}" dt="2023-08-17T03:38:34.159" v="308"/>
        <pc:sldMkLst>
          <pc:docMk/>
          <pc:sldMk cId="4027918105" sldId="334"/>
        </pc:sldMkLst>
      </pc:sldChg>
      <pc:sldChg chg="add">
        <pc:chgData name="Vivek Srinivasan" userId="S::vsrinivasan@edunetfoundation.org::49577720-ef25-49be-929e-a10f742c956a" providerId="AD" clId="Web-{633F7EC7-5A26-9E58-875A-DDE0D035B6A4}" dt="2023-08-17T03:38:34.238" v="309"/>
        <pc:sldMkLst>
          <pc:docMk/>
          <pc:sldMk cId="677889219" sldId="335"/>
        </pc:sldMkLst>
      </pc:sldChg>
      <pc:sldChg chg="add">
        <pc:chgData name="Vivek Srinivasan" userId="S::vsrinivasan@edunetfoundation.org::49577720-ef25-49be-929e-a10f742c956a" providerId="AD" clId="Web-{633F7EC7-5A26-9E58-875A-DDE0D035B6A4}" dt="2023-08-17T03:38:34.300" v="310"/>
        <pc:sldMkLst>
          <pc:docMk/>
          <pc:sldMk cId="2148151697" sldId="336"/>
        </pc:sldMkLst>
      </pc:sldChg>
      <pc:sldChg chg="add">
        <pc:chgData name="Vivek Srinivasan" userId="S::vsrinivasan@edunetfoundation.org::49577720-ef25-49be-929e-a10f742c956a" providerId="AD" clId="Web-{633F7EC7-5A26-9E58-875A-DDE0D035B6A4}" dt="2023-08-17T03:38:34.378" v="311"/>
        <pc:sldMkLst>
          <pc:docMk/>
          <pc:sldMk cId="715823687" sldId="337"/>
        </pc:sldMkLst>
      </pc:sldChg>
      <pc:sldChg chg="add">
        <pc:chgData name="Vivek Srinivasan" userId="S::vsrinivasan@edunetfoundation.org::49577720-ef25-49be-929e-a10f742c956a" providerId="AD" clId="Web-{633F7EC7-5A26-9E58-875A-DDE0D035B6A4}" dt="2023-08-17T03:38:34.441" v="312"/>
        <pc:sldMkLst>
          <pc:docMk/>
          <pc:sldMk cId="1530170649" sldId="338"/>
        </pc:sldMkLst>
      </pc:sldChg>
      <pc:sldChg chg="add">
        <pc:chgData name="Vivek Srinivasan" userId="S::vsrinivasan@edunetfoundation.org::49577720-ef25-49be-929e-a10f742c956a" providerId="AD" clId="Web-{633F7EC7-5A26-9E58-875A-DDE0D035B6A4}" dt="2023-08-17T03:38:34.519" v="313"/>
        <pc:sldMkLst>
          <pc:docMk/>
          <pc:sldMk cId="2131852493" sldId="339"/>
        </pc:sldMkLst>
      </pc:sldChg>
      <pc:sldChg chg="add">
        <pc:chgData name="Vivek Srinivasan" userId="S::vsrinivasan@edunetfoundation.org::49577720-ef25-49be-929e-a10f742c956a" providerId="AD" clId="Web-{633F7EC7-5A26-9E58-875A-DDE0D035B6A4}" dt="2023-08-17T03:38:34.566" v="314"/>
        <pc:sldMkLst>
          <pc:docMk/>
          <pc:sldMk cId="971005865" sldId="340"/>
        </pc:sldMkLst>
      </pc:sldChg>
      <pc:sldChg chg="add">
        <pc:chgData name="Vivek Srinivasan" userId="S::vsrinivasan@edunetfoundation.org::49577720-ef25-49be-929e-a10f742c956a" providerId="AD" clId="Web-{633F7EC7-5A26-9E58-875A-DDE0D035B6A4}" dt="2023-08-17T03:38:34.628" v="315"/>
        <pc:sldMkLst>
          <pc:docMk/>
          <pc:sldMk cId="4104579967" sldId="341"/>
        </pc:sldMkLst>
      </pc:sldChg>
      <pc:sldChg chg="add">
        <pc:chgData name="Vivek Srinivasan" userId="S::vsrinivasan@edunetfoundation.org::49577720-ef25-49be-929e-a10f742c956a" providerId="AD" clId="Web-{633F7EC7-5A26-9E58-875A-DDE0D035B6A4}" dt="2023-08-17T03:38:34.691" v="316"/>
        <pc:sldMkLst>
          <pc:docMk/>
          <pc:sldMk cId="3813830037" sldId="342"/>
        </pc:sldMkLst>
      </pc:sldChg>
      <pc:sldChg chg="add">
        <pc:chgData name="Vivek Srinivasan" userId="S::vsrinivasan@edunetfoundation.org::49577720-ef25-49be-929e-a10f742c956a" providerId="AD" clId="Web-{633F7EC7-5A26-9E58-875A-DDE0D035B6A4}" dt="2023-08-17T03:38:34.753" v="317"/>
        <pc:sldMkLst>
          <pc:docMk/>
          <pc:sldMk cId="3095610918" sldId="343"/>
        </pc:sldMkLst>
      </pc:sldChg>
      <pc:sldChg chg="del">
        <pc:chgData name="Vivek Srinivasan" userId="S::vsrinivasan@edunetfoundation.org::49577720-ef25-49be-929e-a10f742c956a" providerId="AD" clId="Web-{633F7EC7-5A26-9E58-875A-DDE0D035B6A4}" dt="2023-08-17T03:37:18.548" v="225"/>
        <pc:sldMkLst>
          <pc:docMk/>
          <pc:sldMk cId="4228984833" sldId="343"/>
        </pc:sldMkLst>
      </pc:sldChg>
      <pc:sldChg chg="add">
        <pc:chgData name="Vivek Srinivasan" userId="S::vsrinivasan@edunetfoundation.org::49577720-ef25-49be-929e-a10f742c956a" providerId="AD" clId="Web-{633F7EC7-5A26-9E58-875A-DDE0D035B6A4}" dt="2023-08-17T03:38:34.816" v="318"/>
        <pc:sldMkLst>
          <pc:docMk/>
          <pc:sldMk cId="87302923" sldId="344"/>
        </pc:sldMkLst>
      </pc:sldChg>
      <pc:sldChg chg="add">
        <pc:chgData name="Vivek Srinivasan" userId="S::vsrinivasan@edunetfoundation.org::49577720-ef25-49be-929e-a10f742c956a" providerId="AD" clId="Web-{633F7EC7-5A26-9E58-875A-DDE0D035B6A4}" dt="2023-08-17T03:38:34.878" v="319"/>
        <pc:sldMkLst>
          <pc:docMk/>
          <pc:sldMk cId="4130339807" sldId="345"/>
        </pc:sldMkLst>
      </pc:sldChg>
      <pc:sldChg chg="add">
        <pc:chgData name="Vivek Srinivasan" userId="S::vsrinivasan@edunetfoundation.org::49577720-ef25-49be-929e-a10f742c956a" providerId="AD" clId="Web-{633F7EC7-5A26-9E58-875A-DDE0D035B6A4}" dt="2023-08-17T03:38:34.941" v="320"/>
        <pc:sldMkLst>
          <pc:docMk/>
          <pc:sldMk cId="564865086" sldId="346"/>
        </pc:sldMkLst>
      </pc:sldChg>
      <pc:sldChg chg="add">
        <pc:chgData name="Vivek Srinivasan" userId="S::vsrinivasan@edunetfoundation.org::49577720-ef25-49be-929e-a10f742c956a" providerId="AD" clId="Web-{633F7EC7-5A26-9E58-875A-DDE0D035B6A4}" dt="2023-08-17T03:38:35.019" v="321"/>
        <pc:sldMkLst>
          <pc:docMk/>
          <pc:sldMk cId="3774063665" sldId="347"/>
        </pc:sldMkLst>
      </pc:sldChg>
      <pc:sldChg chg="add">
        <pc:chgData name="Vivek Srinivasan" userId="S::vsrinivasan@edunetfoundation.org::49577720-ef25-49be-929e-a10f742c956a" providerId="AD" clId="Web-{633F7EC7-5A26-9E58-875A-DDE0D035B6A4}" dt="2023-08-17T03:38:35.081" v="322"/>
        <pc:sldMkLst>
          <pc:docMk/>
          <pc:sldMk cId="710150449" sldId="348"/>
        </pc:sldMkLst>
      </pc:sldChg>
      <pc:sldChg chg="add">
        <pc:chgData name="Vivek Srinivasan" userId="S::vsrinivasan@edunetfoundation.org::49577720-ef25-49be-929e-a10f742c956a" providerId="AD" clId="Web-{633F7EC7-5A26-9E58-875A-DDE0D035B6A4}" dt="2023-08-17T03:38:35.144" v="323"/>
        <pc:sldMkLst>
          <pc:docMk/>
          <pc:sldMk cId="114281681" sldId="349"/>
        </pc:sldMkLst>
      </pc:sldChg>
      <pc:sldChg chg="add">
        <pc:chgData name="Vivek Srinivasan" userId="S::vsrinivasan@edunetfoundation.org::49577720-ef25-49be-929e-a10f742c956a" providerId="AD" clId="Web-{633F7EC7-5A26-9E58-875A-DDE0D035B6A4}" dt="2023-08-17T03:38:35.222" v="324"/>
        <pc:sldMkLst>
          <pc:docMk/>
          <pc:sldMk cId="3825407864" sldId="350"/>
        </pc:sldMkLst>
      </pc:sldChg>
      <pc:sldChg chg="add">
        <pc:chgData name="Vivek Srinivasan" userId="S::vsrinivasan@edunetfoundation.org::49577720-ef25-49be-929e-a10f742c956a" providerId="AD" clId="Web-{633F7EC7-5A26-9E58-875A-DDE0D035B6A4}" dt="2023-08-17T03:38:35.284" v="325"/>
        <pc:sldMkLst>
          <pc:docMk/>
          <pc:sldMk cId="1461158754" sldId="351"/>
        </pc:sldMkLst>
      </pc:sldChg>
      <pc:sldChg chg="del">
        <pc:chgData name="Vivek Srinivasan" userId="S::vsrinivasan@edunetfoundation.org::49577720-ef25-49be-929e-a10f742c956a" providerId="AD" clId="Web-{633F7EC7-5A26-9E58-875A-DDE0D035B6A4}" dt="2023-08-17T03:37:18.548" v="224"/>
        <pc:sldMkLst>
          <pc:docMk/>
          <pc:sldMk cId="3042168897" sldId="352"/>
        </pc:sldMkLst>
      </pc:sldChg>
      <pc:sldChg chg="add">
        <pc:chgData name="Vivek Srinivasan" userId="S::vsrinivasan@edunetfoundation.org::49577720-ef25-49be-929e-a10f742c956a" providerId="AD" clId="Web-{633F7EC7-5A26-9E58-875A-DDE0D035B6A4}" dt="2023-08-17T03:38:35.362" v="326"/>
        <pc:sldMkLst>
          <pc:docMk/>
          <pc:sldMk cId="3636959350" sldId="352"/>
        </pc:sldMkLst>
      </pc:sldChg>
      <pc:sldChg chg="add">
        <pc:chgData name="Vivek Srinivasan" userId="S::vsrinivasan@edunetfoundation.org::49577720-ef25-49be-929e-a10f742c956a" providerId="AD" clId="Web-{633F7EC7-5A26-9E58-875A-DDE0D035B6A4}" dt="2023-08-17T03:38:35.425" v="327"/>
        <pc:sldMkLst>
          <pc:docMk/>
          <pc:sldMk cId="3511197615" sldId="353"/>
        </pc:sldMkLst>
      </pc:sldChg>
      <pc:sldChg chg="add">
        <pc:chgData name="Vivek Srinivasan" userId="S::vsrinivasan@edunetfoundation.org::49577720-ef25-49be-929e-a10f742c956a" providerId="AD" clId="Web-{633F7EC7-5A26-9E58-875A-DDE0D035B6A4}" dt="2023-08-17T03:38:35.487" v="328"/>
        <pc:sldMkLst>
          <pc:docMk/>
          <pc:sldMk cId="1494459599" sldId="354"/>
        </pc:sldMkLst>
      </pc:sldChg>
      <pc:sldChg chg="add">
        <pc:chgData name="Vivek Srinivasan" userId="S::vsrinivasan@edunetfoundation.org::49577720-ef25-49be-929e-a10f742c956a" providerId="AD" clId="Web-{633F7EC7-5A26-9E58-875A-DDE0D035B6A4}" dt="2023-08-17T03:38:35.550" v="329"/>
        <pc:sldMkLst>
          <pc:docMk/>
          <pc:sldMk cId="1863220645" sldId="355"/>
        </pc:sldMkLst>
      </pc:sldChg>
      <pc:sldChg chg="add">
        <pc:chgData name="Vivek Srinivasan" userId="S::vsrinivasan@edunetfoundation.org::49577720-ef25-49be-929e-a10f742c956a" providerId="AD" clId="Web-{633F7EC7-5A26-9E58-875A-DDE0D035B6A4}" dt="2023-08-17T03:38:35.628" v="330"/>
        <pc:sldMkLst>
          <pc:docMk/>
          <pc:sldMk cId="1957806025" sldId="356"/>
        </pc:sldMkLst>
      </pc:sldChg>
      <pc:sldChg chg="add">
        <pc:chgData name="Vivek Srinivasan" userId="S::vsrinivasan@edunetfoundation.org::49577720-ef25-49be-929e-a10f742c956a" providerId="AD" clId="Web-{633F7EC7-5A26-9E58-875A-DDE0D035B6A4}" dt="2023-08-17T03:38:35.675" v="331"/>
        <pc:sldMkLst>
          <pc:docMk/>
          <pc:sldMk cId="4154628928" sldId="357"/>
        </pc:sldMkLst>
      </pc:sldChg>
      <pc:sldChg chg="add">
        <pc:chgData name="Vivek Srinivasan" userId="S::vsrinivasan@edunetfoundation.org::49577720-ef25-49be-929e-a10f742c956a" providerId="AD" clId="Web-{633F7EC7-5A26-9E58-875A-DDE0D035B6A4}" dt="2023-08-17T03:38:35.753" v="332"/>
        <pc:sldMkLst>
          <pc:docMk/>
          <pc:sldMk cId="1670187629" sldId="358"/>
        </pc:sldMkLst>
      </pc:sldChg>
      <pc:sldChg chg="add">
        <pc:chgData name="Vivek Srinivasan" userId="S::vsrinivasan@edunetfoundation.org::49577720-ef25-49be-929e-a10f742c956a" providerId="AD" clId="Web-{633F7EC7-5A26-9E58-875A-DDE0D035B6A4}" dt="2023-08-17T03:38:35.831" v="333"/>
        <pc:sldMkLst>
          <pc:docMk/>
          <pc:sldMk cId="1385028741" sldId="359"/>
        </pc:sldMkLst>
      </pc:sldChg>
      <pc:sldChg chg="add">
        <pc:chgData name="Vivek Srinivasan" userId="S::vsrinivasan@edunetfoundation.org::49577720-ef25-49be-929e-a10f742c956a" providerId="AD" clId="Web-{633F7EC7-5A26-9E58-875A-DDE0D035B6A4}" dt="2023-08-17T03:38:35.909" v="334"/>
        <pc:sldMkLst>
          <pc:docMk/>
          <pc:sldMk cId="2906220469" sldId="360"/>
        </pc:sldMkLst>
      </pc:sldChg>
      <pc:sldChg chg="add">
        <pc:chgData name="Vivek Srinivasan" userId="S::vsrinivasan@edunetfoundation.org::49577720-ef25-49be-929e-a10f742c956a" providerId="AD" clId="Web-{633F7EC7-5A26-9E58-875A-DDE0D035B6A4}" dt="2023-08-17T03:38:35.972" v="335"/>
        <pc:sldMkLst>
          <pc:docMk/>
          <pc:sldMk cId="1172441867" sldId="361"/>
        </pc:sldMkLst>
      </pc:sldChg>
      <pc:sldChg chg="add">
        <pc:chgData name="Vivek Srinivasan" userId="S::vsrinivasan@edunetfoundation.org::49577720-ef25-49be-929e-a10f742c956a" providerId="AD" clId="Web-{633F7EC7-5A26-9E58-875A-DDE0D035B6A4}" dt="2023-08-17T03:38:36.034" v="336"/>
        <pc:sldMkLst>
          <pc:docMk/>
          <pc:sldMk cId="4104205112" sldId="362"/>
        </pc:sldMkLst>
      </pc:sldChg>
      <pc:sldChg chg="add">
        <pc:chgData name="Vivek Srinivasan" userId="S::vsrinivasan@edunetfoundation.org::49577720-ef25-49be-929e-a10f742c956a" providerId="AD" clId="Web-{633F7EC7-5A26-9E58-875A-DDE0D035B6A4}" dt="2023-08-17T03:38:36.097" v="337"/>
        <pc:sldMkLst>
          <pc:docMk/>
          <pc:sldMk cId="1140000798" sldId="363"/>
        </pc:sldMkLst>
      </pc:sldChg>
      <pc:sldChg chg="add">
        <pc:chgData name="Vivek Srinivasan" userId="S::vsrinivasan@edunetfoundation.org::49577720-ef25-49be-929e-a10f742c956a" providerId="AD" clId="Web-{633F7EC7-5A26-9E58-875A-DDE0D035B6A4}" dt="2023-08-17T03:38:36.159" v="338"/>
        <pc:sldMkLst>
          <pc:docMk/>
          <pc:sldMk cId="1564304877" sldId="364"/>
        </pc:sldMkLst>
      </pc:sldChg>
      <pc:sldChg chg="add">
        <pc:chgData name="Vivek Srinivasan" userId="S::vsrinivasan@edunetfoundation.org::49577720-ef25-49be-929e-a10f742c956a" providerId="AD" clId="Web-{633F7EC7-5A26-9E58-875A-DDE0D035B6A4}" dt="2023-08-17T03:38:36.222" v="339"/>
        <pc:sldMkLst>
          <pc:docMk/>
          <pc:sldMk cId="3869757959" sldId="365"/>
        </pc:sldMkLst>
      </pc:sldChg>
      <pc:sldChg chg="add">
        <pc:chgData name="Vivek Srinivasan" userId="S::vsrinivasan@edunetfoundation.org::49577720-ef25-49be-929e-a10f742c956a" providerId="AD" clId="Web-{633F7EC7-5A26-9E58-875A-DDE0D035B6A4}" dt="2023-08-17T03:38:36.284" v="340"/>
        <pc:sldMkLst>
          <pc:docMk/>
          <pc:sldMk cId="2377882770" sldId="366"/>
        </pc:sldMkLst>
      </pc:sldChg>
      <pc:sldChg chg="add">
        <pc:chgData name="Vivek Srinivasan" userId="S::vsrinivasan@edunetfoundation.org::49577720-ef25-49be-929e-a10f742c956a" providerId="AD" clId="Web-{633F7EC7-5A26-9E58-875A-DDE0D035B6A4}" dt="2023-08-17T03:38:36.362" v="341"/>
        <pc:sldMkLst>
          <pc:docMk/>
          <pc:sldMk cId="287924241" sldId="367"/>
        </pc:sldMkLst>
      </pc:sldChg>
      <pc:sldChg chg="add">
        <pc:chgData name="Vivek Srinivasan" userId="S::vsrinivasan@edunetfoundation.org::49577720-ef25-49be-929e-a10f742c956a" providerId="AD" clId="Web-{633F7EC7-5A26-9E58-875A-DDE0D035B6A4}" dt="2023-08-17T03:38:36.409" v="342"/>
        <pc:sldMkLst>
          <pc:docMk/>
          <pc:sldMk cId="1662183708" sldId="368"/>
        </pc:sldMkLst>
      </pc:sldChg>
      <pc:sldChg chg="add">
        <pc:chgData name="Vivek Srinivasan" userId="S::vsrinivasan@edunetfoundation.org::49577720-ef25-49be-929e-a10f742c956a" providerId="AD" clId="Web-{633F7EC7-5A26-9E58-875A-DDE0D035B6A4}" dt="2023-08-17T03:38:36.487" v="343"/>
        <pc:sldMkLst>
          <pc:docMk/>
          <pc:sldMk cId="387026102" sldId="369"/>
        </pc:sldMkLst>
      </pc:sldChg>
      <pc:sldChg chg="add">
        <pc:chgData name="Vivek Srinivasan" userId="S::vsrinivasan@edunetfoundation.org::49577720-ef25-49be-929e-a10f742c956a" providerId="AD" clId="Web-{633F7EC7-5A26-9E58-875A-DDE0D035B6A4}" dt="2023-08-17T03:38:36.581" v="344"/>
        <pc:sldMkLst>
          <pc:docMk/>
          <pc:sldMk cId="109432483" sldId="370"/>
        </pc:sldMkLst>
      </pc:sldChg>
      <pc:sldChg chg="add">
        <pc:chgData name="Vivek Srinivasan" userId="S::vsrinivasan@edunetfoundation.org::49577720-ef25-49be-929e-a10f742c956a" providerId="AD" clId="Web-{633F7EC7-5A26-9E58-875A-DDE0D035B6A4}" dt="2023-08-17T03:38:36.659" v="345"/>
        <pc:sldMkLst>
          <pc:docMk/>
          <pc:sldMk cId="494162335" sldId="371"/>
        </pc:sldMkLst>
      </pc:sldChg>
      <pc:sldChg chg="add">
        <pc:chgData name="Vivek Srinivasan" userId="S::vsrinivasan@edunetfoundation.org::49577720-ef25-49be-929e-a10f742c956a" providerId="AD" clId="Web-{633F7EC7-5A26-9E58-875A-DDE0D035B6A4}" dt="2023-08-17T03:38:36.722" v="346"/>
        <pc:sldMkLst>
          <pc:docMk/>
          <pc:sldMk cId="1342737552" sldId="372"/>
        </pc:sldMkLst>
      </pc:sldChg>
      <pc:sldChg chg="add">
        <pc:chgData name="Vivek Srinivasan" userId="S::vsrinivasan@edunetfoundation.org::49577720-ef25-49be-929e-a10f742c956a" providerId="AD" clId="Web-{633F7EC7-5A26-9E58-875A-DDE0D035B6A4}" dt="2023-08-17T03:38:36.816" v="347"/>
        <pc:sldMkLst>
          <pc:docMk/>
          <pc:sldMk cId="1267324325" sldId="373"/>
        </pc:sldMkLst>
      </pc:sldChg>
      <pc:sldChg chg="add">
        <pc:chgData name="Vivek Srinivasan" userId="S::vsrinivasan@edunetfoundation.org::49577720-ef25-49be-929e-a10f742c956a" providerId="AD" clId="Web-{633F7EC7-5A26-9E58-875A-DDE0D035B6A4}" dt="2023-08-17T03:38:36.894" v="348"/>
        <pc:sldMkLst>
          <pc:docMk/>
          <pc:sldMk cId="642083719" sldId="374"/>
        </pc:sldMkLst>
      </pc:sldChg>
      <pc:sldChg chg="add">
        <pc:chgData name="Vivek Srinivasan" userId="S::vsrinivasan@edunetfoundation.org::49577720-ef25-49be-929e-a10f742c956a" providerId="AD" clId="Web-{633F7EC7-5A26-9E58-875A-DDE0D035B6A4}" dt="2023-08-17T03:38:37.034" v="349"/>
        <pc:sldMkLst>
          <pc:docMk/>
          <pc:sldMk cId="3117429164" sldId="375"/>
        </pc:sldMkLst>
      </pc:sldChg>
      <pc:sldChg chg="add">
        <pc:chgData name="Vivek Srinivasan" userId="S::vsrinivasan@edunetfoundation.org::49577720-ef25-49be-929e-a10f742c956a" providerId="AD" clId="Web-{633F7EC7-5A26-9E58-875A-DDE0D035B6A4}" dt="2023-08-17T03:38:37.128" v="350"/>
        <pc:sldMkLst>
          <pc:docMk/>
          <pc:sldMk cId="38165103" sldId="376"/>
        </pc:sldMkLst>
      </pc:sldChg>
      <pc:sldChg chg="add">
        <pc:chgData name="Vivek Srinivasan" userId="S::vsrinivasan@edunetfoundation.org::49577720-ef25-49be-929e-a10f742c956a" providerId="AD" clId="Web-{633F7EC7-5A26-9E58-875A-DDE0D035B6A4}" dt="2023-08-17T03:38:37.175" v="351"/>
        <pc:sldMkLst>
          <pc:docMk/>
          <pc:sldMk cId="2445009614" sldId="377"/>
        </pc:sldMkLst>
      </pc:sldChg>
      <pc:sldChg chg="add">
        <pc:chgData name="Vivek Srinivasan" userId="S::vsrinivasan@edunetfoundation.org::49577720-ef25-49be-929e-a10f742c956a" providerId="AD" clId="Web-{633F7EC7-5A26-9E58-875A-DDE0D035B6A4}" dt="2023-08-17T03:38:37.253" v="352"/>
        <pc:sldMkLst>
          <pc:docMk/>
          <pc:sldMk cId="3129198621" sldId="378"/>
        </pc:sldMkLst>
      </pc:sldChg>
      <pc:sldChg chg="add">
        <pc:chgData name="Vivek Srinivasan" userId="S::vsrinivasan@edunetfoundation.org::49577720-ef25-49be-929e-a10f742c956a" providerId="AD" clId="Web-{633F7EC7-5A26-9E58-875A-DDE0D035B6A4}" dt="2023-08-17T03:38:37.331" v="353"/>
        <pc:sldMkLst>
          <pc:docMk/>
          <pc:sldMk cId="230815808" sldId="379"/>
        </pc:sldMkLst>
      </pc:sldChg>
      <pc:sldChg chg="add">
        <pc:chgData name="Vivek Srinivasan" userId="S::vsrinivasan@edunetfoundation.org::49577720-ef25-49be-929e-a10f742c956a" providerId="AD" clId="Web-{633F7EC7-5A26-9E58-875A-DDE0D035B6A4}" dt="2023-08-17T03:38:37.394" v="354"/>
        <pc:sldMkLst>
          <pc:docMk/>
          <pc:sldMk cId="3070901766" sldId="380"/>
        </pc:sldMkLst>
      </pc:sldChg>
      <pc:sldChg chg="add">
        <pc:chgData name="Vivek Srinivasan" userId="S::vsrinivasan@edunetfoundation.org::49577720-ef25-49be-929e-a10f742c956a" providerId="AD" clId="Web-{633F7EC7-5A26-9E58-875A-DDE0D035B6A4}" dt="2023-08-17T03:38:37.456" v="355"/>
        <pc:sldMkLst>
          <pc:docMk/>
          <pc:sldMk cId="1993960770" sldId="381"/>
        </pc:sldMkLst>
      </pc:sldChg>
      <pc:sldChg chg="add">
        <pc:chgData name="Vivek Srinivasan" userId="S::vsrinivasan@edunetfoundation.org::49577720-ef25-49be-929e-a10f742c956a" providerId="AD" clId="Web-{633F7EC7-5A26-9E58-875A-DDE0D035B6A4}" dt="2023-08-17T03:38:37.534" v="356"/>
        <pc:sldMkLst>
          <pc:docMk/>
          <pc:sldMk cId="3089854527" sldId="382"/>
        </pc:sldMkLst>
      </pc:sldChg>
      <pc:sldChg chg="add">
        <pc:chgData name="Vivek Srinivasan" userId="S::vsrinivasan@edunetfoundation.org::49577720-ef25-49be-929e-a10f742c956a" providerId="AD" clId="Web-{633F7EC7-5A26-9E58-875A-DDE0D035B6A4}" dt="2023-08-17T03:38:37.613" v="357"/>
        <pc:sldMkLst>
          <pc:docMk/>
          <pc:sldMk cId="646316064" sldId="383"/>
        </pc:sldMkLst>
      </pc:sldChg>
      <pc:sldChg chg="add">
        <pc:chgData name="Vivek Srinivasan" userId="S::vsrinivasan@edunetfoundation.org::49577720-ef25-49be-929e-a10f742c956a" providerId="AD" clId="Web-{633F7EC7-5A26-9E58-875A-DDE0D035B6A4}" dt="2023-08-17T03:38:37.675" v="358"/>
        <pc:sldMkLst>
          <pc:docMk/>
          <pc:sldMk cId="2658496478" sldId="384"/>
        </pc:sldMkLst>
      </pc:sldChg>
      <pc:sldChg chg="add">
        <pc:chgData name="Vivek Srinivasan" userId="S::vsrinivasan@edunetfoundation.org::49577720-ef25-49be-929e-a10f742c956a" providerId="AD" clId="Web-{633F7EC7-5A26-9E58-875A-DDE0D035B6A4}" dt="2023-08-17T03:38:37.753" v="359"/>
        <pc:sldMkLst>
          <pc:docMk/>
          <pc:sldMk cId="1311308080" sldId="385"/>
        </pc:sldMkLst>
      </pc:sldChg>
      <pc:sldChg chg="add">
        <pc:chgData name="Vivek Srinivasan" userId="S::vsrinivasan@edunetfoundation.org::49577720-ef25-49be-929e-a10f742c956a" providerId="AD" clId="Web-{633F7EC7-5A26-9E58-875A-DDE0D035B6A4}" dt="2023-08-17T03:38:37.831" v="360"/>
        <pc:sldMkLst>
          <pc:docMk/>
          <pc:sldMk cId="108190564" sldId="386"/>
        </pc:sldMkLst>
      </pc:sldChg>
      <pc:sldChg chg="add">
        <pc:chgData name="Vivek Srinivasan" userId="S::vsrinivasan@edunetfoundation.org::49577720-ef25-49be-929e-a10f742c956a" providerId="AD" clId="Web-{633F7EC7-5A26-9E58-875A-DDE0D035B6A4}" dt="2023-08-17T03:38:37.909" v="361"/>
        <pc:sldMkLst>
          <pc:docMk/>
          <pc:sldMk cId="880024582" sldId="387"/>
        </pc:sldMkLst>
      </pc:sldChg>
      <pc:sldChg chg="add">
        <pc:chgData name="Vivek Srinivasan" userId="S::vsrinivasan@edunetfoundation.org::49577720-ef25-49be-929e-a10f742c956a" providerId="AD" clId="Web-{633F7EC7-5A26-9E58-875A-DDE0D035B6A4}" dt="2023-08-17T03:38:37.988" v="362"/>
        <pc:sldMkLst>
          <pc:docMk/>
          <pc:sldMk cId="2084596046" sldId="388"/>
        </pc:sldMkLst>
      </pc:sldChg>
      <pc:sldChg chg="add">
        <pc:chgData name="Vivek Srinivasan" userId="S::vsrinivasan@edunetfoundation.org::49577720-ef25-49be-929e-a10f742c956a" providerId="AD" clId="Web-{633F7EC7-5A26-9E58-875A-DDE0D035B6A4}" dt="2023-08-17T03:38:38.097" v="363"/>
        <pc:sldMkLst>
          <pc:docMk/>
          <pc:sldMk cId="1706691759" sldId="389"/>
        </pc:sldMkLst>
      </pc:sldChg>
      <pc:sldChg chg="add">
        <pc:chgData name="Vivek Srinivasan" userId="S::vsrinivasan@edunetfoundation.org::49577720-ef25-49be-929e-a10f742c956a" providerId="AD" clId="Web-{633F7EC7-5A26-9E58-875A-DDE0D035B6A4}" dt="2023-08-17T03:38:38.159" v="364"/>
        <pc:sldMkLst>
          <pc:docMk/>
          <pc:sldMk cId="2671683699" sldId="390"/>
        </pc:sldMkLst>
      </pc:sldChg>
      <pc:sldChg chg="add">
        <pc:chgData name="Vivek Srinivasan" userId="S::vsrinivasan@edunetfoundation.org::49577720-ef25-49be-929e-a10f742c956a" providerId="AD" clId="Web-{633F7EC7-5A26-9E58-875A-DDE0D035B6A4}" dt="2023-08-17T03:38:38.253" v="365"/>
        <pc:sldMkLst>
          <pc:docMk/>
          <pc:sldMk cId="3122492233" sldId="391"/>
        </pc:sldMkLst>
      </pc:sldChg>
      <pc:sldChg chg="add">
        <pc:chgData name="Vivek Srinivasan" userId="S::vsrinivasan@edunetfoundation.org::49577720-ef25-49be-929e-a10f742c956a" providerId="AD" clId="Web-{633F7EC7-5A26-9E58-875A-DDE0D035B6A4}" dt="2023-08-17T03:38:38.331" v="366"/>
        <pc:sldMkLst>
          <pc:docMk/>
          <pc:sldMk cId="3729895700" sldId="392"/>
        </pc:sldMkLst>
      </pc:sldChg>
      <pc:sldChg chg="add">
        <pc:chgData name="Vivek Srinivasan" userId="S::vsrinivasan@edunetfoundation.org::49577720-ef25-49be-929e-a10f742c956a" providerId="AD" clId="Web-{633F7EC7-5A26-9E58-875A-DDE0D035B6A4}" dt="2023-08-17T03:38:38.409" v="367"/>
        <pc:sldMkLst>
          <pc:docMk/>
          <pc:sldMk cId="2343762961" sldId="393"/>
        </pc:sldMkLst>
      </pc:sldChg>
      <pc:sldChg chg="add">
        <pc:chgData name="Vivek Srinivasan" userId="S::vsrinivasan@edunetfoundation.org::49577720-ef25-49be-929e-a10f742c956a" providerId="AD" clId="Web-{633F7EC7-5A26-9E58-875A-DDE0D035B6A4}" dt="2023-08-17T03:38:38.488" v="368"/>
        <pc:sldMkLst>
          <pc:docMk/>
          <pc:sldMk cId="166247174" sldId="394"/>
        </pc:sldMkLst>
      </pc:sldChg>
      <pc:sldChg chg="add">
        <pc:chgData name="Vivek Srinivasan" userId="S::vsrinivasan@edunetfoundation.org::49577720-ef25-49be-929e-a10f742c956a" providerId="AD" clId="Web-{633F7EC7-5A26-9E58-875A-DDE0D035B6A4}" dt="2023-08-17T03:38:38.566" v="369"/>
        <pc:sldMkLst>
          <pc:docMk/>
          <pc:sldMk cId="3215164696" sldId="395"/>
        </pc:sldMkLst>
      </pc:sldChg>
      <pc:sldChg chg="add">
        <pc:chgData name="Vivek Srinivasan" userId="S::vsrinivasan@edunetfoundation.org::49577720-ef25-49be-929e-a10f742c956a" providerId="AD" clId="Web-{633F7EC7-5A26-9E58-875A-DDE0D035B6A4}" dt="2023-08-17T03:38:38.628" v="370"/>
        <pc:sldMkLst>
          <pc:docMk/>
          <pc:sldMk cId="3579099613" sldId="396"/>
        </pc:sldMkLst>
      </pc:sldChg>
      <pc:sldChg chg="add">
        <pc:chgData name="Vivek Srinivasan" userId="S::vsrinivasan@edunetfoundation.org::49577720-ef25-49be-929e-a10f742c956a" providerId="AD" clId="Web-{633F7EC7-5A26-9E58-875A-DDE0D035B6A4}" dt="2023-08-17T03:38:38.706" v="371"/>
        <pc:sldMkLst>
          <pc:docMk/>
          <pc:sldMk cId="2680789716" sldId="397"/>
        </pc:sldMkLst>
      </pc:sldChg>
      <pc:sldChg chg="add">
        <pc:chgData name="Vivek Srinivasan" userId="S::vsrinivasan@edunetfoundation.org::49577720-ef25-49be-929e-a10f742c956a" providerId="AD" clId="Web-{633F7EC7-5A26-9E58-875A-DDE0D035B6A4}" dt="2023-08-17T03:38:38.800" v="372"/>
        <pc:sldMkLst>
          <pc:docMk/>
          <pc:sldMk cId="612748236" sldId="398"/>
        </pc:sldMkLst>
      </pc:sldChg>
      <pc:sldChg chg="add">
        <pc:chgData name="Vivek Srinivasan" userId="S::vsrinivasan@edunetfoundation.org::49577720-ef25-49be-929e-a10f742c956a" providerId="AD" clId="Web-{633F7EC7-5A26-9E58-875A-DDE0D035B6A4}" dt="2023-08-17T03:38:38.863" v="373"/>
        <pc:sldMkLst>
          <pc:docMk/>
          <pc:sldMk cId="427931173" sldId="399"/>
        </pc:sldMkLst>
      </pc:sldChg>
      <pc:sldChg chg="add">
        <pc:chgData name="Vivek Srinivasan" userId="S::vsrinivasan@edunetfoundation.org::49577720-ef25-49be-929e-a10f742c956a" providerId="AD" clId="Web-{633F7EC7-5A26-9E58-875A-DDE0D035B6A4}" dt="2023-08-17T03:38:38.956" v="374"/>
        <pc:sldMkLst>
          <pc:docMk/>
          <pc:sldMk cId="864283828" sldId="400"/>
        </pc:sldMkLst>
      </pc:sldChg>
      <pc:sldChg chg="add">
        <pc:chgData name="Vivek Srinivasan" userId="S::vsrinivasan@edunetfoundation.org::49577720-ef25-49be-929e-a10f742c956a" providerId="AD" clId="Web-{633F7EC7-5A26-9E58-875A-DDE0D035B6A4}" dt="2023-08-17T03:38:39.050" v="375"/>
        <pc:sldMkLst>
          <pc:docMk/>
          <pc:sldMk cId="1601657177" sldId="401"/>
        </pc:sldMkLst>
      </pc:sldChg>
      <pc:sldChg chg="add">
        <pc:chgData name="Vivek Srinivasan" userId="S::vsrinivasan@edunetfoundation.org::49577720-ef25-49be-929e-a10f742c956a" providerId="AD" clId="Web-{633F7EC7-5A26-9E58-875A-DDE0D035B6A4}" dt="2023-08-17T03:38:39.144" v="376"/>
        <pc:sldMkLst>
          <pc:docMk/>
          <pc:sldMk cId="3699453282" sldId="402"/>
        </pc:sldMkLst>
      </pc:sldChg>
      <pc:sldChg chg="add">
        <pc:chgData name="Vivek Srinivasan" userId="S::vsrinivasan@edunetfoundation.org::49577720-ef25-49be-929e-a10f742c956a" providerId="AD" clId="Web-{633F7EC7-5A26-9E58-875A-DDE0D035B6A4}" dt="2023-08-17T03:38:39.222" v="377"/>
        <pc:sldMkLst>
          <pc:docMk/>
          <pc:sldMk cId="2629706836" sldId="403"/>
        </pc:sldMkLst>
      </pc:sldChg>
      <pc:sldChg chg="add">
        <pc:chgData name="Vivek Srinivasan" userId="S::vsrinivasan@edunetfoundation.org::49577720-ef25-49be-929e-a10f742c956a" providerId="AD" clId="Web-{633F7EC7-5A26-9E58-875A-DDE0D035B6A4}" dt="2023-08-17T03:38:39.300" v="378"/>
        <pc:sldMkLst>
          <pc:docMk/>
          <pc:sldMk cId="3441251860" sldId="404"/>
        </pc:sldMkLst>
      </pc:sldChg>
      <pc:sldChg chg="add">
        <pc:chgData name="Vivek Srinivasan" userId="S::vsrinivasan@edunetfoundation.org::49577720-ef25-49be-929e-a10f742c956a" providerId="AD" clId="Web-{633F7EC7-5A26-9E58-875A-DDE0D035B6A4}" dt="2023-08-17T03:38:39.394" v="379"/>
        <pc:sldMkLst>
          <pc:docMk/>
          <pc:sldMk cId="1669816947" sldId="405"/>
        </pc:sldMkLst>
      </pc:sldChg>
      <pc:sldChg chg="add">
        <pc:chgData name="Vivek Srinivasan" userId="S::vsrinivasan@edunetfoundation.org::49577720-ef25-49be-929e-a10f742c956a" providerId="AD" clId="Web-{633F7EC7-5A26-9E58-875A-DDE0D035B6A4}" dt="2023-08-17T03:38:39.472" v="380"/>
        <pc:sldMkLst>
          <pc:docMk/>
          <pc:sldMk cId="151727262" sldId="406"/>
        </pc:sldMkLst>
      </pc:sldChg>
      <pc:sldChg chg="add">
        <pc:chgData name="Vivek Srinivasan" userId="S::vsrinivasan@edunetfoundation.org::49577720-ef25-49be-929e-a10f742c956a" providerId="AD" clId="Web-{633F7EC7-5A26-9E58-875A-DDE0D035B6A4}" dt="2023-08-17T03:38:39.566" v="381"/>
        <pc:sldMkLst>
          <pc:docMk/>
          <pc:sldMk cId="1826383783" sldId="407"/>
        </pc:sldMkLst>
      </pc:sldChg>
      <pc:sldChg chg="add">
        <pc:chgData name="Vivek Srinivasan" userId="S::vsrinivasan@edunetfoundation.org::49577720-ef25-49be-929e-a10f742c956a" providerId="AD" clId="Web-{633F7EC7-5A26-9E58-875A-DDE0D035B6A4}" dt="2023-08-17T03:38:39.675" v="382"/>
        <pc:sldMkLst>
          <pc:docMk/>
          <pc:sldMk cId="2152022949" sldId="408"/>
        </pc:sldMkLst>
      </pc:sldChg>
      <pc:sldChg chg="add">
        <pc:chgData name="Vivek Srinivasan" userId="S::vsrinivasan@edunetfoundation.org::49577720-ef25-49be-929e-a10f742c956a" providerId="AD" clId="Web-{633F7EC7-5A26-9E58-875A-DDE0D035B6A4}" dt="2023-08-17T03:38:39.753" v="383"/>
        <pc:sldMkLst>
          <pc:docMk/>
          <pc:sldMk cId="3930030564" sldId="409"/>
        </pc:sldMkLst>
      </pc:sldChg>
      <pc:sldChg chg="add">
        <pc:chgData name="Vivek Srinivasan" userId="S::vsrinivasan@edunetfoundation.org::49577720-ef25-49be-929e-a10f742c956a" providerId="AD" clId="Web-{633F7EC7-5A26-9E58-875A-DDE0D035B6A4}" dt="2023-08-17T03:38:39.831" v="384"/>
        <pc:sldMkLst>
          <pc:docMk/>
          <pc:sldMk cId="3438845169" sldId="410"/>
        </pc:sldMkLst>
      </pc:sldChg>
      <pc:sldChg chg="add">
        <pc:chgData name="Vivek Srinivasan" userId="S::vsrinivasan@edunetfoundation.org::49577720-ef25-49be-929e-a10f742c956a" providerId="AD" clId="Web-{633F7EC7-5A26-9E58-875A-DDE0D035B6A4}" dt="2023-08-17T03:38:39.909" v="385"/>
        <pc:sldMkLst>
          <pc:docMk/>
          <pc:sldMk cId="131819736" sldId="411"/>
        </pc:sldMkLst>
      </pc:sldChg>
      <pc:sldChg chg="add">
        <pc:chgData name="Vivek Srinivasan" userId="S::vsrinivasan@edunetfoundation.org::49577720-ef25-49be-929e-a10f742c956a" providerId="AD" clId="Web-{633F7EC7-5A26-9E58-875A-DDE0D035B6A4}" dt="2023-08-17T03:38:40.003" v="386"/>
        <pc:sldMkLst>
          <pc:docMk/>
          <pc:sldMk cId="1180350288" sldId="412"/>
        </pc:sldMkLst>
      </pc:sldChg>
      <pc:sldChg chg="add">
        <pc:chgData name="Vivek Srinivasan" userId="S::vsrinivasan@edunetfoundation.org::49577720-ef25-49be-929e-a10f742c956a" providerId="AD" clId="Web-{633F7EC7-5A26-9E58-875A-DDE0D035B6A4}" dt="2023-08-17T03:38:40.097" v="387"/>
        <pc:sldMkLst>
          <pc:docMk/>
          <pc:sldMk cId="171776272" sldId="413"/>
        </pc:sldMkLst>
      </pc:sldChg>
      <pc:sldChg chg="add">
        <pc:chgData name="Vivek Srinivasan" userId="S::vsrinivasan@edunetfoundation.org::49577720-ef25-49be-929e-a10f742c956a" providerId="AD" clId="Web-{633F7EC7-5A26-9E58-875A-DDE0D035B6A4}" dt="2023-08-17T03:38:40.175" v="388"/>
        <pc:sldMkLst>
          <pc:docMk/>
          <pc:sldMk cId="4188299529" sldId="414"/>
        </pc:sldMkLst>
      </pc:sldChg>
      <pc:sldChg chg="add">
        <pc:chgData name="Vivek Srinivasan" userId="S::vsrinivasan@edunetfoundation.org::49577720-ef25-49be-929e-a10f742c956a" providerId="AD" clId="Web-{633F7EC7-5A26-9E58-875A-DDE0D035B6A4}" dt="2023-08-17T03:38:40.238" v="389"/>
        <pc:sldMkLst>
          <pc:docMk/>
          <pc:sldMk cId="844603361" sldId="415"/>
        </pc:sldMkLst>
      </pc:sldChg>
      <pc:sldChg chg="add">
        <pc:chgData name="Vivek Srinivasan" userId="S::vsrinivasan@edunetfoundation.org::49577720-ef25-49be-929e-a10f742c956a" providerId="AD" clId="Web-{633F7EC7-5A26-9E58-875A-DDE0D035B6A4}" dt="2023-08-17T03:38:40.363" v="390"/>
        <pc:sldMkLst>
          <pc:docMk/>
          <pc:sldMk cId="1970437486" sldId="416"/>
        </pc:sldMkLst>
      </pc:sldChg>
      <pc:sldChg chg="add">
        <pc:chgData name="Vivek Srinivasan" userId="S::vsrinivasan@edunetfoundation.org::49577720-ef25-49be-929e-a10f742c956a" providerId="AD" clId="Web-{633F7EC7-5A26-9E58-875A-DDE0D035B6A4}" dt="2023-08-17T03:38:40.441" v="391"/>
        <pc:sldMkLst>
          <pc:docMk/>
          <pc:sldMk cId="1012645356" sldId="417"/>
        </pc:sldMkLst>
      </pc:sldChg>
      <pc:sldChg chg="add">
        <pc:chgData name="Vivek Srinivasan" userId="S::vsrinivasan@edunetfoundation.org::49577720-ef25-49be-929e-a10f742c956a" providerId="AD" clId="Web-{633F7EC7-5A26-9E58-875A-DDE0D035B6A4}" dt="2023-08-17T03:38:40.519" v="392"/>
        <pc:sldMkLst>
          <pc:docMk/>
          <pc:sldMk cId="1607122616" sldId="418"/>
        </pc:sldMkLst>
      </pc:sldChg>
      <pc:sldChg chg="add">
        <pc:chgData name="Vivek Srinivasan" userId="S::vsrinivasan@edunetfoundation.org::49577720-ef25-49be-929e-a10f742c956a" providerId="AD" clId="Web-{633F7EC7-5A26-9E58-875A-DDE0D035B6A4}" dt="2023-08-17T03:38:40.613" v="393"/>
        <pc:sldMkLst>
          <pc:docMk/>
          <pc:sldMk cId="2975538714" sldId="419"/>
        </pc:sldMkLst>
      </pc:sldChg>
      <pc:sldChg chg="add">
        <pc:chgData name="Vivek Srinivasan" userId="S::vsrinivasan@edunetfoundation.org::49577720-ef25-49be-929e-a10f742c956a" providerId="AD" clId="Web-{633F7EC7-5A26-9E58-875A-DDE0D035B6A4}" dt="2023-08-17T03:38:40.691" v="394"/>
        <pc:sldMkLst>
          <pc:docMk/>
          <pc:sldMk cId="516622672" sldId="420"/>
        </pc:sldMkLst>
      </pc:sldChg>
      <pc:sldChg chg="add">
        <pc:chgData name="Vivek Srinivasan" userId="S::vsrinivasan@edunetfoundation.org::49577720-ef25-49be-929e-a10f742c956a" providerId="AD" clId="Web-{633F7EC7-5A26-9E58-875A-DDE0D035B6A4}" dt="2023-08-17T03:38:40.785" v="395"/>
        <pc:sldMkLst>
          <pc:docMk/>
          <pc:sldMk cId="366484909" sldId="421"/>
        </pc:sldMkLst>
      </pc:sldChg>
      <pc:sldChg chg="add">
        <pc:chgData name="Vivek Srinivasan" userId="S::vsrinivasan@edunetfoundation.org::49577720-ef25-49be-929e-a10f742c956a" providerId="AD" clId="Web-{633F7EC7-5A26-9E58-875A-DDE0D035B6A4}" dt="2023-08-17T03:38:40.863" v="396"/>
        <pc:sldMkLst>
          <pc:docMk/>
          <pc:sldMk cId="3433844716" sldId="422"/>
        </pc:sldMkLst>
      </pc:sldChg>
      <pc:sldChg chg="add">
        <pc:chgData name="Vivek Srinivasan" userId="S::vsrinivasan@edunetfoundation.org::49577720-ef25-49be-929e-a10f742c956a" providerId="AD" clId="Web-{633F7EC7-5A26-9E58-875A-DDE0D035B6A4}" dt="2023-08-17T03:38:40.925" v="397"/>
        <pc:sldMkLst>
          <pc:docMk/>
          <pc:sldMk cId="292443970" sldId="423"/>
        </pc:sldMkLst>
      </pc:sldChg>
      <pc:sldChg chg="add">
        <pc:chgData name="Vivek Srinivasan" userId="S::vsrinivasan@edunetfoundation.org::49577720-ef25-49be-929e-a10f742c956a" providerId="AD" clId="Web-{633F7EC7-5A26-9E58-875A-DDE0D035B6A4}" dt="2023-08-17T03:38:41.019" v="398"/>
        <pc:sldMkLst>
          <pc:docMk/>
          <pc:sldMk cId="3677365631" sldId="424"/>
        </pc:sldMkLst>
      </pc:sldChg>
      <pc:sldChg chg="add">
        <pc:chgData name="Vivek Srinivasan" userId="S::vsrinivasan@edunetfoundation.org::49577720-ef25-49be-929e-a10f742c956a" providerId="AD" clId="Web-{633F7EC7-5A26-9E58-875A-DDE0D035B6A4}" dt="2023-08-17T03:38:41.081" v="399"/>
        <pc:sldMkLst>
          <pc:docMk/>
          <pc:sldMk cId="2335894555" sldId="425"/>
        </pc:sldMkLst>
      </pc:sldChg>
      <pc:sldChg chg="add">
        <pc:chgData name="Vivek Srinivasan" userId="S::vsrinivasan@edunetfoundation.org::49577720-ef25-49be-929e-a10f742c956a" providerId="AD" clId="Web-{633F7EC7-5A26-9E58-875A-DDE0D035B6A4}" dt="2023-08-17T03:38:41.159" v="400"/>
        <pc:sldMkLst>
          <pc:docMk/>
          <pc:sldMk cId="3902014070" sldId="426"/>
        </pc:sldMkLst>
      </pc:sldChg>
      <pc:sldChg chg="add">
        <pc:chgData name="Vivek Srinivasan" userId="S::vsrinivasan@edunetfoundation.org::49577720-ef25-49be-929e-a10f742c956a" providerId="AD" clId="Web-{633F7EC7-5A26-9E58-875A-DDE0D035B6A4}" dt="2023-08-17T03:38:41.238" v="401"/>
        <pc:sldMkLst>
          <pc:docMk/>
          <pc:sldMk cId="1565587810" sldId="427"/>
        </pc:sldMkLst>
      </pc:sldChg>
      <pc:sldChg chg="add">
        <pc:chgData name="Vivek Srinivasan" userId="S::vsrinivasan@edunetfoundation.org::49577720-ef25-49be-929e-a10f742c956a" providerId="AD" clId="Web-{633F7EC7-5A26-9E58-875A-DDE0D035B6A4}" dt="2023-08-17T03:38:41.331" v="402"/>
        <pc:sldMkLst>
          <pc:docMk/>
          <pc:sldMk cId="3205646481" sldId="428"/>
        </pc:sldMkLst>
      </pc:sldChg>
      <pc:sldChg chg="add">
        <pc:chgData name="Vivek Srinivasan" userId="S::vsrinivasan@edunetfoundation.org::49577720-ef25-49be-929e-a10f742c956a" providerId="AD" clId="Web-{633F7EC7-5A26-9E58-875A-DDE0D035B6A4}" dt="2023-08-17T03:38:41.425" v="403"/>
        <pc:sldMkLst>
          <pc:docMk/>
          <pc:sldMk cId="2077780932" sldId="429"/>
        </pc:sldMkLst>
      </pc:sldChg>
      <pc:sldChg chg="add">
        <pc:chgData name="Vivek Srinivasan" userId="S::vsrinivasan@edunetfoundation.org::49577720-ef25-49be-929e-a10f742c956a" providerId="AD" clId="Web-{633F7EC7-5A26-9E58-875A-DDE0D035B6A4}" dt="2023-08-17T03:38:41.519" v="404"/>
        <pc:sldMkLst>
          <pc:docMk/>
          <pc:sldMk cId="3489961952" sldId="430"/>
        </pc:sldMkLst>
      </pc:sldChg>
      <pc:sldChg chg="add">
        <pc:chgData name="Vivek Srinivasan" userId="S::vsrinivasan@edunetfoundation.org::49577720-ef25-49be-929e-a10f742c956a" providerId="AD" clId="Web-{633F7EC7-5A26-9E58-875A-DDE0D035B6A4}" dt="2023-08-17T03:38:41.613" v="405"/>
        <pc:sldMkLst>
          <pc:docMk/>
          <pc:sldMk cId="2638879369" sldId="431"/>
        </pc:sldMkLst>
      </pc:sldChg>
      <pc:sldChg chg="add">
        <pc:chgData name="Vivek Srinivasan" userId="S::vsrinivasan@edunetfoundation.org::49577720-ef25-49be-929e-a10f742c956a" providerId="AD" clId="Web-{633F7EC7-5A26-9E58-875A-DDE0D035B6A4}" dt="2023-08-17T03:38:41.706" v="406"/>
        <pc:sldMkLst>
          <pc:docMk/>
          <pc:sldMk cId="1667475961" sldId="432"/>
        </pc:sldMkLst>
      </pc:sldChg>
      <pc:sldChg chg="add">
        <pc:chgData name="Vivek Srinivasan" userId="S::vsrinivasan@edunetfoundation.org::49577720-ef25-49be-929e-a10f742c956a" providerId="AD" clId="Web-{633F7EC7-5A26-9E58-875A-DDE0D035B6A4}" dt="2023-08-17T03:38:41.769" v="407"/>
        <pc:sldMkLst>
          <pc:docMk/>
          <pc:sldMk cId="4049548328" sldId="433"/>
        </pc:sldMkLst>
      </pc:sldChg>
      <pc:sldChg chg="add">
        <pc:chgData name="Vivek Srinivasan" userId="S::vsrinivasan@edunetfoundation.org::49577720-ef25-49be-929e-a10f742c956a" providerId="AD" clId="Web-{633F7EC7-5A26-9E58-875A-DDE0D035B6A4}" dt="2023-08-17T03:38:41.863" v="408"/>
        <pc:sldMkLst>
          <pc:docMk/>
          <pc:sldMk cId="3469869651" sldId="434"/>
        </pc:sldMkLst>
      </pc:sldChg>
      <pc:sldChg chg="add">
        <pc:chgData name="Vivek Srinivasan" userId="S::vsrinivasan@edunetfoundation.org::49577720-ef25-49be-929e-a10f742c956a" providerId="AD" clId="Web-{633F7EC7-5A26-9E58-875A-DDE0D035B6A4}" dt="2023-08-17T03:38:41.956" v="409"/>
        <pc:sldMkLst>
          <pc:docMk/>
          <pc:sldMk cId="4294200363" sldId="435"/>
        </pc:sldMkLst>
      </pc:sldChg>
      <pc:sldChg chg="add">
        <pc:chgData name="Vivek Srinivasan" userId="S::vsrinivasan@edunetfoundation.org::49577720-ef25-49be-929e-a10f742c956a" providerId="AD" clId="Web-{633F7EC7-5A26-9E58-875A-DDE0D035B6A4}" dt="2023-08-17T03:38:42.035" v="410"/>
        <pc:sldMkLst>
          <pc:docMk/>
          <pc:sldMk cId="3298814226" sldId="436"/>
        </pc:sldMkLst>
      </pc:sldChg>
      <pc:sldChg chg="add">
        <pc:chgData name="Vivek Srinivasan" userId="S::vsrinivasan@edunetfoundation.org::49577720-ef25-49be-929e-a10f742c956a" providerId="AD" clId="Web-{633F7EC7-5A26-9E58-875A-DDE0D035B6A4}" dt="2023-08-17T03:38:42.128" v="411"/>
        <pc:sldMkLst>
          <pc:docMk/>
          <pc:sldMk cId="1330416048" sldId="437"/>
        </pc:sldMkLst>
      </pc:sldChg>
      <pc:sldChg chg="add">
        <pc:chgData name="Vivek Srinivasan" userId="S::vsrinivasan@edunetfoundation.org::49577720-ef25-49be-929e-a10f742c956a" providerId="AD" clId="Web-{633F7EC7-5A26-9E58-875A-DDE0D035B6A4}" dt="2023-08-17T03:38:42.222" v="412"/>
        <pc:sldMkLst>
          <pc:docMk/>
          <pc:sldMk cId="2354429126" sldId="438"/>
        </pc:sldMkLst>
      </pc:sldChg>
      <pc:sldChg chg="add">
        <pc:chgData name="Vivek Srinivasan" userId="S::vsrinivasan@edunetfoundation.org::49577720-ef25-49be-929e-a10f742c956a" providerId="AD" clId="Web-{633F7EC7-5A26-9E58-875A-DDE0D035B6A4}" dt="2023-08-17T03:38:42.284" v="413"/>
        <pc:sldMkLst>
          <pc:docMk/>
          <pc:sldMk cId="1530907067" sldId="439"/>
        </pc:sldMkLst>
      </pc:sldChg>
      <pc:sldChg chg="add">
        <pc:chgData name="Vivek Srinivasan" userId="S::vsrinivasan@edunetfoundation.org::49577720-ef25-49be-929e-a10f742c956a" providerId="AD" clId="Web-{633F7EC7-5A26-9E58-875A-DDE0D035B6A4}" dt="2023-08-17T03:38:42.378" v="414"/>
        <pc:sldMkLst>
          <pc:docMk/>
          <pc:sldMk cId="1280086935" sldId="440"/>
        </pc:sldMkLst>
      </pc:sldChg>
      <pc:sldChg chg="add">
        <pc:chgData name="Vivek Srinivasan" userId="S::vsrinivasan@edunetfoundation.org::49577720-ef25-49be-929e-a10f742c956a" providerId="AD" clId="Web-{633F7EC7-5A26-9E58-875A-DDE0D035B6A4}" dt="2023-08-17T03:38:42.472" v="415"/>
        <pc:sldMkLst>
          <pc:docMk/>
          <pc:sldMk cId="790768357" sldId="441"/>
        </pc:sldMkLst>
      </pc:sldChg>
      <pc:sldChg chg="add">
        <pc:chgData name="Vivek Srinivasan" userId="S::vsrinivasan@edunetfoundation.org::49577720-ef25-49be-929e-a10f742c956a" providerId="AD" clId="Web-{633F7EC7-5A26-9E58-875A-DDE0D035B6A4}" dt="2023-08-17T03:38:42.550" v="416"/>
        <pc:sldMkLst>
          <pc:docMk/>
          <pc:sldMk cId="2979980683" sldId="442"/>
        </pc:sldMkLst>
      </pc:sldChg>
      <pc:sldChg chg="add">
        <pc:chgData name="Vivek Srinivasan" userId="S::vsrinivasan@edunetfoundation.org::49577720-ef25-49be-929e-a10f742c956a" providerId="AD" clId="Web-{633F7EC7-5A26-9E58-875A-DDE0D035B6A4}" dt="2023-08-17T03:38:42.613" v="417"/>
        <pc:sldMkLst>
          <pc:docMk/>
          <pc:sldMk cId="1154829264" sldId="443"/>
        </pc:sldMkLst>
      </pc:sldChg>
      <pc:sldChg chg="add">
        <pc:chgData name="Vivek Srinivasan" userId="S::vsrinivasan@edunetfoundation.org::49577720-ef25-49be-929e-a10f742c956a" providerId="AD" clId="Web-{633F7EC7-5A26-9E58-875A-DDE0D035B6A4}" dt="2023-08-17T03:38:42.706" v="418"/>
        <pc:sldMkLst>
          <pc:docMk/>
          <pc:sldMk cId="191220486" sldId="444"/>
        </pc:sldMkLst>
      </pc:sldChg>
      <pc:sldChg chg="add">
        <pc:chgData name="Vivek Srinivasan" userId="S::vsrinivasan@edunetfoundation.org::49577720-ef25-49be-929e-a10f742c956a" providerId="AD" clId="Web-{633F7EC7-5A26-9E58-875A-DDE0D035B6A4}" dt="2023-08-17T03:38:42.800" v="419"/>
        <pc:sldMkLst>
          <pc:docMk/>
          <pc:sldMk cId="2854919152" sldId="445"/>
        </pc:sldMkLst>
      </pc:sldChg>
      <pc:sldChg chg="add">
        <pc:chgData name="Vivek Srinivasan" userId="S::vsrinivasan@edunetfoundation.org::49577720-ef25-49be-929e-a10f742c956a" providerId="AD" clId="Web-{633F7EC7-5A26-9E58-875A-DDE0D035B6A4}" dt="2023-08-17T03:38:42.878" v="420"/>
        <pc:sldMkLst>
          <pc:docMk/>
          <pc:sldMk cId="707280941" sldId="446"/>
        </pc:sldMkLst>
      </pc:sldChg>
      <pc:sldChg chg="add">
        <pc:chgData name="Vivek Srinivasan" userId="S::vsrinivasan@edunetfoundation.org::49577720-ef25-49be-929e-a10f742c956a" providerId="AD" clId="Web-{633F7EC7-5A26-9E58-875A-DDE0D035B6A4}" dt="2023-08-17T03:38:42.972" v="421"/>
        <pc:sldMkLst>
          <pc:docMk/>
          <pc:sldMk cId="2038371378" sldId="447"/>
        </pc:sldMkLst>
      </pc:sldChg>
      <pc:sldChg chg="add">
        <pc:chgData name="Vivek Srinivasan" userId="S::vsrinivasan@edunetfoundation.org::49577720-ef25-49be-929e-a10f742c956a" providerId="AD" clId="Web-{633F7EC7-5A26-9E58-875A-DDE0D035B6A4}" dt="2023-08-17T03:38:43.050" v="422"/>
        <pc:sldMkLst>
          <pc:docMk/>
          <pc:sldMk cId="1319949593" sldId="448"/>
        </pc:sldMkLst>
      </pc:sldChg>
      <pc:sldChg chg="add">
        <pc:chgData name="Vivek Srinivasan" userId="S::vsrinivasan@edunetfoundation.org::49577720-ef25-49be-929e-a10f742c956a" providerId="AD" clId="Web-{633F7EC7-5A26-9E58-875A-DDE0D035B6A4}" dt="2023-08-17T03:38:43.159" v="423"/>
        <pc:sldMkLst>
          <pc:docMk/>
          <pc:sldMk cId="3832542080" sldId="449"/>
        </pc:sldMkLst>
      </pc:sldChg>
      <pc:sldChg chg="add">
        <pc:chgData name="Vivek Srinivasan" userId="S::vsrinivasan@edunetfoundation.org::49577720-ef25-49be-929e-a10f742c956a" providerId="AD" clId="Web-{633F7EC7-5A26-9E58-875A-DDE0D035B6A4}" dt="2023-08-17T03:38:43.253" v="424"/>
        <pc:sldMkLst>
          <pc:docMk/>
          <pc:sldMk cId="1878516387" sldId="450"/>
        </pc:sldMkLst>
      </pc:sldChg>
      <pc:sldChg chg="add">
        <pc:chgData name="Vivek Srinivasan" userId="S::vsrinivasan@edunetfoundation.org::49577720-ef25-49be-929e-a10f742c956a" providerId="AD" clId="Web-{633F7EC7-5A26-9E58-875A-DDE0D035B6A4}" dt="2023-08-17T03:38:43.347" v="425"/>
        <pc:sldMkLst>
          <pc:docMk/>
          <pc:sldMk cId="2552728703" sldId="451"/>
        </pc:sldMkLst>
      </pc:sldChg>
      <pc:sldChg chg="add">
        <pc:chgData name="Vivek Srinivasan" userId="S::vsrinivasan@edunetfoundation.org::49577720-ef25-49be-929e-a10f742c956a" providerId="AD" clId="Web-{633F7EC7-5A26-9E58-875A-DDE0D035B6A4}" dt="2023-08-17T03:38:43.425" v="426"/>
        <pc:sldMkLst>
          <pc:docMk/>
          <pc:sldMk cId="2386352313" sldId="452"/>
        </pc:sldMkLst>
      </pc:sldChg>
      <pc:sldChg chg="add">
        <pc:chgData name="Vivek Srinivasan" userId="S::vsrinivasan@edunetfoundation.org::49577720-ef25-49be-929e-a10f742c956a" providerId="AD" clId="Web-{633F7EC7-5A26-9E58-875A-DDE0D035B6A4}" dt="2023-08-17T03:38:43.488" v="427"/>
        <pc:sldMkLst>
          <pc:docMk/>
          <pc:sldMk cId="198743087" sldId="453"/>
        </pc:sldMkLst>
      </pc:sldChg>
      <pc:sldChg chg="add">
        <pc:chgData name="Vivek Srinivasan" userId="S::vsrinivasan@edunetfoundation.org::49577720-ef25-49be-929e-a10f742c956a" providerId="AD" clId="Web-{633F7EC7-5A26-9E58-875A-DDE0D035B6A4}" dt="2023-08-17T03:38:43.581" v="428"/>
        <pc:sldMkLst>
          <pc:docMk/>
          <pc:sldMk cId="165856473" sldId="454"/>
        </pc:sldMkLst>
      </pc:sldChg>
      <pc:sldChg chg="add">
        <pc:chgData name="Vivek Srinivasan" userId="S::vsrinivasan@edunetfoundation.org::49577720-ef25-49be-929e-a10f742c956a" providerId="AD" clId="Web-{633F7EC7-5A26-9E58-875A-DDE0D035B6A4}" dt="2023-08-17T03:38:43.644" v="429"/>
        <pc:sldMkLst>
          <pc:docMk/>
          <pc:sldMk cId="2291270636" sldId="455"/>
        </pc:sldMkLst>
      </pc:sldChg>
      <pc:sldChg chg="add">
        <pc:chgData name="Vivek Srinivasan" userId="S::vsrinivasan@edunetfoundation.org::49577720-ef25-49be-929e-a10f742c956a" providerId="AD" clId="Web-{633F7EC7-5A26-9E58-875A-DDE0D035B6A4}" dt="2023-08-17T03:38:43.722" v="430"/>
        <pc:sldMkLst>
          <pc:docMk/>
          <pc:sldMk cId="290460643" sldId="456"/>
        </pc:sldMkLst>
      </pc:sldChg>
      <pc:sldChg chg="add">
        <pc:chgData name="Vivek Srinivasan" userId="S::vsrinivasan@edunetfoundation.org::49577720-ef25-49be-929e-a10f742c956a" providerId="AD" clId="Web-{633F7EC7-5A26-9E58-875A-DDE0D035B6A4}" dt="2023-08-17T03:38:43.816" v="431"/>
        <pc:sldMkLst>
          <pc:docMk/>
          <pc:sldMk cId="1937483824" sldId="457"/>
        </pc:sldMkLst>
      </pc:sldChg>
      <pc:sldChg chg="add">
        <pc:chgData name="Vivek Srinivasan" userId="S::vsrinivasan@edunetfoundation.org::49577720-ef25-49be-929e-a10f742c956a" providerId="AD" clId="Web-{633F7EC7-5A26-9E58-875A-DDE0D035B6A4}" dt="2023-08-17T03:38:43.878" v="432"/>
        <pc:sldMkLst>
          <pc:docMk/>
          <pc:sldMk cId="1153278466" sldId="458"/>
        </pc:sldMkLst>
      </pc:sldChg>
      <pc:sldChg chg="add">
        <pc:chgData name="Vivek Srinivasan" userId="S::vsrinivasan@edunetfoundation.org::49577720-ef25-49be-929e-a10f742c956a" providerId="AD" clId="Web-{633F7EC7-5A26-9E58-875A-DDE0D035B6A4}" dt="2023-08-17T03:38:43.956" v="433"/>
        <pc:sldMkLst>
          <pc:docMk/>
          <pc:sldMk cId="363275977" sldId="459"/>
        </pc:sldMkLst>
      </pc:sldChg>
      <pc:sldChg chg="add">
        <pc:chgData name="Vivek Srinivasan" userId="S::vsrinivasan@edunetfoundation.org::49577720-ef25-49be-929e-a10f742c956a" providerId="AD" clId="Web-{633F7EC7-5A26-9E58-875A-DDE0D035B6A4}" dt="2023-08-17T03:38:44.050" v="434"/>
        <pc:sldMkLst>
          <pc:docMk/>
          <pc:sldMk cId="3842519268" sldId="460"/>
        </pc:sldMkLst>
      </pc:sldChg>
      <pc:sldChg chg="add">
        <pc:chgData name="Vivek Srinivasan" userId="S::vsrinivasan@edunetfoundation.org::49577720-ef25-49be-929e-a10f742c956a" providerId="AD" clId="Web-{633F7EC7-5A26-9E58-875A-DDE0D035B6A4}" dt="2023-08-17T03:38:44.128" v="435"/>
        <pc:sldMkLst>
          <pc:docMk/>
          <pc:sldMk cId="3134561928" sldId="461"/>
        </pc:sldMkLst>
      </pc:sldChg>
      <pc:sldChg chg="add">
        <pc:chgData name="Vivek Srinivasan" userId="S::vsrinivasan@edunetfoundation.org::49577720-ef25-49be-929e-a10f742c956a" providerId="AD" clId="Web-{633F7EC7-5A26-9E58-875A-DDE0D035B6A4}" dt="2023-08-17T03:38:44.191" v="436"/>
        <pc:sldMkLst>
          <pc:docMk/>
          <pc:sldMk cId="2702802292" sldId="462"/>
        </pc:sldMkLst>
      </pc:sldChg>
      <pc:sldChg chg="add">
        <pc:chgData name="Vivek Srinivasan" userId="S::vsrinivasan@edunetfoundation.org::49577720-ef25-49be-929e-a10f742c956a" providerId="AD" clId="Web-{633F7EC7-5A26-9E58-875A-DDE0D035B6A4}" dt="2023-08-17T03:38:44.238" v="437"/>
        <pc:sldMkLst>
          <pc:docMk/>
          <pc:sldMk cId="847105913" sldId="463"/>
        </pc:sldMkLst>
      </pc:sldChg>
      <pc:sldChg chg="add">
        <pc:chgData name="Vivek Srinivasan" userId="S::vsrinivasan@edunetfoundation.org::49577720-ef25-49be-929e-a10f742c956a" providerId="AD" clId="Web-{633F7EC7-5A26-9E58-875A-DDE0D035B6A4}" dt="2023-08-17T03:38:44.363" v="438"/>
        <pc:sldMkLst>
          <pc:docMk/>
          <pc:sldMk cId="1218159984" sldId="464"/>
        </pc:sldMkLst>
      </pc:sldChg>
      <pc:sldChg chg="add">
        <pc:chgData name="Vivek Srinivasan" userId="S::vsrinivasan@edunetfoundation.org::49577720-ef25-49be-929e-a10f742c956a" providerId="AD" clId="Web-{633F7EC7-5A26-9E58-875A-DDE0D035B6A4}" dt="2023-08-17T03:38:44.456" v="439"/>
        <pc:sldMkLst>
          <pc:docMk/>
          <pc:sldMk cId="2109630583" sldId="465"/>
        </pc:sldMkLst>
      </pc:sldChg>
      <pc:sldChg chg="add">
        <pc:chgData name="Vivek Srinivasan" userId="S::vsrinivasan@edunetfoundation.org::49577720-ef25-49be-929e-a10f742c956a" providerId="AD" clId="Web-{633F7EC7-5A26-9E58-875A-DDE0D035B6A4}" dt="2023-08-17T03:38:44.628" v="440"/>
        <pc:sldMkLst>
          <pc:docMk/>
          <pc:sldMk cId="2579997057" sldId="466"/>
        </pc:sldMkLst>
      </pc:sldChg>
      <pc:sldChg chg="del">
        <pc:chgData name="Vivek Srinivasan" userId="S::vsrinivasan@edunetfoundation.org::49577720-ef25-49be-929e-a10f742c956a" providerId="AD" clId="Web-{633F7EC7-5A26-9E58-875A-DDE0D035B6A4}" dt="2023-08-17T03:37:18.548" v="223"/>
        <pc:sldMkLst>
          <pc:docMk/>
          <pc:sldMk cId="0" sldId="864"/>
        </pc:sldMkLst>
      </pc:sldChg>
      <pc:sldChg chg="del">
        <pc:chgData name="Vivek Srinivasan" userId="S::vsrinivasan@edunetfoundation.org::49577720-ef25-49be-929e-a10f742c956a" providerId="AD" clId="Web-{633F7EC7-5A26-9E58-875A-DDE0D035B6A4}" dt="2023-08-17T03:37:18.532" v="222"/>
        <pc:sldMkLst>
          <pc:docMk/>
          <pc:sldMk cId="0" sldId="865"/>
        </pc:sldMkLst>
      </pc:sldChg>
      <pc:sldChg chg="del">
        <pc:chgData name="Vivek Srinivasan" userId="S::vsrinivasan@edunetfoundation.org::49577720-ef25-49be-929e-a10f742c956a" providerId="AD" clId="Web-{633F7EC7-5A26-9E58-875A-DDE0D035B6A4}" dt="2023-08-17T03:37:18.532" v="221"/>
        <pc:sldMkLst>
          <pc:docMk/>
          <pc:sldMk cId="0" sldId="867"/>
        </pc:sldMkLst>
      </pc:sldChg>
      <pc:sldChg chg="del">
        <pc:chgData name="Vivek Srinivasan" userId="S::vsrinivasan@edunetfoundation.org::49577720-ef25-49be-929e-a10f742c956a" providerId="AD" clId="Web-{633F7EC7-5A26-9E58-875A-DDE0D035B6A4}" dt="2023-08-17T03:37:18.532" v="220"/>
        <pc:sldMkLst>
          <pc:docMk/>
          <pc:sldMk cId="0" sldId="868"/>
        </pc:sldMkLst>
      </pc:sldChg>
      <pc:sldChg chg="del">
        <pc:chgData name="Vivek Srinivasan" userId="S::vsrinivasan@edunetfoundation.org::49577720-ef25-49be-929e-a10f742c956a" providerId="AD" clId="Web-{633F7EC7-5A26-9E58-875A-DDE0D035B6A4}" dt="2023-08-17T03:37:18.532" v="219"/>
        <pc:sldMkLst>
          <pc:docMk/>
          <pc:sldMk cId="0" sldId="870"/>
        </pc:sldMkLst>
      </pc:sldChg>
      <pc:sldChg chg="del">
        <pc:chgData name="Vivek Srinivasan" userId="S::vsrinivasan@edunetfoundation.org::49577720-ef25-49be-929e-a10f742c956a" providerId="AD" clId="Web-{633F7EC7-5A26-9E58-875A-DDE0D035B6A4}" dt="2023-08-17T03:37:18.532" v="218"/>
        <pc:sldMkLst>
          <pc:docMk/>
          <pc:sldMk cId="0" sldId="871"/>
        </pc:sldMkLst>
      </pc:sldChg>
      <pc:sldChg chg="del">
        <pc:chgData name="Vivek Srinivasan" userId="S::vsrinivasan@edunetfoundation.org::49577720-ef25-49be-929e-a10f742c956a" providerId="AD" clId="Web-{633F7EC7-5A26-9E58-875A-DDE0D035B6A4}" dt="2023-08-17T03:37:18.532" v="217"/>
        <pc:sldMkLst>
          <pc:docMk/>
          <pc:sldMk cId="0" sldId="872"/>
        </pc:sldMkLst>
      </pc:sldChg>
      <pc:sldChg chg="del">
        <pc:chgData name="Vivek Srinivasan" userId="S::vsrinivasan@edunetfoundation.org::49577720-ef25-49be-929e-a10f742c956a" providerId="AD" clId="Web-{633F7EC7-5A26-9E58-875A-DDE0D035B6A4}" dt="2023-08-17T03:37:18.532" v="216"/>
        <pc:sldMkLst>
          <pc:docMk/>
          <pc:sldMk cId="0" sldId="874"/>
        </pc:sldMkLst>
      </pc:sldChg>
      <pc:sldChg chg="del">
        <pc:chgData name="Vivek Srinivasan" userId="S::vsrinivasan@edunetfoundation.org::49577720-ef25-49be-929e-a10f742c956a" providerId="AD" clId="Web-{633F7EC7-5A26-9E58-875A-DDE0D035B6A4}" dt="2023-08-17T03:37:18.532" v="215"/>
        <pc:sldMkLst>
          <pc:docMk/>
          <pc:sldMk cId="0" sldId="875"/>
        </pc:sldMkLst>
      </pc:sldChg>
      <pc:sldChg chg="del">
        <pc:chgData name="Vivek Srinivasan" userId="S::vsrinivasan@edunetfoundation.org::49577720-ef25-49be-929e-a10f742c956a" providerId="AD" clId="Web-{633F7EC7-5A26-9E58-875A-DDE0D035B6A4}" dt="2023-08-17T03:37:18.516" v="214"/>
        <pc:sldMkLst>
          <pc:docMk/>
          <pc:sldMk cId="0" sldId="876"/>
        </pc:sldMkLst>
      </pc:sldChg>
      <pc:sldChg chg="del">
        <pc:chgData name="Vivek Srinivasan" userId="S::vsrinivasan@edunetfoundation.org::49577720-ef25-49be-929e-a10f742c956a" providerId="AD" clId="Web-{633F7EC7-5A26-9E58-875A-DDE0D035B6A4}" dt="2023-08-17T03:37:18.516" v="213"/>
        <pc:sldMkLst>
          <pc:docMk/>
          <pc:sldMk cId="0" sldId="877"/>
        </pc:sldMkLst>
      </pc:sldChg>
      <pc:sldChg chg="del">
        <pc:chgData name="Vivek Srinivasan" userId="S::vsrinivasan@edunetfoundation.org::49577720-ef25-49be-929e-a10f742c956a" providerId="AD" clId="Web-{633F7EC7-5A26-9E58-875A-DDE0D035B6A4}" dt="2023-08-17T03:37:18.516" v="212"/>
        <pc:sldMkLst>
          <pc:docMk/>
          <pc:sldMk cId="0" sldId="878"/>
        </pc:sldMkLst>
      </pc:sldChg>
      <pc:sldChg chg="del">
        <pc:chgData name="Vivek Srinivasan" userId="S::vsrinivasan@edunetfoundation.org::49577720-ef25-49be-929e-a10f742c956a" providerId="AD" clId="Web-{633F7EC7-5A26-9E58-875A-DDE0D035B6A4}" dt="2023-08-17T03:37:18.516" v="211"/>
        <pc:sldMkLst>
          <pc:docMk/>
          <pc:sldMk cId="0" sldId="879"/>
        </pc:sldMkLst>
      </pc:sldChg>
      <pc:sldChg chg="del">
        <pc:chgData name="Vivek Srinivasan" userId="S::vsrinivasan@edunetfoundation.org::49577720-ef25-49be-929e-a10f742c956a" providerId="AD" clId="Web-{633F7EC7-5A26-9E58-875A-DDE0D035B6A4}" dt="2023-08-17T03:37:18.516" v="210"/>
        <pc:sldMkLst>
          <pc:docMk/>
          <pc:sldMk cId="0" sldId="880"/>
        </pc:sldMkLst>
      </pc:sldChg>
      <pc:sldChg chg="del">
        <pc:chgData name="Vivek Srinivasan" userId="S::vsrinivasan@edunetfoundation.org::49577720-ef25-49be-929e-a10f742c956a" providerId="AD" clId="Web-{633F7EC7-5A26-9E58-875A-DDE0D035B6A4}" dt="2023-08-17T03:37:18.516" v="209"/>
        <pc:sldMkLst>
          <pc:docMk/>
          <pc:sldMk cId="0" sldId="881"/>
        </pc:sldMkLst>
      </pc:sldChg>
      <pc:sldChg chg="del">
        <pc:chgData name="Vivek Srinivasan" userId="S::vsrinivasan@edunetfoundation.org::49577720-ef25-49be-929e-a10f742c956a" providerId="AD" clId="Web-{633F7EC7-5A26-9E58-875A-DDE0D035B6A4}" dt="2023-08-17T03:37:18.516" v="208"/>
        <pc:sldMkLst>
          <pc:docMk/>
          <pc:sldMk cId="0" sldId="882"/>
        </pc:sldMkLst>
      </pc:sldChg>
      <pc:sldChg chg="del">
        <pc:chgData name="Vivek Srinivasan" userId="S::vsrinivasan@edunetfoundation.org::49577720-ef25-49be-929e-a10f742c956a" providerId="AD" clId="Web-{633F7EC7-5A26-9E58-875A-DDE0D035B6A4}" dt="2023-08-17T03:37:18.501" v="207"/>
        <pc:sldMkLst>
          <pc:docMk/>
          <pc:sldMk cId="0" sldId="883"/>
        </pc:sldMkLst>
      </pc:sldChg>
      <pc:sldChg chg="del">
        <pc:chgData name="Vivek Srinivasan" userId="S::vsrinivasan@edunetfoundation.org::49577720-ef25-49be-929e-a10f742c956a" providerId="AD" clId="Web-{633F7EC7-5A26-9E58-875A-DDE0D035B6A4}" dt="2023-08-17T03:37:18.501" v="206"/>
        <pc:sldMkLst>
          <pc:docMk/>
          <pc:sldMk cId="0" sldId="884"/>
        </pc:sldMkLst>
      </pc:sldChg>
      <pc:sldChg chg="del">
        <pc:chgData name="Vivek Srinivasan" userId="S::vsrinivasan@edunetfoundation.org::49577720-ef25-49be-929e-a10f742c956a" providerId="AD" clId="Web-{633F7EC7-5A26-9E58-875A-DDE0D035B6A4}" dt="2023-08-17T03:37:18.501" v="205"/>
        <pc:sldMkLst>
          <pc:docMk/>
          <pc:sldMk cId="0" sldId="885"/>
        </pc:sldMkLst>
      </pc:sldChg>
      <pc:sldChg chg="del">
        <pc:chgData name="Vivek Srinivasan" userId="S::vsrinivasan@edunetfoundation.org::49577720-ef25-49be-929e-a10f742c956a" providerId="AD" clId="Web-{633F7EC7-5A26-9E58-875A-DDE0D035B6A4}" dt="2023-08-17T03:37:18.501" v="204"/>
        <pc:sldMkLst>
          <pc:docMk/>
          <pc:sldMk cId="0" sldId="886"/>
        </pc:sldMkLst>
      </pc:sldChg>
      <pc:sldChg chg="del">
        <pc:chgData name="Vivek Srinivasan" userId="S::vsrinivasan@edunetfoundation.org::49577720-ef25-49be-929e-a10f742c956a" providerId="AD" clId="Web-{633F7EC7-5A26-9E58-875A-DDE0D035B6A4}" dt="2023-08-17T03:37:18.501" v="203"/>
        <pc:sldMkLst>
          <pc:docMk/>
          <pc:sldMk cId="0" sldId="887"/>
        </pc:sldMkLst>
      </pc:sldChg>
      <pc:sldChg chg="del">
        <pc:chgData name="Vivek Srinivasan" userId="S::vsrinivasan@edunetfoundation.org::49577720-ef25-49be-929e-a10f742c956a" providerId="AD" clId="Web-{633F7EC7-5A26-9E58-875A-DDE0D035B6A4}" dt="2023-08-17T03:37:18.501" v="202"/>
        <pc:sldMkLst>
          <pc:docMk/>
          <pc:sldMk cId="0" sldId="888"/>
        </pc:sldMkLst>
      </pc:sldChg>
      <pc:sldChg chg="del">
        <pc:chgData name="Vivek Srinivasan" userId="S::vsrinivasan@edunetfoundation.org::49577720-ef25-49be-929e-a10f742c956a" providerId="AD" clId="Web-{633F7EC7-5A26-9E58-875A-DDE0D035B6A4}" dt="2023-08-17T03:37:18.501" v="201"/>
        <pc:sldMkLst>
          <pc:docMk/>
          <pc:sldMk cId="0" sldId="889"/>
        </pc:sldMkLst>
      </pc:sldChg>
      <pc:sldChg chg="del">
        <pc:chgData name="Vivek Srinivasan" userId="S::vsrinivasan@edunetfoundation.org::49577720-ef25-49be-929e-a10f742c956a" providerId="AD" clId="Web-{633F7EC7-5A26-9E58-875A-DDE0D035B6A4}" dt="2023-08-17T03:37:18.501" v="200"/>
        <pc:sldMkLst>
          <pc:docMk/>
          <pc:sldMk cId="0" sldId="890"/>
        </pc:sldMkLst>
      </pc:sldChg>
      <pc:sldChg chg="del">
        <pc:chgData name="Vivek Srinivasan" userId="S::vsrinivasan@edunetfoundation.org::49577720-ef25-49be-929e-a10f742c956a" providerId="AD" clId="Web-{633F7EC7-5A26-9E58-875A-DDE0D035B6A4}" dt="2023-08-17T03:37:18.501" v="199"/>
        <pc:sldMkLst>
          <pc:docMk/>
          <pc:sldMk cId="0" sldId="891"/>
        </pc:sldMkLst>
      </pc:sldChg>
      <pc:sldChg chg="del">
        <pc:chgData name="Vivek Srinivasan" userId="S::vsrinivasan@edunetfoundation.org::49577720-ef25-49be-929e-a10f742c956a" providerId="AD" clId="Web-{633F7EC7-5A26-9E58-875A-DDE0D035B6A4}" dt="2023-08-17T03:37:18.485" v="198"/>
        <pc:sldMkLst>
          <pc:docMk/>
          <pc:sldMk cId="0" sldId="892"/>
        </pc:sldMkLst>
      </pc:sldChg>
      <pc:sldChg chg="del">
        <pc:chgData name="Vivek Srinivasan" userId="S::vsrinivasan@edunetfoundation.org::49577720-ef25-49be-929e-a10f742c956a" providerId="AD" clId="Web-{633F7EC7-5A26-9E58-875A-DDE0D035B6A4}" dt="2023-08-17T03:37:18.485" v="197"/>
        <pc:sldMkLst>
          <pc:docMk/>
          <pc:sldMk cId="0" sldId="894"/>
        </pc:sldMkLst>
      </pc:sldChg>
      <pc:sldChg chg="del">
        <pc:chgData name="Vivek Srinivasan" userId="S::vsrinivasan@edunetfoundation.org::49577720-ef25-49be-929e-a10f742c956a" providerId="AD" clId="Web-{633F7EC7-5A26-9E58-875A-DDE0D035B6A4}" dt="2023-08-17T03:37:18.485" v="196"/>
        <pc:sldMkLst>
          <pc:docMk/>
          <pc:sldMk cId="0" sldId="895"/>
        </pc:sldMkLst>
      </pc:sldChg>
      <pc:sldChg chg="del">
        <pc:chgData name="Vivek Srinivasan" userId="S::vsrinivasan@edunetfoundation.org::49577720-ef25-49be-929e-a10f742c956a" providerId="AD" clId="Web-{633F7EC7-5A26-9E58-875A-DDE0D035B6A4}" dt="2023-08-17T03:37:18.485" v="195"/>
        <pc:sldMkLst>
          <pc:docMk/>
          <pc:sldMk cId="0" sldId="896"/>
        </pc:sldMkLst>
      </pc:sldChg>
      <pc:sldChg chg="del">
        <pc:chgData name="Vivek Srinivasan" userId="S::vsrinivasan@edunetfoundation.org::49577720-ef25-49be-929e-a10f742c956a" providerId="AD" clId="Web-{633F7EC7-5A26-9E58-875A-DDE0D035B6A4}" dt="2023-08-17T03:37:18.485" v="194"/>
        <pc:sldMkLst>
          <pc:docMk/>
          <pc:sldMk cId="0" sldId="897"/>
        </pc:sldMkLst>
      </pc:sldChg>
      <pc:sldChg chg="del">
        <pc:chgData name="Vivek Srinivasan" userId="S::vsrinivasan@edunetfoundation.org::49577720-ef25-49be-929e-a10f742c956a" providerId="AD" clId="Web-{633F7EC7-5A26-9E58-875A-DDE0D035B6A4}" dt="2023-08-17T03:37:18.485" v="193"/>
        <pc:sldMkLst>
          <pc:docMk/>
          <pc:sldMk cId="0" sldId="898"/>
        </pc:sldMkLst>
      </pc:sldChg>
      <pc:sldChg chg="del">
        <pc:chgData name="Vivek Srinivasan" userId="S::vsrinivasan@edunetfoundation.org::49577720-ef25-49be-929e-a10f742c956a" providerId="AD" clId="Web-{633F7EC7-5A26-9E58-875A-DDE0D035B6A4}" dt="2023-08-17T03:37:18.485" v="192"/>
        <pc:sldMkLst>
          <pc:docMk/>
          <pc:sldMk cId="0" sldId="899"/>
        </pc:sldMkLst>
      </pc:sldChg>
      <pc:sldChg chg="del">
        <pc:chgData name="Vivek Srinivasan" userId="S::vsrinivasan@edunetfoundation.org::49577720-ef25-49be-929e-a10f742c956a" providerId="AD" clId="Web-{633F7EC7-5A26-9E58-875A-DDE0D035B6A4}" dt="2023-08-17T03:37:18.470" v="191"/>
        <pc:sldMkLst>
          <pc:docMk/>
          <pc:sldMk cId="0" sldId="900"/>
        </pc:sldMkLst>
      </pc:sldChg>
      <pc:sldChg chg="del">
        <pc:chgData name="Vivek Srinivasan" userId="S::vsrinivasan@edunetfoundation.org::49577720-ef25-49be-929e-a10f742c956a" providerId="AD" clId="Web-{633F7EC7-5A26-9E58-875A-DDE0D035B6A4}" dt="2023-08-17T03:37:18.470" v="190"/>
        <pc:sldMkLst>
          <pc:docMk/>
          <pc:sldMk cId="0" sldId="902"/>
        </pc:sldMkLst>
      </pc:sldChg>
      <pc:sldChg chg="del">
        <pc:chgData name="Vivek Srinivasan" userId="S::vsrinivasan@edunetfoundation.org::49577720-ef25-49be-929e-a10f742c956a" providerId="AD" clId="Web-{633F7EC7-5A26-9E58-875A-DDE0D035B6A4}" dt="2023-08-17T03:37:18.470" v="189"/>
        <pc:sldMkLst>
          <pc:docMk/>
          <pc:sldMk cId="0" sldId="903"/>
        </pc:sldMkLst>
      </pc:sldChg>
      <pc:sldChg chg="del">
        <pc:chgData name="Vivek Srinivasan" userId="S::vsrinivasan@edunetfoundation.org::49577720-ef25-49be-929e-a10f742c956a" providerId="AD" clId="Web-{633F7EC7-5A26-9E58-875A-DDE0D035B6A4}" dt="2023-08-17T03:37:18.470" v="188"/>
        <pc:sldMkLst>
          <pc:docMk/>
          <pc:sldMk cId="0" sldId="904"/>
        </pc:sldMkLst>
      </pc:sldChg>
      <pc:sldChg chg="del">
        <pc:chgData name="Vivek Srinivasan" userId="S::vsrinivasan@edunetfoundation.org::49577720-ef25-49be-929e-a10f742c956a" providerId="AD" clId="Web-{633F7EC7-5A26-9E58-875A-DDE0D035B6A4}" dt="2023-08-17T03:37:18.470" v="187"/>
        <pc:sldMkLst>
          <pc:docMk/>
          <pc:sldMk cId="0" sldId="905"/>
        </pc:sldMkLst>
      </pc:sldChg>
      <pc:sldChg chg="del">
        <pc:chgData name="Vivek Srinivasan" userId="S::vsrinivasan@edunetfoundation.org::49577720-ef25-49be-929e-a10f742c956a" providerId="AD" clId="Web-{633F7EC7-5A26-9E58-875A-DDE0D035B6A4}" dt="2023-08-17T03:37:18.470" v="186"/>
        <pc:sldMkLst>
          <pc:docMk/>
          <pc:sldMk cId="0" sldId="906"/>
        </pc:sldMkLst>
      </pc:sldChg>
      <pc:sldChg chg="del">
        <pc:chgData name="Vivek Srinivasan" userId="S::vsrinivasan@edunetfoundation.org::49577720-ef25-49be-929e-a10f742c956a" providerId="AD" clId="Web-{633F7EC7-5A26-9E58-875A-DDE0D035B6A4}" dt="2023-08-17T03:37:18.470" v="185"/>
        <pc:sldMkLst>
          <pc:docMk/>
          <pc:sldMk cId="0" sldId="907"/>
        </pc:sldMkLst>
      </pc:sldChg>
      <pc:sldChg chg="del">
        <pc:chgData name="Vivek Srinivasan" userId="S::vsrinivasan@edunetfoundation.org::49577720-ef25-49be-929e-a10f742c956a" providerId="AD" clId="Web-{633F7EC7-5A26-9E58-875A-DDE0D035B6A4}" dt="2023-08-17T03:37:18.454" v="184"/>
        <pc:sldMkLst>
          <pc:docMk/>
          <pc:sldMk cId="0" sldId="908"/>
        </pc:sldMkLst>
      </pc:sldChg>
      <pc:sldChg chg="del">
        <pc:chgData name="Vivek Srinivasan" userId="S::vsrinivasan@edunetfoundation.org::49577720-ef25-49be-929e-a10f742c956a" providerId="AD" clId="Web-{633F7EC7-5A26-9E58-875A-DDE0D035B6A4}" dt="2023-08-17T03:37:18.454" v="183"/>
        <pc:sldMkLst>
          <pc:docMk/>
          <pc:sldMk cId="0" sldId="909"/>
        </pc:sldMkLst>
      </pc:sldChg>
      <pc:sldChg chg="del">
        <pc:chgData name="Vivek Srinivasan" userId="S::vsrinivasan@edunetfoundation.org::49577720-ef25-49be-929e-a10f742c956a" providerId="AD" clId="Web-{633F7EC7-5A26-9E58-875A-DDE0D035B6A4}" dt="2023-08-17T03:37:18.548" v="227"/>
        <pc:sldMkLst>
          <pc:docMk/>
          <pc:sldMk cId="3781132704" sldId="1085"/>
        </pc:sldMkLst>
      </pc:sldChg>
      <pc:sldChg chg="del">
        <pc:chgData name="Vivek Srinivasan" userId="S::vsrinivasan@edunetfoundation.org::49577720-ef25-49be-929e-a10f742c956a" providerId="AD" clId="Web-{633F7EC7-5A26-9E58-875A-DDE0D035B6A4}" dt="2023-08-17T03:37:18.548" v="228"/>
        <pc:sldMkLst>
          <pc:docMk/>
          <pc:sldMk cId="1479932653" sldId="1086"/>
        </pc:sldMkLst>
      </pc:sldChg>
      <pc:sldChg chg="del">
        <pc:chgData name="Vivek Srinivasan" userId="S::vsrinivasan@edunetfoundation.org::49577720-ef25-49be-929e-a10f742c956a" providerId="AD" clId="Web-{633F7EC7-5A26-9E58-875A-DDE0D035B6A4}" dt="2023-08-17T03:37:18.454" v="182"/>
        <pc:sldMkLst>
          <pc:docMk/>
          <pc:sldMk cId="837297860" sldId="1087"/>
        </pc:sldMkLst>
      </pc:sldChg>
      <pc:sldChg chg="del">
        <pc:chgData name="Vivek Srinivasan" userId="S::vsrinivasan@edunetfoundation.org::49577720-ef25-49be-929e-a10f742c956a" providerId="AD" clId="Web-{633F7EC7-5A26-9E58-875A-DDE0D035B6A4}" dt="2023-08-17T03:37:18.454" v="181"/>
        <pc:sldMkLst>
          <pc:docMk/>
          <pc:sldMk cId="3760641565" sldId="1088"/>
        </pc:sldMkLst>
      </pc:sldChg>
      <pc:sldChg chg="del">
        <pc:chgData name="Vivek Srinivasan" userId="S::vsrinivasan@edunetfoundation.org::49577720-ef25-49be-929e-a10f742c956a" providerId="AD" clId="Web-{633F7EC7-5A26-9E58-875A-DDE0D035B6A4}" dt="2023-08-17T03:37:18.454" v="180"/>
        <pc:sldMkLst>
          <pc:docMk/>
          <pc:sldMk cId="3771381261" sldId="1089"/>
        </pc:sldMkLst>
      </pc:sldChg>
      <pc:sldChg chg="del">
        <pc:chgData name="Vivek Srinivasan" userId="S::vsrinivasan@edunetfoundation.org::49577720-ef25-49be-929e-a10f742c956a" providerId="AD" clId="Web-{633F7EC7-5A26-9E58-875A-DDE0D035B6A4}" dt="2023-08-17T03:37:18.454" v="179"/>
        <pc:sldMkLst>
          <pc:docMk/>
          <pc:sldMk cId="2514749948" sldId="1090"/>
        </pc:sldMkLst>
      </pc:sldChg>
      <pc:sldChg chg="del">
        <pc:chgData name="Vivek Srinivasan" userId="S::vsrinivasan@edunetfoundation.org::49577720-ef25-49be-929e-a10f742c956a" providerId="AD" clId="Web-{633F7EC7-5A26-9E58-875A-DDE0D035B6A4}" dt="2023-08-17T03:37:18.454" v="178"/>
        <pc:sldMkLst>
          <pc:docMk/>
          <pc:sldMk cId="698808037" sldId="1091"/>
        </pc:sldMkLst>
      </pc:sldChg>
      <pc:sldChg chg="del">
        <pc:chgData name="Vivek Srinivasan" userId="S::vsrinivasan@edunetfoundation.org::49577720-ef25-49be-929e-a10f742c956a" providerId="AD" clId="Web-{633F7EC7-5A26-9E58-875A-DDE0D035B6A4}" dt="2023-08-17T03:37:18.454" v="177"/>
        <pc:sldMkLst>
          <pc:docMk/>
          <pc:sldMk cId="482073197" sldId="1092"/>
        </pc:sldMkLst>
      </pc:sldChg>
      <pc:sldChg chg="del">
        <pc:chgData name="Vivek Srinivasan" userId="S::vsrinivasan@edunetfoundation.org::49577720-ef25-49be-929e-a10f742c956a" providerId="AD" clId="Web-{633F7EC7-5A26-9E58-875A-DDE0D035B6A4}" dt="2023-08-17T03:37:18.454" v="176"/>
        <pc:sldMkLst>
          <pc:docMk/>
          <pc:sldMk cId="1785571704" sldId="1093"/>
        </pc:sldMkLst>
      </pc:sldChg>
      <pc:sldChg chg="del">
        <pc:chgData name="Vivek Srinivasan" userId="S::vsrinivasan@edunetfoundation.org::49577720-ef25-49be-929e-a10f742c956a" providerId="AD" clId="Web-{633F7EC7-5A26-9E58-875A-DDE0D035B6A4}" dt="2023-08-17T03:37:18.454" v="175"/>
        <pc:sldMkLst>
          <pc:docMk/>
          <pc:sldMk cId="1504146701" sldId="1094"/>
        </pc:sldMkLst>
      </pc:sldChg>
      <pc:sldChg chg="del">
        <pc:chgData name="Vivek Srinivasan" userId="S::vsrinivasan@edunetfoundation.org::49577720-ef25-49be-929e-a10f742c956a" providerId="AD" clId="Web-{633F7EC7-5A26-9E58-875A-DDE0D035B6A4}" dt="2023-08-17T03:37:18.438" v="174"/>
        <pc:sldMkLst>
          <pc:docMk/>
          <pc:sldMk cId="1813752076" sldId="1095"/>
        </pc:sldMkLst>
      </pc:sldChg>
      <pc:sldChg chg="del">
        <pc:chgData name="Vivek Srinivasan" userId="S::vsrinivasan@edunetfoundation.org::49577720-ef25-49be-929e-a10f742c956a" providerId="AD" clId="Web-{633F7EC7-5A26-9E58-875A-DDE0D035B6A4}" dt="2023-08-17T03:37:18.438" v="173"/>
        <pc:sldMkLst>
          <pc:docMk/>
          <pc:sldMk cId="2689552621" sldId="1096"/>
        </pc:sldMkLst>
      </pc:sldChg>
      <pc:sldChg chg="del">
        <pc:chgData name="Vivek Srinivasan" userId="S::vsrinivasan@edunetfoundation.org::49577720-ef25-49be-929e-a10f742c956a" providerId="AD" clId="Web-{633F7EC7-5A26-9E58-875A-DDE0D035B6A4}" dt="2023-08-17T03:37:18.438" v="172"/>
        <pc:sldMkLst>
          <pc:docMk/>
          <pc:sldMk cId="3575613148" sldId="1097"/>
        </pc:sldMkLst>
      </pc:sldChg>
      <pc:sldChg chg="del">
        <pc:chgData name="Vivek Srinivasan" userId="S::vsrinivasan@edunetfoundation.org::49577720-ef25-49be-929e-a10f742c956a" providerId="AD" clId="Web-{633F7EC7-5A26-9E58-875A-DDE0D035B6A4}" dt="2023-08-17T03:37:18.438" v="171"/>
        <pc:sldMkLst>
          <pc:docMk/>
          <pc:sldMk cId="1317559539" sldId="1098"/>
        </pc:sldMkLst>
      </pc:sldChg>
      <pc:sldChg chg="del">
        <pc:chgData name="Vivek Srinivasan" userId="S::vsrinivasan@edunetfoundation.org::49577720-ef25-49be-929e-a10f742c956a" providerId="AD" clId="Web-{633F7EC7-5A26-9E58-875A-DDE0D035B6A4}" dt="2023-08-17T03:37:18.438" v="170"/>
        <pc:sldMkLst>
          <pc:docMk/>
          <pc:sldMk cId="2813193201" sldId="1099"/>
        </pc:sldMkLst>
      </pc:sldChg>
      <pc:sldChg chg="del">
        <pc:chgData name="Vivek Srinivasan" userId="S::vsrinivasan@edunetfoundation.org::49577720-ef25-49be-929e-a10f742c956a" providerId="AD" clId="Web-{633F7EC7-5A26-9E58-875A-DDE0D035B6A4}" dt="2023-08-17T03:37:18.438" v="169"/>
        <pc:sldMkLst>
          <pc:docMk/>
          <pc:sldMk cId="2607292576" sldId="1100"/>
        </pc:sldMkLst>
      </pc:sldChg>
      <pc:sldChg chg="del">
        <pc:chgData name="Vivek Srinivasan" userId="S::vsrinivasan@edunetfoundation.org::49577720-ef25-49be-929e-a10f742c956a" providerId="AD" clId="Web-{633F7EC7-5A26-9E58-875A-DDE0D035B6A4}" dt="2023-08-17T03:37:18.438" v="168"/>
        <pc:sldMkLst>
          <pc:docMk/>
          <pc:sldMk cId="3326893200" sldId="1101"/>
        </pc:sldMkLst>
      </pc:sldChg>
      <pc:sldChg chg="del">
        <pc:chgData name="Vivek Srinivasan" userId="S::vsrinivasan@edunetfoundation.org::49577720-ef25-49be-929e-a10f742c956a" providerId="AD" clId="Web-{633F7EC7-5A26-9E58-875A-DDE0D035B6A4}" dt="2023-08-17T03:37:18.438" v="167"/>
        <pc:sldMkLst>
          <pc:docMk/>
          <pc:sldMk cId="3735593058" sldId="1102"/>
        </pc:sldMkLst>
      </pc:sldChg>
      <pc:sldChg chg="del">
        <pc:chgData name="Vivek Srinivasan" userId="S::vsrinivasan@edunetfoundation.org::49577720-ef25-49be-929e-a10f742c956a" providerId="AD" clId="Web-{633F7EC7-5A26-9E58-875A-DDE0D035B6A4}" dt="2023-08-17T03:37:18.423" v="166"/>
        <pc:sldMkLst>
          <pc:docMk/>
          <pc:sldMk cId="1036367687" sldId="1103"/>
        </pc:sldMkLst>
      </pc:sldChg>
      <pc:sldChg chg="del">
        <pc:chgData name="Vivek Srinivasan" userId="S::vsrinivasan@edunetfoundation.org::49577720-ef25-49be-929e-a10f742c956a" providerId="AD" clId="Web-{633F7EC7-5A26-9E58-875A-DDE0D035B6A4}" dt="2023-08-17T03:37:18.423" v="165"/>
        <pc:sldMkLst>
          <pc:docMk/>
          <pc:sldMk cId="259190506" sldId="1104"/>
        </pc:sldMkLst>
      </pc:sldChg>
      <pc:sldChg chg="del">
        <pc:chgData name="Vivek Srinivasan" userId="S::vsrinivasan@edunetfoundation.org::49577720-ef25-49be-929e-a10f742c956a" providerId="AD" clId="Web-{633F7EC7-5A26-9E58-875A-DDE0D035B6A4}" dt="2023-08-17T03:37:18.423" v="164"/>
        <pc:sldMkLst>
          <pc:docMk/>
          <pc:sldMk cId="1018507987" sldId="1105"/>
        </pc:sldMkLst>
      </pc:sldChg>
      <pc:sldChg chg="del">
        <pc:chgData name="Vivek Srinivasan" userId="S::vsrinivasan@edunetfoundation.org::49577720-ef25-49be-929e-a10f742c956a" providerId="AD" clId="Web-{633F7EC7-5A26-9E58-875A-DDE0D035B6A4}" dt="2023-08-17T03:37:18.423" v="163"/>
        <pc:sldMkLst>
          <pc:docMk/>
          <pc:sldMk cId="487618465" sldId="1106"/>
        </pc:sldMkLst>
      </pc:sldChg>
      <pc:sldChg chg="del">
        <pc:chgData name="Vivek Srinivasan" userId="S::vsrinivasan@edunetfoundation.org::49577720-ef25-49be-929e-a10f742c956a" providerId="AD" clId="Web-{633F7EC7-5A26-9E58-875A-DDE0D035B6A4}" dt="2023-08-17T03:37:18.423" v="162"/>
        <pc:sldMkLst>
          <pc:docMk/>
          <pc:sldMk cId="222581370" sldId="1107"/>
        </pc:sldMkLst>
      </pc:sldChg>
      <pc:sldChg chg="del">
        <pc:chgData name="Vivek Srinivasan" userId="S::vsrinivasan@edunetfoundation.org::49577720-ef25-49be-929e-a10f742c956a" providerId="AD" clId="Web-{633F7EC7-5A26-9E58-875A-DDE0D035B6A4}" dt="2023-08-17T03:37:18.423" v="161"/>
        <pc:sldMkLst>
          <pc:docMk/>
          <pc:sldMk cId="2460687229" sldId="1108"/>
        </pc:sldMkLst>
      </pc:sldChg>
      <pc:sldChg chg="del">
        <pc:chgData name="Vivek Srinivasan" userId="S::vsrinivasan@edunetfoundation.org::49577720-ef25-49be-929e-a10f742c956a" providerId="AD" clId="Web-{633F7EC7-5A26-9E58-875A-DDE0D035B6A4}" dt="2023-08-17T03:37:18.423" v="160"/>
        <pc:sldMkLst>
          <pc:docMk/>
          <pc:sldMk cId="4051417738" sldId="1109"/>
        </pc:sldMkLst>
      </pc:sldChg>
      <pc:sldChg chg="del">
        <pc:chgData name="Vivek Srinivasan" userId="S::vsrinivasan@edunetfoundation.org::49577720-ef25-49be-929e-a10f742c956a" providerId="AD" clId="Web-{633F7EC7-5A26-9E58-875A-DDE0D035B6A4}" dt="2023-08-17T03:37:18.423" v="159"/>
        <pc:sldMkLst>
          <pc:docMk/>
          <pc:sldMk cId="2178931546" sldId="1110"/>
        </pc:sldMkLst>
      </pc:sldChg>
      <pc:sldChg chg="del">
        <pc:chgData name="Vivek Srinivasan" userId="S::vsrinivasan@edunetfoundation.org::49577720-ef25-49be-929e-a10f742c956a" providerId="AD" clId="Web-{633F7EC7-5A26-9E58-875A-DDE0D035B6A4}" dt="2023-08-17T03:37:18.423" v="158"/>
        <pc:sldMkLst>
          <pc:docMk/>
          <pc:sldMk cId="925690676" sldId="1111"/>
        </pc:sldMkLst>
      </pc:sldChg>
      <pc:sldChg chg="del">
        <pc:chgData name="Vivek Srinivasan" userId="S::vsrinivasan@edunetfoundation.org::49577720-ef25-49be-929e-a10f742c956a" providerId="AD" clId="Web-{633F7EC7-5A26-9E58-875A-DDE0D035B6A4}" dt="2023-08-17T03:37:18.423" v="157"/>
        <pc:sldMkLst>
          <pc:docMk/>
          <pc:sldMk cId="3111906464" sldId="1112"/>
        </pc:sldMkLst>
      </pc:sldChg>
      <pc:sldChg chg="del">
        <pc:chgData name="Vivek Srinivasan" userId="S::vsrinivasan@edunetfoundation.org::49577720-ef25-49be-929e-a10f742c956a" providerId="AD" clId="Web-{633F7EC7-5A26-9E58-875A-DDE0D035B6A4}" dt="2023-08-17T03:37:18.423" v="156"/>
        <pc:sldMkLst>
          <pc:docMk/>
          <pc:sldMk cId="1330949912" sldId="1113"/>
        </pc:sldMkLst>
      </pc:sldChg>
      <pc:sldChg chg="del">
        <pc:chgData name="Vivek Srinivasan" userId="S::vsrinivasan@edunetfoundation.org::49577720-ef25-49be-929e-a10f742c956a" providerId="AD" clId="Web-{633F7EC7-5A26-9E58-875A-DDE0D035B6A4}" dt="2023-08-17T03:37:18.407" v="155"/>
        <pc:sldMkLst>
          <pc:docMk/>
          <pc:sldMk cId="2712051487" sldId="1114"/>
        </pc:sldMkLst>
      </pc:sldChg>
      <pc:sldChg chg="del">
        <pc:chgData name="Vivek Srinivasan" userId="S::vsrinivasan@edunetfoundation.org::49577720-ef25-49be-929e-a10f742c956a" providerId="AD" clId="Web-{633F7EC7-5A26-9E58-875A-DDE0D035B6A4}" dt="2023-08-17T03:37:18.407" v="154"/>
        <pc:sldMkLst>
          <pc:docMk/>
          <pc:sldMk cId="3716655495" sldId="1115"/>
        </pc:sldMkLst>
      </pc:sldChg>
      <pc:sldChg chg="del">
        <pc:chgData name="Vivek Srinivasan" userId="S::vsrinivasan@edunetfoundation.org::49577720-ef25-49be-929e-a10f742c956a" providerId="AD" clId="Web-{633F7EC7-5A26-9E58-875A-DDE0D035B6A4}" dt="2023-08-17T03:37:18.407" v="153"/>
        <pc:sldMkLst>
          <pc:docMk/>
          <pc:sldMk cId="483821696" sldId="1116"/>
        </pc:sldMkLst>
      </pc:sldChg>
      <pc:sldChg chg="del">
        <pc:chgData name="Vivek Srinivasan" userId="S::vsrinivasan@edunetfoundation.org::49577720-ef25-49be-929e-a10f742c956a" providerId="AD" clId="Web-{633F7EC7-5A26-9E58-875A-DDE0D035B6A4}" dt="2023-08-17T03:37:18.407" v="152"/>
        <pc:sldMkLst>
          <pc:docMk/>
          <pc:sldMk cId="3044211158" sldId="1117"/>
        </pc:sldMkLst>
      </pc:sldChg>
      <pc:sldChg chg="del">
        <pc:chgData name="Vivek Srinivasan" userId="S::vsrinivasan@edunetfoundation.org::49577720-ef25-49be-929e-a10f742c956a" providerId="AD" clId="Web-{633F7EC7-5A26-9E58-875A-DDE0D035B6A4}" dt="2023-08-17T03:37:18.407" v="151"/>
        <pc:sldMkLst>
          <pc:docMk/>
          <pc:sldMk cId="339376139" sldId="1118"/>
        </pc:sldMkLst>
      </pc:sldChg>
      <pc:sldChg chg="del">
        <pc:chgData name="Vivek Srinivasan" userId="S::vsrinivasan@edunetfoundation.org::49577720-ef25-49be-929e-a10f742c956a" providerId="AD" clId="Web-{633F7EC7-5A26-9E58-875A-DDE0D035B6A4}" dt="2023-08-17T03:37:18.407" v="150"/>
        <pc:sldMkLst>
          <pc:docMk/>
          <pc:sldMk cId="2226194290" sldId="1119"/>
        </pc:sldMkLst>
      </pc:sldChg>
      <pc:sldChg chg="del">
        <pc:chgData name="Vivek Srinivasan" userId="S::vsrinivasan@edunetfoundation.org::49577720-ef25-49be-929e-a10f742c956a" providerId="AD" clId="Web-{633F7EC7-5A26-9E58-875A-DDE0D035B6A4}" dt="2023-08-17T03:37:18.407" v="149"/>
        <pc:sldMkLst>
          <pc:docMk/>
          <pc:sldMk cId="1619859238" sldId="1120"/>
        </pc:sldMkLst>
      </pc:sldChg>
      <pc:sldChg chg="del">
        <pc:chgData name="Vivek Srinivasan" userId="S::vsrinivasan@edunetfoundation.org::49577720-ef25-49be-929e-a10f742c956a" providerId="AD" clId="Web-{633F7EC7-5A26-9E58-875A-DDE0D035B6A4}" dt="2023-08-17T03:37:18.407" v="148"/>
        <pc:sldMkLst>
          <pc:docMk/>
          <pc:sldMk cId="1324045508" sldId="1121"/>
        </pc:sldMkLst>
      </pc:sldChg>
      <pc:sldChg chg="del">
        <pc:chgData name="Vivek Srinivasan" userId="S::vsrinivasan@edunetfoundation.org::49577720-ef25-49be-929e-a10f742c956a" providerId="AD" clId="Web-{633F7EC7-5A26-9E58-875A-DDE0D035B6A4}" dt="2023-08-17T03:37:18.407" v="147"/>
        <pc:sldMkLst>
          <pc:docMk/>
          <pc:sldMk cId="1208629371" sldId="1122"/>
        </pc:sldMkLst>
      </pc:sldChg>
      <pc:sldChg chg="del">
        <pc:chgData name="Vivek Srinivasan" userId="S::vsrinivasan@edunetfoundation.org::49577720-ef25-49be-929e-a10f742c956a" providerId="AD" clId="Web-{633F7EC7-5A26-9E58-875A-DDE0D035B6A4}" dt="2023-08-17T03:37:18.391" v="146"/>
        <pc:sldMkLst>
          <pc:docMk/>
          <pc:sldMk cId="2932584790" sldId="1123"/>
        </pc:sldMkLst>
      </pc:sldChg>
      <pc:sldChg chg="del">
        <pc:chgData name="Vivek Srinivasan" userId="S::vsrinivasan@edunetfoundation.org::49577720-ef25-49be-929e-a10f742c956a" providerId="AD" clId="Web-{633F7EC7-5A26-9E58-875A-DDE0D035B6A4}" dt="2023-08-17T03:37:18.391" v="145"/>
        <pc:sldMkLst>
          <pc:docMk/>
          <pc:sldMk cId="2037620403" sldId="1124"/>
        </pc:sldMkLst>
      </pc:sldChg>
      <pc:sldChg chg="del">
        <pc:chgData name="Vivek Srinivasan" userId="S::vsrinivasan@edunetfoundation.org::49577720-ef25-49be-929e-a10f742c956a" providerId="AD" clId="Web-{633F7EC7-5A26-9E58-875A-DDE0D035B6A4}" dt="2023-08-17T03:37:18.391" v="144"/>
        <pc:sldMkLst>
          <pc:docMk/>
          <pc:sldMk cId="3224023381" sldId="1125"/>
        </pc:sldMkLst>
      </pc:sldChg>
      <pc:sldChg chg="del">
        <pc:chgData name="Vivek Srinivasan" userId="S::vsrinivasan@edunetfoundation.org::49577720-ef25-49be-929e-a10f742c956a" providerId="AD" clId="Web-{633F7EC7-5A26-9E58-875A-DDE0D035B6A4}" dt="2023-08-17T03:37:18.391" v="143"/>
        <pc:sldMkLst>
          <pc:docMk/>
          <pc:sldMk cId="2990755637" sldId="1126"/>
        </pc:sldMkLst>
      </pc:sldChg>
      <pc:sldChg chg="del">
        <pc:chgData name="Vivek Srinivasan" userId="S::vsrinivasan@edunetfoundation.org::49577720-ef25-49be-929e-a10f742c956a" providerId="AD" clId="Web-{633F7EC7-5A26-9E58-875A-DDE0D035B6A4}" dt="2023-08-17T03:37:18.391" v="142"/>
        <pc:sldMkLst>
          <pc:docMk/>
          <pc:sldMk cId="3788387934" sldId="1127"/>
        </pc:sldMkLst>
      </pc:sldChg>
      <pc:sldChg chg="del">
        <pc:chgData name="Vivek Srinivasan" userId="S::vsrinivasan@edunetfoundation.org::49577720-ef25-49be-929e-a10f742c956a" providerId="AD" clId="Web-{633F7EC7-5A26-9E58-875A-DDE0D035B6A4}" dt="2023-08-17T03:37:18.391" v="141"/>
        <pc:sldMkLst>
          <pc:docMk/>
          <pc:sldMk cId="848977268" sldId="1128"/>
        </pc:sldMkLst>
      </pc:sldChg>
      <pc:sldChg chg="del">
        <pc:chgData name="Vivek Srinivasan" userId="S::vsrinivasan@edunetfoundation.org::49577720-ef25-49be-929e-a10f742c956a" providerId="AD" clId="Web-{633F7EC7-5A26-9E58-875A-DDE0D035B6A4}" dt="2023-08-17T03:37:18.391" v="140"/>
        <pc:sldMkLst>
          <pc:docMk/>
          <pc:sldMk cId="4036264827" sldId="1129"/>
        </pc:sldMkLst>
      </pc:sldChg>
      <pc:sldChg chg="del">
        <pc:chgData name="Vivek Srinivasan" userId="S::vsrinivasan@edunetfoundation.org::49577720-ef25-49be-929e-a10f742c956a" providerId="AD" clId="Web-{633F7EC7-5A26-9E58-875A-DDE0D035B6A4}" dt="2023-08-17T03:37:18.391" v="139"/>
        <pc:sldMkLst>
          <pc:docMk/>
          <pc:sldMk cId="1826795643" sldId="1130"/>
        </pc:sldMkLst>
      </pc:sldChg>
      <pc:sldChg chg="del">
        <pc:chgData name="Vivek Srinivasan" userId="S::vsrinivasan@edunetfoundation.org::49577720-ef25-49be-929e-a10f742c956a" providerId="AD" clId="Web-{633F7EC7-5A26-9E58-875A-DDE0D035B6A4}" dt="2023-08-17T03:37:18.391" v="138"/>
        <pc:sldMkLst>
          <pc:docMk/>
          <pc:sldMk cId="2257009974" sldId="1131"/>
        </pc:sldMkLst>
      </pc:sldChg>
      <pc:sldChg chg="del">
        <pc:chgData name="Vivek Srinivasan" userId="S::vsrinivasan@edunetfoundation.org::49577720-ef25-49be-929e-a10f742c956a" providerId="AD" clId="Web-{633F7EC7-5A26-9E58-875A-DDE0D035B6A4}" dt="2023-08-17T03:37:18.391" v="137"/>
        <pc:sldMkLst>
          <pc:docMk/>
          <pc:sldMk cId="3195615861" sldId="1132"/>
        </pc:sldMkLst>
      </pc:sldChg>
      <pc:sldChg chg="del">
        <pc:chgData name="Vivek Srinivasan" userId="S::vsrinivasan@edunetfoundation.org::49577720-ef25-49be-929e-a10f742c956a" providerId="AD" clId="Web-{633F7EC7-5A26-9E58-875A-DDE0D035B6A4}" dt="2023-08-17T03:37:18.376" v="136"/>
        <pc:sldMkLst>
          <pc:docMk/>
          <pc:sldMk cId="3934234144" sldId="1133"/>
        </pc:sldMkLst>
      </pc:sldChg>
      <pc:sldChg chg="del">
        <pc:chgData name="Vivek Srinivasan" userId="S::vsrinivasan@edunetfoundation.org::49577720-ef25-49be-929e-a10f742c956a" providerId="AD" clId="Web-{633F7EC7-5A26-9E58-875A-DDE0D035B6A4}" dt="2023-08-17T03:37:18.376" v="135"/>
        <pc:sldMkLst>
          <pc:docMk/>
          <pc:sldMk cId="2626474496" sldId="1134"/>
        </pc:sldMkLst>
      </pc:sldChg>
      <pc:sldChg chg="del">
        <pc:chgData name="Vivek Srinivasan" userId="S::vsrinivasan@edunetfoundation.org::49577720-ef25-49be-929e-a10f742c956a" providerId="AD" clId="Web-{633F7EC7-5A26-9E58-875A-DDE0D035B6A4}" dt="2023-08-17T03:37:18.376" v="134"/>
        <pc:sldMkLst>
          <pc:docMk/>
          <pc:sldMk cId="4041365782" sldId="1135"/>
        </pc:sldMkLst>
      </pc:sldChg>
      <pc:sldChg chg="del">
        <pc:chgData name="Vivek Srinivasan" userId="S::vsrinivasan@edunetfoundation.org::49577720-ef25-49be-929e-a10f742c956a" providerId="AD" clId="Web-{633F7EC7-5A26-9E58-875A-DDE0D035B6A4}" dt="2023-08-17T03:37:18.376" v="133"/>
        <pc:sldMkLst>
          <pc:docMk/>
          <pc:sldMk cId="4114874262" sldId="1136"/>
        </pc:sldMkLst>
      </pc:sldChg>
      <pc:sldChg chg="del">
        <pc:chgData name="Vivek Srinivasan" userId="S::vsrinivasan@edunetfoundation.org::49577720-ef25-49be-929e-a10f742c956a" providerId="AD" clId="Web-{633F7EC7-5A26-9E58-875A-DDE0D035B6A4}" dt="2023-08-17T03:37:18.376" v="132"/>
        <pc:sldMkLst>
          <pc:docMk/>
          <pc:sldMk cId="975100829" sldId="1137"/>
        </pc:sldMkLst>
      </pc:sldChg>
      <pc:sldChg chg="del">
        <pc:chgData name="Vivek Srinivasan" userId="S::vsrinivasan@edunetfoundation.org::49577720-ef25-49be-929e-a10f742c956a" providerId="AD" clId="Web-{633F7EC7-5A26-9E58-875A-DDE0D035B6A4}" dt="2023-08-17T03:37:18.376" v="131"/>
        <pc:sldMkLst>
          <pc:docMk/>
          <pc:sldMk cId="787825905" sldId="1138"/>
        </pc:sldMkLst>
      </pc:sldChg>
      <pc:sldChg chg="del">
        <pc:chgData name="Vivek Srinivasan" userId="S::vsrinivasan@edunetfoundation.org::49577720-ef25-49be-929e-a10f742c956a" providerId="AD" clId="Web-{633F7EC7-5A26-9E58-875A-DDE0D035B6A4}" dt="2023-08-17T03:37:18.376" v="130"/>
        <pc:sldMkLst>
          <pc:docMk/>
          <pc:sldMk cId="4289480131" sldId="1139"/>
        </pc:sldMkLst>
      </pc:sldChg>
      <pc:sldChg chg="del">
        <pc:chgData name="Vivek Srinivasan" userId="S::vsrinivasan@edunetfoundation.org::49577720-ef25-49be-929e-a10f742c956a" providerId="AD" clId="Web-{633F7EC7-5A26-9E58-875A-DDE0D035B6A4}" dt="2023-08-17T03:37:18.376" v="129"/>
        <pc:sldMkLst>
          <pc:docMk/>
          <pc:sldMk cId="3455284714" sldId="1140"/>
        </pc:sldMkLst>
      </pc:sldChg>
      <pc:sldChg chg="del">
        <pc:chgData name="Vivek Srinivasan" userId="S::vsrinivasan@edunetfoundation.org::49577720-ef25-49be-929e-a10f742c956a" providerId="AD" clId="Web-{633F7EC7-5A26-9E58-875A-DDE0D035B6A4}" dt="2023-08-17T03:37:18.376" v="128"/>
        <pc:sldMkLst>
          <pc:docMk/>
          <pc:sldMk cId="2991145760" sldId="1141"/>
        </pc:sldMkLst>
      </pc:sldChg>
      <pc:sldChg chg="del">
        <pc:chgData name="Vivek Srinivasan" userId="S::vsrinivasan@edunetfoundation.org::49577720-ef25-49be-929e-a10f742c956a" providerId="AD" clId="Web-{633F7EC7-5A26-9E58-875A-DDE0D035B6A4}" dt="2023-08-17T03:37:18.360" v="127"/>
        <pc:sldMkLst>
          <pc:docMk/>
          <pc:sldMk cId="2312461848" sldId="1142"/>
        </pc:sldMkLst>
      </pc:sldChg>
      <pc:sldChg chg="del">
        <pc:chgData name="Vivek Srinivasan" userId="S::vsrinivasan@edunetfoundation.org::49577720-ef25-49be-929e-a10f742c956a" providerId="AD" clId="Web-{633F7EC7-5A26-9E58-875A-DDE0D035B6A4}" dt="2023-08-17T03:37:18.360" v="126"/>
        <pc:sldMkLst>
          <pc:docMk/>
          <pc:sldMk cId="464319305" sldId="1143"/>
        </pc:sldMkLst>
      </pc:sldChg>
      <pc:sldChg chg="del">
        <pc:chgData name="Vivek Srinivasan" userId="S::vsrinivasan@edunetfoundation.org::49577720-ef25-49be-929e-a10f742c956a" providerId="AD" clId="Web-{633F7EC7-5A26-9E58-875A-DDE0D035B6A4}" dt="2023-08-17T03:37:18.360" v="125"/>
        <pc:sldMkLst>
          <pc:docMk/>
          <pc:sldMk cId="3467981899" sldId="1144"/>
        </pc:sldMkLst>
      </pc:sldChg>
      <pc:sldChg chg="del">
        <pc:chgData name="Vivek Srinivasan" userId="S::vsrinivasan@edunetfoundation.org::49577720-ef25-49be-929e-a10f742c956a" providerId="AD" clId="Web-{633F7EC7-5A26-9E58-875A-DDE0D035B6A4}" dt="2023-08-17T03:37:18.360" v="124"/>
        <pc:sldMkLst>
          <pc:docMk/>
          <pc:sldMk cId="303944191" sldId="1145"/>
        </pc:sldMkLst>
      </pc:sldChg>
      <pc:sldChg chg="del">
        <pc:chgData name="Vivek Srinivasan" userId="S::vsrinivasan@edunetfoundation.org::49577720-ef25-49be-929e-a10f742c956a" providerId="AD" clId="Web-{633F7EC7-5A26-9E58-875A-DDE0D035B6A4}" dt="2023-08-17T03:37:18.360" v="123"/>
        <pc:sldMkLst>
          <pc:docMk/>
          <pc:sldMk cId="2848667362" sldId="1146"/>
        </pc:sldMkLst>
      </pc:sldChg>
      <pc:sldChg chg="del">
        <pc:chgData name="Vivek Srinivasan" userId="S::vsrinivasan@edunetfoundation.org::49577720-ef25-49be-929e-a10f742c956a" providerId="AD" clId="Web-{633F7EC7-5A26-9E58-875A-DDE0D035B6A4}" dt="2023-08-17T03:37:18.360" v="122"/>
        <pc:sldMkLst>
          <pc:docMk/>
          <pc:sldMk cId="562709879" sldId="1147"/>
        </pc:sldMkLst>
      </pc:sldChg>
      <pc:sldChg chg="del">
        <pc:chgData name="Vivek Srinivasan" userId="S::vsrinivasan@edunetfoundation.org::49577720-ef25-49be-929e-a10f742c956a" providerId="AD" clId="Web-{633F7EC7-5A26-9E58-875A-DDE0D035B6A4}" dt="2023-08-17T03:37:18.360" v="121"/>
        <pc:sldMkLst>
          <pc:docMk/>
          <pc:sldMk cId="4016162512" sldId="1148"/>
        </pc:sldMkLst>
      </pc:sldChg>
      <pc:sldChg chg="del">
        <pc:chgData name="Vivek Srinivasan" userId="S::vsrinivasan@edunetfoundation.org::49577720-ef25-49be-929e-a10f742c956a" providerId="AD" clId="Web-{633F7EC7-5A26-9E58-875A-DDE0D035B6A4}" dt="2023-08-17T03:37:18.360" v="120"/>
        <pc:sldMkLst>
          <pc:docMk/>
          <pc:sldMk cId="1993034841" sldId="1149"/>
        </pc:sldMkLst>
      </pc:sldChg>
      <pc:sldChg chg="del">
        <pc:chgData name="Vivek Srinivasan" userId="S::vsrinivasan@edunetfoundation.org::49577720-ef25-49be-929e-a10f742c956a" providerId="AD" clId="Web-{633F7EC7-5A26-9E58-875A-DDE0D035B6A4}" dt="2023-08-17T03:37:18.360" v="119"/>
        <pc:sldMkLst>
          <pc:docMk/>
          <pc:sldMk cId="2120148510" sldId="1150"/>
        </pc:sldMkLst>
      </pc:sldChg>
      <pc:sldChg chg="del">
        <pc:chgData name="Vivek Srinivasan" userId="S::vsrinivasan@edunetfoundation.org::49577720-ef25-49be-929e-a10f742c956a" providerId="AD" clId="Web-{633F7EC7-5A26-9E58-875A-DDE0D035B6A4}" dt="2023-08-17T03:37:18.360" v="118"/>
        <pc:sldMkLst>
          <pc:docMk/>
          <pc:sldMk cId="3860146581" sldId="1151"/>
        </pc:sldMkLst>
      </pc:sldChg>
      <pc:sldChg chg="del">
        <pc:chgData name="Vivek Srinivasan" userId="S::vsrinivasan@edunetfoundation.org::49577720-ef25-49be-929e-a10f742c956a" providerId="AD" clId="Web-{633F7EC7-5A26-9E58-875A-DDE0D035B6A4}" dt="2023-08-17T03:37:18.360" v="117"/>
        <pc:sldMkLst>
          <pc:docMk/>
          <pc:sldMk cId="165483789" sldId="1152"/>
        </pc:sldMkLst>
      </pc:sldChg>
      <pc:sldChg chg="del">
        <pc:chgData name="Vivek Srinivasan" userId="S::vsrinivasan@edunetfoundation.org::49577720-ef25-49be-929e-a10f742c956a" providerId="AD" clId="Web-{633F7EC7-5A26-9E58-875A-DDE0D035B6A4}" dt="2023-08-17T03:37:18.345" v="116"/>
        <pc:sldMkLst>
          <pc:docMk/>
          <pc:sldMk cId="1168725664" sldId="1153"/>
        </pc:sldMkLst>
      </pc:sldChg>
      <pc:sldChg chg="del">
        <pc:chgData name="Vivek Srinivasan" userId="S::vsrinivasan@edunetfoundation.org::49577720-ef25-49be-929e-a10f742c956a" providerId="AD" clId="Web-{633F7EC7-5A26-9E58-875A-DDE0D035B6A4}" dt="2023-08-17T03:37:18.345" v="115"/>
        <pc:sldMkLst>
          <pc:docMk/>
          <pc:sldMk cId="754382941" sldId="1154"/>
        </pc:sldMkLst>
      </pc:sldChg>
      <pc:sldChg chg="del">
        <pc:chgData name="Vivek Srinivasan" userId="S::vsrinivasan@edunetfoundation.org::49577720-ef25-49be-929e-a10f742c956a" providerId="AD" clId="Web-{633F7EC7-5A26-9E58-875A-DDE0D035B6A4}" dt="2023-08-17T03:37:18.345" v="114"/>
        <pc:sldMkLst>
          <pc:docMk/>
          <pc:sldMk cId="3331899956" sldId="1155"/>
        </pc:sldMkLst>
      </pc:sldChg>
      <pc:sldChg chg="del">
        <pc:chgData name="Vivek Srinivasan" userId="S::vsrinivasan@edunetfoundation.org::49577720-ef25-49be-929e-a10f742c956a" providerId="AD" clId="Web-{633F7EC7-5A26-9E58-875A-DDE0D035B6A4}" dt="2023-08-17T03:37:18.345" v="113"/>
        <pc:sldMkLst>
          <pc:docMk/>
          <pc:sldMk cId="1578725421" sldId="1156"/>
        </pc:sldMkLst>
      </pc:sldChg>
      <pc:sldChg chg="del">
        <pc:chgData name="Vivek Srinivasan" userId="S::vsrinivasan@edunetfoundation.org::49577720-ef25-49be-929e-a10f742c956a" providerId="AD" clId="Web-{633F7EC7-5A26-9E58-875A-DDE0D035B6A4}" dt="2023-08-17T03:37:18.345" v="112"/>
        <pc:sldMkLst>
          <pc:docMk/>
          <pc:sldMk cId="2542870573" sldId="1157"/>
        </pc:sldMkLst>
      </pc:sldChg>
      <pc:sldChg chg="del">
        <pc:chgData name="Vivek Srinivasan" userId="S::vsrinivasan@edunetfoundation.org::49577720-ef25-49be-929e-a10f742c956a" providerId="AD" clId="Web-{633F7EC7-5A26-9E58-875A-DDE0D035B6A4}" dt="2023-08-17T03:37:18.345" v="111"/>
        <pc:sldMkLst>
          <pc:docMk/>
          <pc:sldMk cId="2761689155" sldId="1158"/>
        </pc:sldMkLst>
      </pc:sldChg>
      <pc:sldChg chg="del">
        <pc:chgData name="Vivek Srinivasan" userId="S::vsrinivasan@edunetfoundation.org::49577720-ef25-49be-929e-a10f742c956a" providerId="AD" clId="Web-{633F7EC7-5A26-9E58-875A-DDE0D035B6A4}" dt="2023-08-17T03:37:18.345" v="110"/>
        <pc:sldMkLst>
          <pc:docMk/>
          <pc:sldMk cId="313210576" sldId="1159"/>
        </pc:sldMkLst>
      </pc:sldChg>
      <pc:sldChg chg="del">
        <pc:chgData name="Vivek Srinivasan" userId="S::vsrinivasan@edunetfoundation.org::49577720-ef25-49be-929e-a10f742c956a" providerId="AD" clId="Web-{633F7EC7-5A26-9E58-875A-DDE0D035B6A4}" dt="2023-08-17T03:37:18.345" v="109"/>
        <pc:sldMkLst>
          <pc:docMk/>
          <pc:sldMk cId="1349378700" sldId="1160"/>
        </pc:sldMkLst>
      </pc:sldChg>
      <pc:sldChg chg="del">
        <pc:chgData name="Vivek Srinivasan" userId="S::vsrinivasan@edunetfoundation.org::49577720-ef25-49be-929e-a10f742c956a" providerId="AD" clId="Web-{633F7EC7-5A26-9E58-875A-DDE0D035B6A4}" dt="2023-08-17T03:37:18.345" v="108"/>
        <pc:sldMkLst>
          <pc:docMk/>
          <pc:sldMk cId="2703764663" sldId="1161"/>
        </pc:sldMkLst>
      </pc:sldChg>
      <pc:sldChg chg="del">
        <pc:chgData name="Vivek Srinivasan" userId="S::vsrinivasan@edunetfoundation.org::49577720-ef25-49be-929e-a10f742c956a" providerId="AD" clId="Web-{633F7EC7-5A26-9E58-875A-DDE0D035B6A4}" dt="2023-08-17T03:37:18.345" v="107"/>
        <pc:sldMkLst>
          <pc:docMk/>
          <pc:sldMk cId="64829673" sldId="1162"/>
        </pc:sldMkLst>
      </pc:sldChg>
      <pc:sldChg chg="del">
        <pc:chgData name="Vivek Srinivasan" userId="S::vsrinivasan@edunetfoundation.org::49577720-ef25-49be-929e-a10f742c956a" providerId="AD" clId="Web-{633F7EC7-5A26-9E58-875A-DDE0D035B6A4}" dt="2023-08-17T03:37:18.329" v="106"/>
        <pc:sldMkLst>
          <pc:docMk/>
          <pc:sldMk cId="2740952576" sldId="1163"/>
        </pc:sldMkLst>
      </pc:sldChg>
      <pc:sldChg chg="del">
        <pc:chgData name="Vivek Srinivasan" userId="S::vsrinivasan@edunetfoundation.org::49577720-ef25-49be-929e-a10f742c956a" providerId="AD" clId="Web-{633F7EC7-5A26-9E58-875A-DDE0D035B6A4}" dt="2023-08-17T03:37:18.329" v="105"/>
        <pc:sldMkLst>
          <pc:docMk/>
          <pc:sldMk cId="580178030" sldId="1164"/>
        </pc:sldMkLst>
      </pc:sldChg>
      <pc:sldChg chg="del">
        <pc:chgData name="Vivek Srinivasan" userId="S::vsrinivasan@edunetfoundation.org::49577720-ef25-49be-929e-a10f742c956a" providerId="AD" clId="Web-{633F7EC7-5A26-9E58-875A-DDE0D035B6A4}" dt="2023-08-17T03:37:18.329" v="104"/>
        <pc:sldMkLst>
          <pc:docMk/>
          <pc:sldMk cId="2225932230" sldId="1165"/>
        </pc:sldMkLst>
      </pc:sldChg>
      <pc:sldChg chg="del">
        <pc:chgData name="Vivek Srinivasan" userId="S::vsrinivasan@edunetfoundation.org::49577720-ef25-49be-929e-a10f742c956a" providerId="AD" clId="Web-{633F7EC7-5A26-9E58-875A-DDE0D035B6A4}" dt="2023-08-17T03:37:18.329" v="103"/>
        <pc:sldMkLst>
          <pc:docMk/>
          <pc:sldMk cId="2627809422" sldId="1166"/>
        </pc:sldMkLst>
      </pc:sldChg>
      <pc:sldChg chg="del">
        <pc:chgData name="Vivek Srinivasan" userId="S::vsrinivasan@edunetfoundation.org::49577720-ef25-49be-929e-a10f742c956a" providerId="AD" clId="Web-{633F7EC7-5A26-9E58-875A-DDE0D035B6A4}" dt="2023-08-17T03:37:18.329" v="102"/>
        <pc:sldMkLst>
          <pc:docMk/>
          <pc:sldMk cId="4025570554" sldId="1167"/>
        </pc:sldMkLst>
      </pc:sldChg>
      <pc:sldChg chg="del">
        <pc:chgData name="Vivek Srinivasan" userId="S::vsrinivasan@edunetfoundation.org::49577720-ef25-49be-929e-a10f742c956a" providerId="AD" clId="Web-{633F7EC7-5A26-9E58-875A-DDE0D035B6A4}" dt="2023-08-17T03:37:18.329" v="101"/>
        <pc:sldMkLst>
          <pc:docMk/>
          <pc:sldMk cId="2990491517" sldId="1168"/>
        </pc:sldMkLst>
      </pc:sldChg>
      <pc:sldChg chg="del">
        <pc:chgData name="Vivek Srinivasan" userId="S::vsrinivasan@edunetfoundation.org::49577720-ef25-49be-929e-a10f742c956a" providerId="AD" clId="Web-{633F7EC7-5A26-9E58-875A-DDE0D035B6A4}" dt="2023-08-17T03:37:18.329" v="100"/>
        <pc:sldMkLst>
          <pc:docMk/>
          <pc:sldMk cId="2541264373" sldId="1169"/>
        </pc:sldMkLst>
      </pc:sldChg>
      <pc:sldChg chg="del">
        <pc:chgData name="Vivek Srinivasan" userId="S::vsrinivasan@edunetfoundation.org::49577720-ef25-49be-929e-a10f742c956a" providerId="AD" clId="Web-{633F7EC7-5A26-9E58-875A-DDE0D035B6A4}" dt="2023-08-17T03:37:18.329" v="99"/>
        <pc:sldMkLst>
          <pc:docMk/>
          <pc:sldMk cId="3778702263" sldId="1170"/>
        </pc:sldMkLst>
      </pc:sldChg>
      <pc:sldChg chg="del">
        <pc:chgData name="Vivek Srinivasan" userId="S::vsrinivasan@edunetfoundation.org::49577720-ef25-49be-929e-a10f742c956a" providerId="AD" clId="Web-{633F7EC7-5A26-9E58-875A-DDE0D035B6A4}" dt="2023-08-17T03:37:18.329" v="98"/>
        <pc:sldMkLst>
          <pc:docMk/>
          <pc:sldMk cId="1045761380" sldId="1171"/>
        </pc:sldMkLst>
      </pc:sldChg>
      <pc:sldChg chg="del">
        <pc:chgData name="Vivek Srinivasan" userId="S::vsrinivasan@edunetfoundation.org::49577720-ef25-49be-929e-a10f742c956a" providerId="AD" clId="Web-{633F7EC7-5A26-9E58-875A-DDE0D035B6A4}" dt="2023-08-17T03:37:18.329" v="97"/>
        <pc:sldMkLst>
          <pc:docMk/>
          <pc:sldMk cId="923223758" sldId="1172"/>
        </pc:sldMkLst>
      </pc:sldChg>
      <pc:sldChg chg="del">
        <pc:chgData name="Vivek Srinivasan" userId="S::vsrinivasan@edunetfoundation.org::49577720-ef25-49be-929e-a10f742c956a" providerId="AD" clId="Web-{633F7EC7-5A26-9E58-875A-DDE0D035B6A4}" dt="2023-08-17T03:37:18.329" v="96"/>
        <pc:sldMkLst>
          <pc:docMk/>
          <pc:sldMk cId="1474670909" sldId="1173"/>
        </pc:sldMkLst>
      </pc:sldChg>
      <pc:sldChg chg="del">
        <pc:chgData name="Vivek Srinivasan" userId="S::vsrinivasan@edunetfoundation.org::49577720-ef25-49be-929e-a10f742c956a" providerId="AD" clId="Web-{633F7EC7-5A26-9E58-875A-DDE0D035B6A4}" dt="2023-08-17T03:37:18.329" v="95"/>
        <pc:sldMkLst>
          <pc:docMk/>
          <pc:sldMk cId="2190998794" sldId="1174"/>
        </pc:sldMkLst>
      </pc:sldChg>
      <pc:sldChg chg="del">
        <pc:chgData name="Vivek Srinivasan" userId="S::vsrinivasan@edunetfoundation.org::49577720-ef25-49be-929e-a10f742c956a" providerId="AD" clId="Web-{633F7EC7-5A26-9E58-875A-DDE0D035B6A4}" dt="2023-08-17T03:37:18.313" v="94"/>
        <pc:sldMkLst>
          <pc:docMk/>
          <pc:sldMk cId="4069379769" sldId="1175"/>
        </pc:sldMkLst>
      </pc:sldChg>
      <pc:sldChg chg="del">
        <pc:chgData name="Vivek Srinivasan" userId="S::vsrinivasan@edunetfoundation.org::49577720-ef25-49be-929e-a10f742c956a" providerId="AD" clId="Web-{633F7EC7-5A26-9E58-875A-DDE0D035B6A4}" dt="2023-08-17T03:37:18.313" v="93"/>
        <pc:sldMkLst>
          <pc:docMk/>
          <pc:sldMk cId="3772138204" sldId="1176"/>
        </pc:sldMkLst>
      </pc:sldChg>
      <pc:sldChg chg="del">
        <pc:chgData name="Vivek Srinivasan" userId="S::vsrinivasan@edunetfoundation.org::49577720-ef25-49be-929e-a10f742c956a" providerId="AD" clId="Web-{633F7EC7-5A26-9E58-875A-DDE0D035B6A4}" dt="2023-08-17T03:37:18.313" v="92"/>
        <pc:sldMkLst>
          <pc:docMk/>
          <pc:sldMk cId="1796212833" sldId="1177"/>
        </pc:sldMkLst>
      </pc:sldChg>
      <pc:sldChg chg="del">
        <pc:chgData name="Vivek Srinivasan" userId="S::vsrinivasan@edunetfoundation.org::49577720-ef25-49be-929e-a10f742c956a" providerId="AD" clId="Web-{633F7EC7-5A26-9E58-875A-DDE0D035B6A4}" dt="2023-08-17T03:37:18.313" v="91"/>
        <pc:sldMkLst>
          <pc:docMk/>
          <pc:sldMk cId="1055865260" sldId="1178"/>
        </pc:sldMkLst>
      </pc:sldChg>
      <pc:sldChg chg="del">
        <pc:chgData name="Vivek Srinivasan" userId="S::vsrinivasan@edunetfoundation.org::49577720-ef25-49be-929e-a10f742c956a" providerId="AD" clId="Web-{633F7EC7-5A26-9E58-875A-DDE0D035B6A4}" dt="2023-08-17T03:37:18.313" v="89"/>
        <pc:sldMkLst>
          <pc:docMk/>
          <pc:sldMk cId="272169696" sldId="1179"/>
        </pc:sldMkLst>
      </pc:sldChg>
      <pc:sldChg chg="del">
        <pc:chgData name="Vivek Srinivasan" userId="S::vsrinivasan@edunetfoundation.org::49577720-ef25-49be-929e-a10f742c956a" providerId="AD" clId="Web-{633F7EC7-5A26-9E58-875A-DDE0D035B6A4}" dt="2023-08-17T03:37:18.313" v="90"/>
        <pc:sldMkLst>
          <pc:docMk/>
          <pc:sldMk cId="789815542" sldId="1180"/>
        </pc:sldMkLst>
      </pc:sldChg>
      <pc:sldChg chg="del modNotes">
        <pc:chgData name="Vivek Srinivasan" userId="S::vsrinivasan@edunetfoundation.org::49577720-ef25-49be-929e-a10f742c956a" providerId="AD" clId="Web-{633F7EC7-5A26-9E58-875A-DDE0D035B6A4}" dt="2023-08-17T03:37:18.313" v="88"/>
        <pc:sldMkLst>
          <pc:docMk/>
          <pc:sldMk cId="3208145755" sldId="1181"/>
        </pc:sldMkLst>
      </pc:sldChg>
      <pc:sldChg chg="del modNotes">
        <pc:chgData name="Vivek Srinivasan" userId="S::vsrinivasan@edunetfoundation.org::49577720-ef25-49be-929e-a10f742c956a" providerId="AD" clId="Web-{633F7EC7-5A26-9E58-875A-DDE0D035B6A4}" dt="2023-08-17T03:37:18.313" v="87"/>
        <pc:sldMkLst>
          <pc:docMk/>
          <pc:sldMk cId="2575487723" sldId="1182"/>
        </pc:sldMkLst>
      </pc:sldChg>
      <pc:sldChg chg="del modNotes">
        <pc:chgData name="Vivek Srinivasan" userId="S::vsrinivasan@edunetfoundation.org::49577720-ef25-49be-929e-a10f742c956a" providerId="AD" clId="Web-{633F7EC7-5A26-9E58-875A-DDE0D035B6A4}" dt="2023-08-17T03:37:18.313" v="86"/>
        <pc:sldMkLst>
          <pc:docMk/>
          <pc:sldMk cId="4039972272" sldId="1183"/>
        </pc:sldMkLst>
      </pc:sldChg>
      <pc:sldChg chg="del modNotes">
        <pc:chgData name="Vivek Srinivasan" userId="S::vsrinivasan@edunetfoundation.org::49577720-ef25-49be-929e-a10f742c956a" providerId="AD" clId="Web-{633F7EC7-5A26-9E58-875A-DDE0D035B6A4}" dt="2023-08-17T03:37:18.313" v="85"/>
        <pc:sldMkLst>
          <pc:docMk/>
          <pc:sldMk cId="527871399" sldId="1184"/>
        </pc:sldMkLst>
      </pc:sldChg>
      <pc:sldChg chg="del modNotes">
        <pc:chgData name="Vivek Srinivasan" userId="S::vsrinivasan@edunetfoundation.org::49577720-ef25-49be-929e-a10f742c956a" providerId="AD" clId="Web-{633F7EC7-5A26-9E58-875A-DDE0D035B6A4}" dt="2023-08-17T03:37:18.298" v="84"/>
        <pc:sldMkLst>
          <pc:docMk/>
          <pc:sldMk cId="2598697987" sldId="1185"/>
        </pc:sldMkLst>
      </pc:sldChg>
      <pc:sldChg chg="del modNotes">
        <pc:chgData name="Vivek Srinivasan" userId="S::vsrinivasan@edunetfoundation.org::49577720-ef25-49be-929e-a10f742c956a" providerId="AD" clId="Web-{633F7EC7-5A26-9E58-875A-DDE0D035B6A4}" dt="2023-08-17T03:37:18.298" v="83"/>
        <pc:sldMkLst>
          <pc:docMk/>
          <pc:sldMk cId="1115285329" sldId="1186"/>
        </pc:sldMkLst>
      </pc:sldChg>
      <pc:sldChg chg="del modNotes">
        <pc:chgData name="Vivek Srinivasan" userId="S::vsrinivasan@edunetfoundation.org::49577720-ef25-49be-929e-a10f742c956a" providerId="AD" clId="Web-{633F7EC7-5A26-9E58-875A-DDE0D035B6A4}" dt="2023-08-17T03:37:18.298" v="82"/>
        <pc:sldMkLst>
          <pc:docMk/>
          <pc:sldMk cId="3201918567" sldId="1187"/>
        </pc:sldMkLst>
      </pc:sldChg>
      <pc:sldChg chg="del">
        <pc:chgData name="Vivek Srinivasan" userId="S::vsrinivasan@edunetfoundation.org::49577720-ef25-49be-929e-a10f742c956a" providerId="AD" clId="Web-{633F7EC7-5A26-9E58-875A-DDE0D035B6A4}" dt="2023-08-17T03:37:18.298" v="81"/>
        <pc:sldMkLst>
          <pc:docMk/>
          <pc:sldMk cId="387044034" sldId="1188"/>
        </pc:sldMkLst>
      </pc:sldChg>
      <pc:sldChg chg="del">
        <pc:chgData name="Vivek Srinivasan" userId="S::vsrinivasan@edunetfoundation.org::49577720-ef25-49be-929e-a10f742c956a" providerId="AD" clId="Web-{633F7EC7-5A26-9E58-875A-DDE0D035B6A4}" dt="2023-08-17T03:37:18.298" v="80"/>
        <pc:sldMkLst>
          <pc:docMk/>
          <pc:sldMk cId="642578715" sldId="1189"/>
        </pc:sldMkLst>
      </pc:sldChg>
      <pc:sldChg chg="del">
        <pc:chgData name="Vivek Srinivasan" userId="S::vsrinivasan@edunetfoundation.org::49577720-ef25-49be-929e-a10f742c956a" providerId="AD" clId="Web-{633F7EC7-5A26-9E58-875A-DDE0D035B6A4}" dt="2023-08-17T03:37:18.298" v="79"/>
        <pc:sldMkLst>
          <pc:docMk/>
          <pc:sldMk cId="4275135316" sldId="1190"/>
        </pc:sldMkLst>
      </pc:sldChg>
      <pc:sldChg chg="del">
        <pc:chgData name="Vivek Srinivasan" userId="S::vsrinivasan@edunetfoundation.org::49577720-ef25-49be-929e-a10f742c956a" providerId="AD" clId="Web-{633F7EC7-5A26-9E58-875A-DDE0D035B6A4}" dt="2023-08-17T03:37:18.298" v="78"/>
        <pc:sldMkLst>
          <pc:docMk/>
          <pc:sldMk cId="856389951" sldId="1191"/>
        </pc:sldMkLst>
      </pc:sldChg>
      <pc:sldChg chg="del">
        <pc:chgData name="Vivek Srinivasan" userId="S::vsrinivasan@edunetfoundation.org::49577720-ef25-49be-929e-a10f742c956a" providerId="AD" clId="Web-{633F7EC7-5A26-9E58-875A-DDE0D035B6A4}" dt="2023-08-17T03:37:18.298" v="77"/>
        <pc:sldMkLst>
          <pc:docMk/>
          <pc:sldMk cId="894456799" sldId="1192"/>
        </pc:sldMkLst>
      </pc:sldChg>
      <pc:sldChg chg="del">
        <pc:chgData name="Vivek Srinivasan" userId="S::vsrinivasan@edunetfoundation.org::49577720-ef25-49be-929e-a10f742c956a" providerId="AD" clId="Web-{633F7EC7-5A26-9E58-875A-DDE0D035B6A4}" dt="2023-08-17T03:37:18.298" v="76"/>
        <pc:sldMkLst>
          <pc:docMk/>
          <pc:sldMk cId="3318853453" sldId="1193"/>
        </pc:sldMkLst>
      </pc:sldChg>
      <pc:sldChg chg="del">
        <pc:chgData name="Vivek Srinivasan" userId="S::vsrinivasan@edunetfoundation.org::49577720-ef25-49be-929e-a10f742c956a" providerId="AD" clId="Web-{633F7EC7-5A26-9E58-875A-DDE0D035B6A4}" dt="2023-08-17T03:37:18.298" v="75"/>
        <pc:sldMkLst>
          <pc:docMk/>
          <pc:sldMk cId="1206642433" sldId="1194"/>
        </pc:sldMkLst>
      </pc:sldChg>
      <pc:sldChg chg="del">
        <pc:chgData name="Vivek Srinivasan" userId="S::vsrinivasan@edunetfoundation.org::49577720-ef25-49be-929e-a10f742c956a" providerId="AD" clId="Web-{633F7EC7-5A26-9E58-875A-DDE0D035B6A4}" dt="2023-08-17T03:37:18.282" v="74"/>
        <pc:sldMkLst>
          <pc:docMk/>
          <pc:sldMk cId="1195706142" sldId="1195"/>
        </pc:sldMkLst>
      </pc:sldChg>
      <pc:sldChg chg="del">
        <pc:chgData name="Vivek Srinivasan" userId="S::vsrinivasan@edunetfoundation.org::49577720-ef25-49be-929e-a10f742c956a" providerId="AD" clId="Web-{633F7EC7-5A26-9E58-875A-DDE0D035B6A4}" dt="2023-08-17T03:37:18.282" v="73"/>
        <pc:sldMkLst>
          <pc:docMk/>
          <pc:sldMk cId="3701046394" sldId="1196"/>
        </pc:sldMkLst>
      </pc:sldChg>
      <pc:sldChg chg="del">
        <pc:chgData name="Vivek Srinivasan" userId="S::vsrinivasan@edunetfoundation.org::49577720-ef25-49be-929e-a10f742c956a" providerId="AD" clId="Web-{633F7EC7-5A26-9E58-875A-DDE0D035B6A4}" dt="2023-08-17T03:37:18.282" v="72"/>
        <pc:sldMkLst>
          <pc:docMk/>
          <pc:sldMk cId="3765148464" sldId="1197"/>
        </pc:sldMkLst>
      </pc:sldChg>
      <pc:sldChg chg="del">
        <pc:chgData name="Vivek Srinivasan" userId="S::vsrinivasan@edunetfoundation.org::49577720-ef25-49be-929e-a10f742c956a" providerId="AD" clId="Web-{633F7EC7-5A26-9E58-875A-DDE0D035B6A4}" dt="2023-08-17T03:37:18.282" v="71"/>
        <pc:sldMkLst>
          <pc:docMk/>
          <pc:sldMk cId="3094501959" sldId="1198"/>
        </pc:sldMkLst>
      </pc:sldChg>
      <pc:sldChg chg="del">
        <pc:chgData name="Vivek Srinivasan" userId="S::vsrinivasan@edunetfoundation.org::49577720-ef25-49be-929e-a10f742c956a" providerId="AD" clId="Web-{633F7EC7-5A26-9E58-875A-DDE0D035B6A4}" dt="2023-08-17T03:37:18.282" v="70"/>
        <pc:sldMkLst>
          <pc:docMk/>
          <pc:sldMk cId="497216101" sldId="1199"/>
        </pc:sldMkLst>
      </pc:sldChg>
      <pc:sldChg chg="del">
        <pc:chgData name="Vivek Srinivasan" userId="S::vsrinivasan@edunetfoundation.org::49577720-ef25-49be-929e-a10f742c956a" providerId="AD" clId="Web-{633F7EC7-5A26-9E58-875A-DDE0D035B6A4}" dt="2023-08-17T03:37:18.282" v="69"/>
        <pc:sldMkLst>
          <pc:docMk/>
          <pc:sldMk cId="388355129" sldId="1200"/>
        </pc:sldMkLst>
      </pc:sldChg>
      <pc:sldChg chg="del">
        <pc:chgData name="Vivek Srinivasan" userId="S::vsrinivasan@edunetfoundation.org::49577720-ef25-49be-929e-a10f742c956a" providerId="AD" clId="Web-{633F7EC7-5A26-9E58-875A-DDE0D035B6A4}" dt="2023-08-17T03:37:18.282" v="68"/>
        <pc:sldMkLst>
          <pc:docMk/>
          <pc:sldMk cId="1375808425" sldId="1201"/>
        </pc:sldMkLst>
      </pc:sldChg>
      <pc:sldChg chg="del">
        <pc:chgData name="Vivek Srinivasan" userId="S::vsrinivasan@edunetfoundation.org::49577720-ef25-49be-929e-a10f742c956a" providerId="AD" clId="Web-{633F7EC7-5A26-9E58-875A-DDE0D035B6A4}" dt="2023-08-17T03:37:18.282" v="67"/>
        <pc:sldMkLst>
          <pc:docMk/>
          <pc:sldMk cId="67838484" sldId="1202"/>
        </pc:sldMkLst>
      </pc:sldChg>
      <pc:sldChg chg="del">
        <pc:chgData name="Vivek Srinivasan" userId="S::vsrinivasan@edunetfoundation.org::49577720-ef25-49be-929e-a10f742c956a" providerId="AD" clId="Web-{633F7EC7-5A26-9E58-875A-DDE0D035B6A4}" dt="2023-08-17T03:37:18.282" v="66"/>
        <pc:sldMkLst>
          <pc:docMk/>
          <pc:sldMk cId="1768418296" sldId="1203"/>
        </pc:sldMkLst>
      </pc:sldChg>
      <pc:sldChg chg="del">
        <pc:chgData name="Vivek Srinivasan" userId="S::vsrinivasan@edunetfoundation.org::49577720-ef25-49be-929e-a10f742c956a" providerId="AD" clId="Web-{633F7EC7-5A26-9E58-875A-DDE0D035B6A4}" dt="2023-08-17T03:37:18.282" v="65"/>
        <pc:sldMkLst>
          <pc:docMk/>
          <pc:sldMk cId="2447892512" sldId="1204"/>
        </pc:sldMkLst>
      </pc:sldChg>
      <pc:sldChg chg="del">
        <pc:chgData name="Vivek Srinivasan" userId="S::vsrinivasan@edunetfoundation.org::49577720-ef25-49be-929e-a10f742c956a" providerId="AD" clId="Web-{633F7EC7-5A26-9E58-875A-DDE0D035B6A4}" dt="2023-08-17T03:37:18.282" v="64"/>
        <pc:sldMkLst>
          <pc:docMk/>
          <pc:sldMk cId="86195727" sldId="1205"/>
        </pc:sldMkLst>
      </pc:sldChg>
      <pc:sldChg chg="del">
        <pc:chgData name="Vivek Srinivasan" userId="S::vsrinivasan@edunetfoundation.org::49577720-ef25-49be-929e-a10f742c956a" providerId="AD" clId="Web-{633F7EC7-5A26-9E58-875A-DDE0D035B6A4}" dt="2023-08-17T03:37:18.266" v="63"/>
        <pc:sldMkLst>
          <pc:docMk/>
          <pc:sldMk cId="2773082267" sldId="1206"/>
        </pc:sldMkLst>
      </pc:sldChg>
      <pc:sldChg chg="del">
        <pc:chgData name="Vivek Srinivasan" userId="S::vsrinivasan@edunetfoundation.org::49577720-ef25-49be-929e-a10f742c956a" providerId="AD" clId="Web-{633F7EC7-5A26-9E58-875A-DDE0D035B6A4}" dt="2023-08-17T03:37:18.266" v="62"/>
        <pc:sldMkLst>
          <pc:docMk/>
          <pc:sldMk cId="4228832102" sldId="1207"/>
        </pc:sldMkLst>
      </pc:sldChg>
      <pc:sldChg chg="del">
        <pc:chgData name="Vivek Srinivasan" userId="S::vsrinivasan@edunetfoundation.org::49577720-ef25-49be-929e-a10f742c956a" providerId="AD" clId="Web-{633F7EC7-5A26-9E58-875A-DDE0D035B6A4}" dt="2023-08-17T03:37:18.266" v="61"/>
        <pc:sldMkLst>
          <pc:docMk/>
          <pc:sldMk cId="2267072116" sldId="1208"/>
        </pc:sldMkLst>
      </pc:sldChg>
      <pc:sldChg chg="del">
        <pc:chgData name="Vivek Srinivasan" userId="S::vsrinivasan@edunetfoundation.org::49577720-ef25-49be-929e-a10f742c956a" providerId="AD" clId="Web-{633F7EC7-5A26-9E58-875A-DDE0D035B6A4}" dt="2023-08-17T03:37:18.266" v="60"/>
        <pc:sldMkLst>
          <pc:docMk/>
          <pc:sldMk cId="4211955138" sldId="1209"/>
        </pc:sldMkLst>
      </pc:sldChg>
      <pc:sldChg chg="del">
        <pc:chgData name="Vivek Srinivasan" userId="S::vsrinivasan@edunetfoundation.org::49577720-ef25-49be-929e-a10f742c956a" providerId="AD" clId="Web-{633F7EC7-5A26-9E58-875A-DDE0D035B6A4}" dt="2023-08-17T03:37:18.266" v="59"/>
        <pc:sldMkLst>
          <pc:docMk/>
          <pc:sldMk cId="3940363792" sldId="1210"/>
        </pc:sldMkLst>
      </pc:sldChg>
      <pc:sldChg chg="del">
        <pc:chgData name="Vivek Srinivasan" userId="S::vsrinivasan@edunetfoundation.org::49577720-ef25-49be-929e-a10f742c956a" providerId="AD" clId="Web-{633F7EC7-5A26-9E58-875A-DDE0D035B6A4}" dt="2023-08-17T03:37:18.266" v="58"/>
        <pc:sldMkLst>
          <pc:docMk/>
          <pc:sldMk cId="191431142" sldId="1211"/>
        </pc:sldMkLst>
      </pc:sldChg>
      <pc:sldChg chg="del">
        <pc:chgData name="Vivek Srinivasan" userId="S::vsrinivasan@edunetfoundation.org::49577720-ef25-49be-929e-a10f742c956a" providerId="AD" clId="Web-{633F7EC7-5A26-9E58-875A-DDE0D035B6A4}" dt="2023-08-17T03:37:18.266" v="57"/>
        <pc:sldMkLst>
          <pc:docMk/>
          <pc:sldMk cId="2771046266" sldId="1212"/>
        </pc:sldMkLst>
      </pc:sldChg>
      <pc:sldChg chg="del">
        <pc:chgData name="Vivek Srinivasan" userId="S::vsrinivasan@edunetfoundation.org::49577720-ef25-49be-929e-a10f742c956a" providerId="AD" clId="Web-{633F7EC7-5A26-9E58-875A-DDE0D035B6A4}" dt="2023-08-17T03:37:18.266" v="56"/>
        <pc:sldMkLst>
          <pc:docMk/>
          <pc:sldMk cId="1972662148" sldId="1213"/>
        </pc:sldMkLst>
      </pc:sldChg>
      <pc:sldChg chg="del">
        <pc:chgData name="Vivek Srinivasan" userId="S::vsrinivasan@edunetfoundation.org::49577720-ef25-49be-929e-a10f742c956a" providerId="AD" clId="Web-{633F7EC7-5A26-9E58-875A-DDE0D035B6A4}" dt="2023-08-17T03:37:18.266" v="55"/>
        <pc:sldMkLst>
          <pc:docMk/>
          <pc:sldMk cId="2014282814" sldId="1214"/>
        </pc:sldMkLst>
      </pc:sldChg>
      <pc:sldChg chg="del">
        <pc:chgData name="Vivek Srinivasan" userId="S::vsrinivasan@edunetfoundation.org::49577720-ef25-49be-929e-a10f742c956a" providerId="AD" clId="Web-{633F7EC7-5A26-9E58-875A-DDE0D035B6A4}" dt="2023-08-17T03:37:18.266" v="54"/>
        <pc:sldMkLst>
          <pc:docMk/>
          <pc:sldMk cId="2846002298" sldId="1215"/>
        </pc:sldMkLst>
      </pc:sldChg>
      <pc:sldChg chg="del">
        <pc:chgData name="Vivek Srinivasan" userId="S::vsrinivasan@edunetfoundation.org::49577720-ef25-49be-929e-a10f742c956a" providerId="AD" clId="Web-{633F7EC7-5A26-9E58-875A-DDE0D035B6A4}" dt="2023-08-17T03:37:18.266" v="53"/>
        <pc:sldMkLst>
          <pc:docMk/>
          <pc:sldMk cId="1141954301" sldId="1216"/>
        </pc:sldMkLst>
      </pc:sldChg>
      <pc:sldChg chg="del">
        <pc:chgData name="Vivek Srinivasan" userId="S::vsrinivasan@edunetfoundation.org::49577720-ef25-49be-929e-a10f742c956a" providerId="AD" clId="Web-{633F7EC7-5A26-9E58-875A-DDE0D035B6A4}" dt="2023-08-17T03:37:18.251" v="52"/>
        <pc:sldMkLst>
          <pc:docMk/>
          <pc:sldMk cId="4007507233" sldId="1217"/>
        </pc:sldMkLst>
      </pc:sldChg>
      <pc:sldChg chg="del">
        <pc:chgData name="Vivek Srinivasan" userId="S::vsrinivasan@edunetfoundation.org::49577720-ef25-49be-929e-a10f742c956a" providerId="AD" clId="Web-{633F7EC7-5A26-9E58-875A-DDE0D035B6A4}" dt="2023-08-17T03:37:18.251" v="51"/>
        <pc:sldMkLst>
          <pc:docMk/>
          <pc:sldMk cId="1357894153" sldId="1218"/>
        </pc:sldMkLst>
      </pc:sldChg>
      <pc:sldChg chg="del">
        <pc:chgData name="Vivek Srinivasan" userId="S::vsrinivasan@edunetfoundation.org::49577720-ef25-49be-929e-a10f742c956a" providerId="AD" clId="Web-{633F7EC7-5A26-9E58-875A-DDE0D035B6A4}" dt="2023-08-17T03:37:18.251" v="50"/>
        <pc:sldMkLst>
          <pc:docMk/>
          <pc:sldMk cId="809947423" sldId="1219"/>
        </pc:sldMkLst>
      </pc:sldChg>
      <pc:sldChg chg="del">
        <pc:chgData name="Vivek Srinivasan" userId="S::vsrinivasan@edunetfoundation.org::49577720-ef25-49be-929e-a10f742c956a" providerId="AD" clId="Web-{633F7EC7-5A26-9E58-875A-DDE0D035B6A4}" dt="2023-08-17T03:37:18.251" v="49"/>
        <pc:sldMkLst>
          <pc:docMk/>
          <pc:sldMk cId="2556000964" sldId="1220"/>
        </pc:sldMkLst>
      </pc:sldChg>
      <pc:sldChg chg="del">
        <pc:chgData name="Vivek Srinivasan" userId="S::vsrinivasan@edunetfoundation.org::49577720-ef25-49be-929e-a10f742c956a" providerId="AD" clId="Web-{633F7EC7-5A26-9E58-875A-DDE0D035B6A4}" dt="2023-08-17T03:37:18.251" v="48"/>
        <pc:sldMkLst>
          <pc:docMk/>
          <pc:sldMk cId="2681556059" sldId="1221"/>
        </pc:sldMkLst>
      </pc:sldChg>
      <pc:sldChg chg="del">
        <pc:chgData name="Vivek Srinivasan" userId="S::vsrinivasan@edunetfoundation.org::49577720-ef25-49be-929e-a10f742c956a" providerId="AD" clId="Web-{633F7EC7-5A26-9E58-875A-DDE0D035B6A4}" dt="2023-08-17T03:37:18.251" v="47"/>
        <pc:sldMkLst>
          <pc:docMk/>
          <pc:sldMk cId="1685721854" sldId="1222"/>
        </pc:sldMkLst>
      </pc:sldChg>
      <pc:sldChg chg="del">
        <pc:chgData name="Vivek Srinivasan" userId="S::vsrinivasan@edunetfoundation.org::49577720-ef25-49be-929e-a10f742c956a" providerId="AD" clId="Web-{633F7EC7-5A26-9E58-875A-DDE0D035B6A4}" dt="2023-08-17T03:37:18.251" v="46"/>
        <pc:sldMkLst>
          <pc:docMk/>
          <pc:sldMk cId="1321378547" sldId="1223"/>
        </pc:sldMkLst>
      </pc:sldChg>
      <pc:sldChg chg="del">
        <pc:chgData name="Vivek Srinivasan" userId="S::vsrinivasan@edunetfoundation.org::49577720-ef25-49be-929e-a10f742c956a" providerId="AD" clId="Web-{633F7EC7-5A26-9E58-875A-DDE0D035B6A4}" dt="2023-08-17T03:37:18.251" v="45"/>
        <pc:sldMkLst>
          <pc:docMk/>
          <pc:sldMk cId="87111848" sldId="1224"/>
        </pc:sldMkLst>
      </pc:sldChg>
      <pc:sldChg chg="del">
        <pc:chgData name="Vivek Srinivasan" userId="S::vsrinivasan@edunetfoundation.org::49577720-ef25-49be-929e-a10f742c956a" providerId="AD" clId="Web-{633F7EC7-5A26-9E58-875A-DDE0D035B6A4}" dt="2023-08-17T03:37:18.251" v="44"/>
        <pc:sldMkLst>
          <pc:docMk/>
          <pc:sldMk cId="2072991030" sldId="1225"/>
        </pc:sldMkLst>
      </pc:sldChg>
      <pc:sldChg chg="del">
        <pc:chgData name="Vivek Srinivasan" userId="S::vsrinivasan@edunetfoundation.org::49577720-ef25-49be-929e-a10f742c956a" providerId="AD" clId="Web-{633F7EC7-5A26-9E58-875A-DDE0D035B6A4}" dt="2023-08-17T03:37:18.251" v="43"/>
        <pc:sldMkLst>
          <pc:docMk/>
          <pc:sldMk cId="3727068910" sldId="1226"/>
        </pc:sldMkLst>
      </pc:sldChg>
      <pc:sldChg chg="del">
        <pc:chgData name="Vivek Srinivasan" userId="S::vsrinivasan@edunetfoundation.org::49577720-ef25-49be-929e-a10f742c956a" providerId="AD" clId="Web-{633F7EC7-5A26-9E58-875A-DDE0D035B6A4}" dt="2023-08-17T03:37:18.235" v="42"/>
        <pc:sldMkLst>
          <pc:docMk/>
          <pc:sldMk cId="2264723314" sldId="1227"/>
        </pc:sldMkLst>
      </pc:sldChg>
      <pc:sldChg chg="del">
        <pc:chgData name="Vivek Srinivasan" userId="S::vsrinivasan@edunetfoundation.org::49577720-ef25-49be-929e-a10f742c956a" providerId="AD" clId="Web-{633F7EC7-5A26-9E58-875A-DDE0D035B6A4}" dt="2023-08-17T03:37:18.235" v="41"/>
        <pc:sldMkLst>
          <pc:docMk/>
          <pc:sldMk cId="2995994602" sldId="1228"/>
        </pc:sldMkLst>
      </pc:sldChg>
      <pc:sldChg chg="del">
        <pc:chgData name="Vivek Srinivasan" userId="S::vsrinivasan@edunetfoundation.org::49577720-ef25-49be-929e-a10f742c956a" providerId="AD" clId="Web-{633F7EC7-5A26-9E58-875A-DDE0D035B6A4}" dt="2023-08-17T03:37:18.235" v="40"/>
        <pc:sldMkLst>
          <pc:docMk/>
          <pc:sldMk cId="1996857304" sldId="1229"/>
        </pc:sldMkLst>
      </pc:sldChg>
      <pc:sldChg chg="del">
        <pc:chgData name="Vivek Srinivasan" userId="S::vsrinivasan@edunetfoundation.org::49577720-ef25-49be-929e-a10f742c956a" providerId="AD" clId="Web-{633F7EC7-5A26-9E58-875A-DDE0D035B6A4}" dt="2023-08-17T03:37:18.235" v="39"/>
        <pc:sldMkLst>
          <pc:docMk/>
          <pc:sldMk cId="874566025" sldId="1230"/>
        </pc:sldMkLst>
      </pc:sldChg>
      <pc:sldChg chg="del">
        <pc:chgData name="Vivek Srinivasan" userId="S::vsrinivasan@edunetfoundation.org::49577720-ef25-49be-929e-a10f742c956a" providerId="AD" clId="Web-{633F7EC7-5A26-9E58-875A-DDE0D035B6A4}" dt="2023-08-17T03:37:18.235" v="38"/>
        <pc:sldMkLst>
          <pc:docMk/>
          <pc:sldMk cId="1259079775" sldId="1231"/>
        </pc:sldMkLst>
      </pc:sldChg>
      <pc:sldChg chg="del">
        <pc:chgData name="Vivek Srinivasan" userId="S::vsrinivasan@edunetfoundation.org::49577720-ef25-49be-929e-a10f742c956a" providerId="AD" clId="Web-{633F7EC7-5A26-9E58-875A-DDE0D035B6A4}" dt="2023-08-17T03:37:18.235" v="37"/>
        <pc:sldMkLst>
          <pc:docMk/>
          <pc:sldMk cId="1423015713" sldId="1232"/>
        </pc:sldMkLst>
      </pc:sldChg>
      <pc:sldChg chg="del">
        <pc:chgData name="Vivek Srinivasan" userId="S::vsrinivasan@edunetfoundation.org::49577720-ef25-49be-929e-a10f742c956a" providerId="AD" clId="Web-{633F7EC7-5A26-9E58-875A-DDE0D035B6A4}" dt="2023-08-17T03:37:18.235" v="36"/>
        <pc:sldMkLst>
          <pc:docMk/>
          <pc:sldMk cId="2377848694" sldId="1233"/>
        </pc:sldMkLst>
      </pc:sldChg>
      <pc:sldChg chg="del">
        <pc:chgData name="Vivek Srinivasan" userId="S::vsrinivasan@edunetfoundation.org::49577720-ef25-49be-929e-a10f742c956a" providerId="AD" clId="Web-{633F7EC7-5A26-9E58-875A-DDE0D035B6A4}" dt="2023-08-17T03:37:18.235" v="35"/>
        <pc:sldMkLst>
          <pc:docMk/>
          <pc:sldMk cId="601296487" sldId="1234"/>
        </pc:sldMkLst>
      </pc:sldChg>
      <pc:sldChg chg="del">
        <pc:chgData name="Vivek Srinivasan" userId="S::vsrinivasan@edunetfoundation.org::49577720-ef25-49be-929e-a10f742c956a" providerId="AD" clId="Web-{633F7EC7-5A26-9E58-875A-DDE0D035B6A4}" dt="2023-08-17T03:37:18.235" v="34"/>
        <pc:sldMkLst>
          <pc:docMk/>
          <pc:sldMk cId="1831701722" sldId="1235"/>
        </pc:sldMkLst>
      </pc:sldChg>
      <pc:sldChg chg="del">
        <pc:chgData name="Vivek Srinivasan" userId="S::vsrinivasan@edunetfoundation.org::49577720-ef25-49be-929e-a10f742c956a" providerId="AD" clId="Web-{633F7EC7-5A26-9E58-875A-DDE0D035B6A4}" dt="2023-08-17T03:37:18.235" v="33"/>
        <pc:sldMkLst>
          <pc:docMk/>
          <pc:sldMk cId="1025422364" sldId="1236"/>
        </pc:sldMkLst>
      </pc:sldChg>
      <pc:sldChg chg="del">
        <pc:chgData name="Vivek Srinivasan" userId="S::vsrinivasan@edunetfoundation.org::49577720-ef25-49be-929e-a10f742c956a" providerId="AD" clId="Web-{633F7EC7-5A26-9E58-875A-DDE0D035B6A4}" dt="2023-08-17T03:37:18.235" v="32"/>
        <pc:sldMkLst>
          <pc:docMk/>
          <pc:sldMk cId="3868553630" sldId="1237"/>
        </pc:sldMkLst>
      </pc:sldChg>
      <pc:sldChg chg="del">
        <pc:chgData name="Vivek Srinivasan" userId="S::vsrinivasan@edunetfoundation.org::49577720-ef25-49be-929e-a10f742c956a" providerId="AD" clId="Web-{633F7EC7-5A26-9E58-875A-DDE0D035B6A4}" dt="2023-08-17T03:37:18.219" v="31"/>
        <pc:sldMkLst>
          <pc:docMk/>
          <pc:sldMk cId="1129392710" sldId="1238"/>
        </pc:sldMkLst>
      </pc:sldChg>
      <pc:sldChg chg="del">
        <pc:chgData name="Vivek Srinivasan" userId="S::vsrinivasan@edunetfoundation.org::49577720-ef25-49be-929e-a10f742c956a" providerId="AD" clId="Web-{633F7EC7-5A26-9E58-875A-DDE0D035B6A4}" dt="2023-08-17T03:37:18.219" v="30"/>
        <pc:sldMkLst>
          <pc:docMk/>
          <pc:sldMk cId="3103516516" sldId="1239"/>
        </pc:sldMkLst>
      </pc:sldChg>
      <pc:sldChg chg="del">
        <pc:chgData name="Vivek Srinivasan" userId="S::vsrinivasan@edunetfoundation.org::49577720-ef25-49be-929e-a10f742c956a" providerId="AD" clId="Web-{633F7EC7-5A26-9E58-875A-DDE0D035B6A4}" dt="2023-08-17T03:37:18.219" v="29"/>
        <pc:sldMkLst>
          <pc:docMk/>
          <pc:sldMk cId="4293817195" sldId="1240"/>
        </pc:sldMkLst>
      </pc:sldChg>
      <pc:sldChg chg="del">
        <pc:chgData name="Vivek Srinivasan" userId="S::vsrinivasan@edunetfoundation.org::49577720-ef25-49be-929e-a10f742c956a" providerId="AD" clId="Web-{633F7EC7-5A26-9E58-875A-DDE0D035B6A4}" dt="2023-08-17T03:37:18.219" v="28"/>
        <pc:sldMkLst>
          <pc:docMk/>
          <pc:sldMk cId="588253920" sldId="1241"/>
        </pc:sldMkLst>
      </pc:sldChg>
      <pc:sldChg chg="del">
        <pc:chgData name="Vivek Srinivasan" userId="S::vsrinivasan@edunetfoundation.org::49577720-ef25-49be-929e-a10f742c956a" providerId="AD" clId="Web-{633F7EC7-5A26-9E58-875A-DDE0D035B6A4}" dt="2023-08-17T03:37:18.219" v="27"/>
        <pc:sldMkLst>
          <pc:docMk/>
          <pc:sldMk cId="4136136820" sldId="1242"/>
        </pc:sldMkLst>
      </pc:sldChg>
      <pc:sldChg chg="del">
        <pc:chgData name="Vivek Srinivasan" userId="S::vsrinivasan@edunetfoundation.org::49577720-ef25-49be-929e-a10f742c956a" providerId="AD" clId="Web-{633F7EC7-5A26-9E58-875A-DDE0D035B6A4}" dt="2023-08-17T03:37:18.219" v="26"/>
        <pc:sldMkLst>
          <pc:docMk/>
          <pc:sldMk cId="1715463068" sldId="1243"/>
        </pc:sldMkLst>
      </pc:sldChg>
      <pc:sldChg chg="del">
        <pc:chgData name="Vivek Srinivasan" userId="S::vsrinivasan@edunetfoundation.org::49577720-ef25-49be-929e-a10f742c956a" providerId="AD" clId="Web-{633F7EC7-5A26-9E58-875A-DDE0D035B6A4}" dt="2023-08-17T03:37:18.219" v="25"/>
        <pc:sldMkLst>
          <pc:docMk/>
          <pc:sldMk cId="65035595" sldId="1244"/>
        </pc:sldMkLst>
      </pc:sldChg>
      <pc:sldChg chg="del">
        <pc:chgData name="Vivek Srinivasan" userId="S::vsrinivasan@edunetfoundation.org::49577720-ef25-49be-929e-a10f742c956a" providerId="AD" clId="Web-{633F7EC7-5A26-9E58-875A-DDE0D035B6A4}" dt="2023-08-17T03:37:18.219" v="24"/>
        <pc:sldMkLst>
          <pc:docMk/>
          <pc:sldMk cId="1156432918" sldId="1245"/>
        </pc:sldMkLst>
      </pc:sldChg>
      <pc:sldChg chg="del">
        <pc:chgData name="Vivek Srinivasan" userId="S::vsrinivasan@edunetfoundation.org::49577720-ef25-49be-929e-a10f742c956a" providerId="AD" clId="Web-{633F7EC7-5A26-9E58-875A-DDE0D035B6A4}" dt="2023-08-17T03:37:18.219" v="23"/>
        <pc:sldMkLst>
          <pc:docMk/>
          <pc:sldMk cId="1854562132" sldId="1246"/>
        </pc:sldMkLst>
      </pc:sldChg>
      <pc:sldChg chg="del">
        <pc:chgData name="Vivek Srinivasan" userId="S::vsrinivasan@edunetfoundation.org::49577720-ef25-49be-929e-a10f742c956a" providerId="AD" clId="Web-{633F7EC7-5A26-9E58-875A-DDE0D035B6A4}" dt="2023-08-17T03:37:18.219" v="22"/>
        <pc:sldMkLst>
          <pc:docMk/>
          <pc:sldMk cId="1376735854" sldId="1247"/>
        </pc:sldMkLst>
      </pc:sldChg>
      <pc:sldChg chg="del">
        <pc:chgData name="Vivek Srinivasan" userId="S::vsrinivasan@edunetfoundation.org::49577720-ef25-49be-929e-a10f742c956a" providerId="AD" clId="Web-{633F7EC7-5A26-9E58-875A-DDE0D035B6A4}" dt="2023-08-17T03:37:18.219" v="21"/>
        <pc:sldMkLst>
          <pc:docMk/>
          <pc:sldMk cId="3932416728" sldId="1248"/>
        </pc:sldMkLst>
      </pc:sldChg>
      <pc:sldChg chg="del">
        <pc:chgData name="Vivek Srinivasan" userId="S::vsrinivasan@edunetfoundation.org::49577720-ef25-49be-929e-a10f742c956a" providerId="AD" clId="Web-{633F7EC7-5A26-9E58-875A-DDE0D035B6A4}" dt="2023-08-17T03:37:18.204" v="20"/>
        <pc:sldMkLst>
          <pc:docMk/>
          <pc:sldMk cId="3987024532" sldId="1249"/>
        </pc:sldMkLst>
      </pc:sldChg>
    </pc:docChg>
  </pc:docChgLst>
  <pc:docChgLst>
    <pc:chgData name="Shashank Shekhar" userId="S::shashank@edunetfoundation.org::0008d1ff-90e7-469a-9966-0dcad996503d" providerId="AD" clId="Web-{A23E0D9F-F257-C8D7-CEF0-15DAD1B5F174}"/>
    <pc:docChg chg="modSld">
      <pc:chgData name="Shashank Shekhar" userId="S::shashank@edunetfoundation.org::0008d1ff-90e7-469a-9966-0dcad996503d" providerId="AD" clId="Web-{A23E0D9F-F257-C8D7-CEF0-15DAD1B5F174}" dt="2023-08-23T12:02:53.476" v="5"/>
      <pc:docMkLst>
        <pc:docMk/>
      </pc:docMkLst>
      <pc:sldChg chg="modNotes">
        <pc:chgData name="Shashank Shekhar" userId="S::shashank@edunetfoundation.org::0008d1ff-90e7-469a-9966-0dcad996503d" providerId="AD" clId="Web-{A23E0D9F-F257-C8D7-CEF0-15DAD1B5F174}" dt="2023-08-23T12:02:53.476" v="5"/>
        <pc:sldMkLst>
          <pc:docMk/>
          <pc:sldMk cId="4106064285" sldId="257"/>
        </pc:sldMkLst>
      </pc:sldChg>
    </pc:docChg>
  </pc:docChgLst>
  <pc:docChgLst>
    <pc:chgData name="Shashank Shekhar" userId="S::shashank@edunetfoundation.org::0008d1ff-90e7-469a-9966-0dcad996503d" providerId="AD" clId="Web-{AFDC1323-BF01-5FBD-9DE9-B0C64C1BE91D}"/>
    <pc:docChg chg="modSld">
      <pc:chgData name="Shashank Shekhar" userId="S::shashank@edunetfoundation.org::0008d1ff-90e7-469a-9966-0dcad996503d" providerId="AD" clId="Web-{AFDC1323-BF01-5FBD-9DE9-B0C64C1BE91D}" dt="2023-08-17T15:09:12.605" v="177"/>
      <pc:docMkLst>
        <pc:docMk/>
      </pc:docMkLst>
      <pc:sldChg chg="modNotes">
        <pc:chgData name="Shashank Shekhar" userId="S::shashank@edunetfoundation.org::0008d1ff-90e7-469a-9966-0dcad996503d" providerId="AD" clId="Web-{AFDC1323-BF01-5FBD-9DE9-B0C64C1BE91D}" dt="2023-08-17T15:09:12.605" v="177"/>
        <pc:sldMkLst>
          <pc:docMk/>
          <pc:sldMk cId="3134561928" sldId="461"/>
        </pc:sldMkLst>
      </pc:sldChg>
      <pc:sldChg chg="modNotes">
        <pc:chgData name="Shashank Shekhar" userId="S::shashank@edunetfoundation.org::0008d1ff-90e7-469a-9966-0dcad996503d" providerId="AD" clId="Web-{AFDC1323-BF01-5FBD-9DE9-B0C64C1BE91D}" dt="2023-08-17T15:06:37.898" v="1"/>
        <pc:sldMkLst>
          <pc:docMk/>
          <pc:sldMk cId="2702802292" sldId="462"/>
        </pc:sldMkLst>
      </pc:sldChg>
      <pc:sldChg chg="modNotes">
        <pc:chgData name="Shashank Shekhar" userId="S::shashank@edunetfoundation.org::0008d1ff-90e7-469a-9966-0dcad996503d" providerId="AD" clId="Web-{AFDC1323-BF01-5FBD-9DE9-B0C64C1BE91D}" dt="2023-08-17T15:06:17.835" v="0"/>
        <pc:sldMkLst>
          <pc:docMk/>
          <pc:sldMk cId="847105913" sldId="463"/>
        </pc:sldMkLst>
      </pc:sldChg>
      <pc:sldChg chg="modNotes">
        <pc:chgData name="Shashank Shekhar" userId="S::shashank@edunetfoundation.org::0008d1ff-90e7-469a-9966-0dcad996503d" providerId="AD" clId="Web-{AFDC1323-BF01-5FBD-9DE9-B0C64C1BE91D}" dt="2023-08-17T15:07:38.399" v="61"/>
        <pc:sldMkLst>
          <pc:docMk/>
          <pc:sldMk cId="1218159984" sldId="464"/>
        </pc:sldMkLst>
      </pc:sldChg>
    </pc:docChg>
  </pc:docChgLst>
  <pc:docChgLst>
    <pc:chgData name="Shashank Shekhar" userId="S::shashank@edunetfoundation.org::0008d1ff-90e7-469a-9966-0dcad996503d" providerId="AD" clId="Web-{9FE1EAD8-B207-702E-045B-056A0DCCE3D8}"/>
    <pc:docChg chg="modSld">
      <pc:chgData name="Shashank Shekhar" userId="S::shashank@edunetfoundation.org::0008d1ff-90e7-469a-9966-0dcad996503d" providerId="AD" clId="Web-{9FE1EAD8-B207-702E-045B-056A0DCCE3D8}" dt="2023-08-18T12:41:57.340" v="4" actId="20577"/>
      <pc:docMkLst>
        <pc:docMk/>
      </pc:docMkLst>
      <pc:sldChg chg="modSp">
        <pc:chgData name="Shashank Shekhar" userId="S::shashank@edunetfoundation.org::0008d1ff-90e7-469a-9966-0dcad996503d" providerId="AD" clId="Web-{9FE1EAD8-B207-702E-045B-056A0DCCE3D8}" dt="2023-08-18T12:41:57.340" v="4" actId="20577"/>
        <pc:sldMkLst>
          <pc:docMk/>
          <pc:sldMk cId="847105913" sldId="463"/>
        </pc:sldMkLst>
        <pc:spChg chg="mod">
          <ac:chgData name="Shashank Shekhar" userId="S::shashank@edunetfoundation.org::0008d1ff-90e7-469a-9966-0dcad996503d" providerId="AD" clId="Web-{9FE1EAD8-B207-702E-045B-056A0DCCE3D8}" dt="2023-08-18T12:41:57.340" v="4" actId="20577"/>
          <ac:spMkLst>
            <pc:docMk/>
            <pc:sldMk cId="847105913" sldId="463"/>
            <ac:spMk id="3" creationId="{A730B66D-612E-A6C4-D3AF-3B61A8A4CFC6}"/>
          </ac:spMkLst>
        </pc:spChg>
      </pc:sldChg>
    </pc:docChg>
  </pc:docChgLst>
  <pc:docChgLst>
    <pc:chgData name="Vivek Srinivasan" userId="S::vsrinivasan@edunetfoundation.org::49577720-ef25-49be-929e-a10f742c956a" providerId="AD" clId="Web-{AFF7391C-06D4-FE94-BC32-429DE157FC52}"/>
    <pc:docChg chg="modSld">
      <pc:chgData name="Vivek Srinivasan" userId="S::vsrinivasan@edunetfoundation.org::49577720-ef25-49be-929e-a10f742c956a" providerId="AD" clId="Web-{AFF7391C-06D4-FE94-BC32-429DE157FC52}" dt="2023-08-18T09:29:16.399" v="1"/>
      <pc:docMkLst>
        <pc:docMk/>
      </pc:docMkLst>
      <pc:sldChg chg="modNotes">
        <pc:chgData name="Vivek Srinivasan" userId="S::vsrinivasan@edunetfoundation.org::49577720-ef25-49be-929e-a10f742c956a" providerId="AD" clId="Web-{AFF7391C-06D4-FE94-BC32-429DE157FC52}" dt="2023-08-18T09:29:16.399" v="1"/>
        <pc:sldMkLst>
          <pc:docMk/>
          <pc:sldMk cId="651582961" sldId="310"/>
        </pc:sldMkLst>
      </pc:sldChg>
    </pc:docChg>
  </pc:docChgLst>
  <pc:docChgLst>
    <pc:chgData clId="Web-{137F9B65-A1AA-4D89-EDB6-05284F78B954}"/>
    <pc:docChg chg="modSld">
      <pc:chgData name="" userId="" providerId="" clId="Web-{137F9B65-A1AA-4D89-EDB6-05284F78B954}" dt="2023-08-21T04:24:32.632" v="2" actId="14100"/>
      <pc:docMkLst>
        <pc:docMk/>
      </pc:docMkLst>
      <pc:sldChg chg="modSp">
        <pc:chgData name="" userId="" providerId="" clId="Web-{137F9B65-A1AA-4D89-EDB6-05284F78B954}" dt="2023-08-21T04:24:32.632" v="2" actId="14100"/>
        <pc:sldMkLst>
          <pc:docMk/>
          <pc:sldMk cId="847105913" sldId="463"/>
        </pc:sldMkLst>
        <pc:spChg chg="mod">
          <ac:chgData name="" userId="" providerId="" clId="Web-{137F9B65-A1AA-4D89-EDB6-05284F78B954}" dt="2023-08-21T04:24:32.632" v="2" actId="14100"/>
          <ac:spMkLst>
            <pc:docMk/>
            <pc:sldMk cId="847105913" sldId="463"/>
            <ac:spMk id="3" creationId="{A730B66D-612E-A6C4-D3AF-3B61A8A4CFC6}"/>
          </ac:spMkLst>
        </pc:spChg>
      </pc:sldChg>
    </pc:docChg>
  </pc:docChgLst>
  <pc:docChgLst>
    <pc:chgData name="Shashank Shekhar" userId="S::shashank@edunetfoundation.org::0008d1ff-90e7-469a-9966-0dcad996503d" providerId="AD" clId="Web-{799C36B8-5304-A235-992B-4DC1FB65FC65}"/>
    <pc:docChg chg="addSld modSld">
      <pc:chgData name="Shashank Shekhar" userId="S::shashank@edunetfoundation.org::0008d1ff-90e7-469a-9966-0dcad996503d" providerId="AD" clId="Web-{799C36B8-5304-A235-992B-4DC1FB65FC65}" dt="2023-08-17T14:48:31.996" v="132" actId="20577"/>
      <pc:docMkLst>
        <pc:docMk/>
      </pc:docMkLst>
      <pc:sldChg chg="addSp delSp modSp add replId">
        <pc:chgData name="Shashank Shekhar" userId="S::shashank@edunetfoundation.org::0008d1ff-90e7-469a-9966-0dcad996503d" providerId="AD" clId="Web-{799C36B8-5304-A235-992B-4DC1FB65FC65}" dt="2023-08-17T14:44:24.693" v="31" actId="1076"/>
        <pc:sldMkLst>
          <pc:docMk/>
          <pc:sldMk cId="4061377525" sldId="468"/>
        </pc:sldMkLst>
        <pc:spChg chg="mod">
          <ac:chgData name="Shashank Shekhar" userId="S::shashank@edunetfoundation.org::0008d1ff-90e7-469a-9966-0dcad996503d" providerId="AD" clId="Web-{799C36B8-5304-A235-992B-4DC1FB65FC65}" dt="2023-08-17T14:42:33.002" v="7" actId="20577"/>
          <ac:spMkLst>
            <pc:docMk/>
            <pc:sldMk cId="4061377525" sldId="468"/>
            <ac:spMk id="2" creationId="{00000000-0000-0000-0000-000000000000}"/>
          </ac:spMkLst>
        </pc:spChg>
        <pc:spChg chg="del">
          <ac:chgData name="Shashank Shekhar" userId="S::shashank@edunetfoundation.org::0008d1ff-90e7-469a-9966-0dcad996503d" providerId="AD" clId="Web-{799C36B8-5304-A235-992B-4DC1FB65FC65}" dt="2023-08-17T14:42:37.596" v="9"/>
          <ac:spMkLst>
            <pc:docMk/>
            <pc:sldMk cId="4061377525" sldId="468"/>
            <ac:spMk id="3" creationId="{FC5F5922-F038-BA18-2D9D-E36A12D7DF1E}"/>
          </ac:spMkLst>
        </pc:spChg>
        <pc:spChg chg="del">
          <ac:chgData name="Shashank Shekhar" userId="S::shashank@edunetfoundation.org::0008d1ff-90e7-469a-9966-0dcad996503d" providerId="AD" clId="Web-{799C36B8-5304-A235-992B-4DC1FB65FC65}" dt="2023-08-17T14:42:36.737" v="8"/>
          <ac:spMkLst>
            <pc:docMk/>
            <pc:sldMk cId="4061377525" sldId="468"/>
            <ac:spMk id="4" creationId="{E573533A-CE15-DC19-2344-51F6F77E5E8D}"/>
          </ac:spMkLst>
        </pc:spChg>
        <pc:spChg chg="add mod">
          <ac:chgData name="Shashank Shekhar" userId="S::shashank@edunetfoundation.org::0008d1ff-90e7-469a-9966-0dcad996503d" providerId="AD" clId="Web-{799C36B8-5304-A235-992B-4DC1FB65FC65}" dt="2023-08-17T14:43:19.957" v="19" actId="1076"/>
          <ac:spMkLst>
            <pc:docMk/>
            <pc:sldMk cId="4061377525" sldId="468"/>
            <ac:spMk id="5" creationId="{C6219847-C057-AB2D-1C6B-56E9975C1290}"/>
          </ac:spMkLst>
        </pc:spChg>
        <pc:spChg chg="add mod">
          <ac:chgData name="Shashank Shekhar" userId="S::shashank@edunetfoundation.org::0008d1ff-90e7-469a-9966-0dcad996503d" providerId="AD" clId="Web-{799C36B8-5304-A235-992B-4DC1FB65FC65}" dt="2023-08-17T14:44:24.693" v="31" actId="1076"/>
          <ac:spMkLst>
            <pc:docMk/>
            <pc:sldMk cId="4061377525" sldId="468"/>
            <ac:spMk id="10" creationId="{D4E07229-2105-E1C6-58BA-01F76EA587F3}"/>
          </ac:spMkLst>
        </pc:spChg>
        <pc:grpChg chg="del">
          <ac:chgData name="Shashank Shekhar" userId="S::shashank@edunetfoundation.org::0008d1ff-90e7-469a-9966-0dcad996503d" providerId="AD" clId="Web-{799C36B8-5304-A235-992B-4DC1FB65FC65}" dt="2023-08-17T14:42:42.300" v="11"/>
          <ac:grpSpMkLst>
            <pc:docMk/>
            <pc:sldMk cId="4061377525" sldId="468"/>
            <ac:grpSpMk id="7" creationId="{46F7BC62-BC28-6F0B-4593-6531049CE45D}"/>
          </ac:grpSpMkLst>
        </pc:grpChg>
        <pc:picChg chg="del">
          <ac:chgData name="Shashank Shekhar" userId="S::shashank@edunetfoundation.org::0008d1ff-90e7-469a-9966-0dcad996503d" providerId="AD" clId="Web-{799C36B8-5304-A235-992B-4DC1FB65FC65}" dt="2023-08-17T14:42:38.378" v="10"/>
          <ac:picMkLst>
            <pc:docMk/>
            <pc:sldMk cId="4061377525" sldId="468"/>
            <ac:picMk id="6" creationId="{B83A8434-5E20-0F3C-0355-85989EE58C84}"/>
          </ac:picMkLst>
        </pc:picChg>
      </pc:sldChg>
      <pc:sldChg chg="addSp delSp modSp add replId">
        <pc:chgData name="Shashank Shekhar" userId="S::shashank@edunetfoundation.org::0008d1ff-90e7-469a-9966-0dcad996503d" providerId="AD" clId="Web-{799C36B8-5304-A235-992B-4DC1FB65FC65}" dt="2023-08-17T14:45:54.523" v="67" actId="1076"/>
        <pc:sldMkLst>
          <pc:docMk/>
          <pc:sldMk cId="4108518962" sldId="469"/>
        </pc:sldMkLst>
        <pc:spChg chg="mod">
          <ac:chgData name="Shashank Shekhar" userId="S::shashank@edunetfoundation.org::0008d1ff-90e7-469a-9966-0dcad996503d" providerId="AD" clId="Web-{799C36B8-5304-A235-992B-4DC1FB65FC65}" dt="2023-08-17T14:44:54.991" v="38" actId="20577"/>
          <ac:spMkLst>
            <pc:docMk/>
            <pc:sldMk cId="4108518962" sldId="469"/>
            <ac:spMk id="2" creationId="{00000000-0000-0000-0000-000000000000}"/>
          </ac:spMkLst>
        </pc:spChg>
        <pc:spChg chg="del">
          <ac:chgData name="Shashank Shekhar" userId="S::shashank@edunetfoundation.org::0008d1ff-90e7-469a-9966-0dcad996503d" providerId="AD" clId="Web-{799C36B8-5304-A235-992B-4DC1FB65FC65}" dt="2023-08-17T14:44:47.069" v="34"/>
          <ac:spMkLst>
            <pc:docMk/>
            <pc:sldMk cId="4108518962" sldId="469"/>
            <ac:spMk id="3" creationId="{FC5F5922-F038-BA18-2D9D-E36A12D7DF1E}"/>
          </ac:spMkLst>
        </pc:spChg>
        <pc:spChg chg="del">
          <ac:chgData name="Shashank Shekhar" userId="S::shashank@edunetfoundation.org::0008d1ff-90e7-469a-9966-0dcad996503d" providerId="AD" clId="Web-{799C36B8-5304-A235-992B-4DC1FB65FC65}" dt="2023-08-17T14:44:47.037" v="33"/>
          <ac:spMkLst>
            <pc:docMk/>
            <pc:sldMk cId="4108518962" sldId="469"/>
            <ac:spMk id="5" creationId="{28E8613A-2FEE-39BC-F2A7-54D87ADAE0CD}"/>
          </ac:spMkLst>
        </pc:spChg>
        <pc:spChg chg="add mod">
          <ac:chgData name="Shashank Shekhar" userId="S::shashank@edunetfoundation.org::0008d1ff-90e7-469a-9966-0dcad996503d" providerId="AD" clId="Web-{799C36B8-5304-A235-992B-4DC1FB65FC65}" dt="2023-08-17T14:45:17.116" v="55" actId="1076"/>
          <ac:spMkLst>
            <pc:docMk/>
            <pc:sldMk cId="4108518962" sldId="469"/>
            <ac:spMk id="6" creationId="{BE8C5080-50C0-D5D2-C3B0-3056BE8864EE}"/>
          </ac:spMkLst>
        </pc:spChg>
        <pc:spChg chg="add mod">
          <ac:chgData name="Shashank Shekhar" userId="S::shashank@edunetfoundation.org::0008d1ff-90e7-469a-9966-0dcad996503d" providerId="AD" clId="Web-{799C36B8-5304-A235-992B-4DC1FB65FC65}" dt="2023-08-17T14:45:54.523" v="67" actId="1076"/>
          <ac:spMkLst>
            <pc:docMk/>
            <pc:sldMk cId="4108518962" sldId="469"/>
            <ac:spMk id="7" creationId="{A60AFF02-3134-EC5F-B8B0-C5895C5ABD56}"/>
          </ac:spMkLst>
        </pc:spChg>
        <pc:picChg chg="del">
          <ac:chgData name="Shashank Shekhar" userId="S::shashank@edunetfoundation.org::0008d1ff-90e7-469a-9966-0dcad996503d" providerId="AD" clId="Web-{799C36B8-5304-A235-992B-4DC1FB65FC65}" dt="2023-08-17T14:44:48.522" v="35"/>
          <ac:picMkLst>
            <pc:docMk/>
            <pc:sldMk cId="4108518962" sldId="469"/>
            <ac:picMk id="4" creationId="{6FBEF581-C894-A2B2-1B69-4624BA3514E9}"/>
          </ac:picMkLst>
        </pc:picChg>
      </pc:sldChg>
      <pc:sldChg chg="addSp delSp modSp add replId">
        <pc:chgData name="Shashank Shekhar" userId="S::shashank@edunetfoundation.org::0008d1ff-90e7-469a-9966-0dcad996503d" providerId="AD" clId="Web-{799C36B8-5304-A235-992B-4DC1FB65FC65}" dt="2023-08-17T14:47:14.041" v="100" actId="20577"/>
        <pc:sldMkLst>
          <pc:docMk/>
          <pc:sldMk cId="2860593899" sldId="470"/>
        </pc:sldMkLst>
        <pc:spChg chg="mod">
          <ac:chgData name="Shashank Shekhar" userId="S::shashank@edunetfoundation.org::0008d1ff-90e7-469a-9966-0dcad996503d" providerId="AD" clId="Web-{799C36B8-5304-A235-992B-4DC1FB65FC65}" dt="2023-08-17T14:46:24.821" v="76" actId="20577"/>
          <ac:spMkLst>
            <pc:docMk/>
            <pc:sldMk cId="2860593899" sldId="470"/>
            <ac:spMk id="2" creationId="{00000000-0000-0000-0000-000000000000}"/>
          </ac:spMkLst>
        </pc:spChg>
        <pc:spChg chg="del">
          <ac:chgData name="Shashank Shekhar" userId="S::shashank@edunetfoundation.org::0008d1ff-90e7-469a-9966-0dcad996503d" providerId="AD" clId="Web-{799C36B8-5304-A235-992B-4DC1FB65FC65}" dt="2023-08-17T14:46:28.587" v="78"/>
          <ac:spMkLst>
            <pc:docMk/>
            <pc:sldMk cId="2860593899" sldId="470"/>
            <ac:spMk id="3" creationId="{FC5F5922-F038-BA18-2D9D-E36A12D7DF1E}"/>
          </ac:spMkLst>
        </pc:spChg>
        <pc:spChg chg="del">
          <ac:chgData name="Shashank Shekhar" userId="S::shashank@edunetfoundation.org::0008d1ff-90e7-469a-9966-0dcad996503d" providerId="AD" clId="Web-{799C36B8-5304-A235-992B-4DC1FB65FC65}" dt="2023-08-17T14:46:28.102" v="77"/>
          <ac:spMkLst>
            <pc:docMk/>
            <pc:sldMk cId="2860593899" sldId="470"/>
            <ac:spMk id="5" creationId="{28E8613A-2FEE-39BC-F2A7-54D87ADAE0CD}"/>
          </ac:spMkLst>
        </pc:spChg>
        <pc:spChg chg="add mod">
          <ac:chgData name="Shashank Shekhar" userId="S::shashank@edunetfoundation.org::0008d1ff-90e7-469a-9966-0dcad996503d" providerId="AD" clId="Web-{799C36B8-5304-A235-992B-4DC1FB65FC65}" dt="2023-08-17T14:46:45.025" v="90" actId="1076"/>
          <ac:spMkLst>
            <pc:docMk/>
            <pc:sldMk cId="2860593899" sldId="470"/>
            <ac:spMk id="6" creationId="{873763C7-1C49-F9D3-4584-087C1AF769C4}"/>
          </ac:spMkLst>
        </pc:spChg>
        <pc:spChg chg="add mod">
          <ac:chgData name="Shashank Shekhar" userId="S::shashank@edunetfoundation.org::0008d1ff-90e7-469a-9966-0dcad996503d" providerId="AD" clId="Web-{799C36B8-5304-A235-992B-4DC1FB65FC65}" dt="2023-08-17T14:47:14.041" v="100" actId="20577"/>
          <ac:spMkLst>
            <pc:docMk/>
            <pc:sldMk cId="2860593899" sldId="470"/>
            <ac:spMk id="7" creationId="{31F4FD6E-10AE-4A53-F7AD-338B19934FDD}"/>
          </ac:spMkLst>
        </pc:spChg>
        <pc:picChg chg="del">
          <ac:chgData name="Shashank Shekhar" userId="S::shashank@edunetfoundation.org::0008d1ff-90e7-469a-9966-0dcad996503d" providerId="AD" clId="Web-{799C36B8-5304-A235-992B-4DC1FB65FC65}" dt="2023-08-17T14:46:28.618" v="79"/>
          <ac:picMkLst>
            <pc:docMk/>
            <pc:sldMk cId="2860593899" sldId="470"/>
            <ac:picMk id="4" creationId="{1EC023B8-8C1E-D4C1-AE4E-F595F80A2B77}"/>
          </ac:picMkLst>
        </pc:picChg>
      </pc:sldChg>
      <pc:sldChg chg="addSp delSp modSp add replId">
        <pc:chgData name="Shashank Shekhar" userId="S::shashank@edunetfoundation.org::0008d1ff-90e7-469a-9966-0dcad996503d" providerId="AD" clId="Web-{799C36B8-5304-A235-992B-4DC1FB65FC65}" dt="2023-08-17T14:48:31.996" v="132" actId="20577"/>
        <pc:sldMkLst>
          <pc:docMk/>
          <pc:sldMk cId="3040702798" sldId="471"/>
        </pc:sldMkLst>
        <pc:spChg chg="mod">
          <ac:chgData name="Shashank Shekhar" userId="S::shashank@edunetfoundation.org::0008d1ff-90e7-469a-9966-0dcad996503d" providerId="AD" clId="Web-{799C36B8-5304-A235-992B-4DC1FB65FC65}" dt="2023-08-17T14:47:41.636" v="108" actId="20577"/>
          <ac:spMkLst>
            <pc:docMk/>
            <pc:sldMk cId="3040702798" sldId="471"/>
            <ac:spMk id="2" creationId="{00000000-0000-0000-0000-000000000000}"/>
          </ac:spMkLst>
        </pc:spChg>
        <pc:spChg chg="del">
          <ac:chgData name="Shashank Shekhar" userId="S::shashank@edunetfoundation.org::0008d1ff-90e7-469a-9966-0dcad996503d" providerId="AD" clId="Web-{799C36B8-5304-A235-992B-4DC1FB65FC65}" dt="2023-08-17T14:47:43.448" v="109"/>
          <ac:spMkLst>
            <pc:docMk/>
            <pc:sldMk cId="3040702798" sldId="471"/>
            <ac:spMk id="3" creationId="{FC5F5922-F038-BA18-2D9D-E36A12D7DF1E}"/>
          </ac:spMkLst>
        </pc:spChg>
        <pc:spChg chg="add mod">
          <ac:chgData name="Shashank Shekhar" userId="S::shashank@edunetfoundation.org::0008d1ff-90e7-469a-9966-0dcad996503d" providerId="AD" clId="Web-{799C36B8-5304-A235-992B-4DC1FB65FC65}" dt="2023-08-17T14:48:31.996" v="132" actId="20577"/>
          <ac:spMkLst>
            <pc:docMk/>
            <pc:sldMk cId="3040702798" sldId="471"/>
            <ac:spMk id="4" creationId="{047BF9C2-4DB8-2749-1F52-78E2F761AB25}"/>
          </ac:spMkLst>
        </pc:spChg>
        <pc:spChg chg="del">
          <ac:chgData name="Shashank Shekhar" userId="S::shashank@edunetfoundation.org::0008d1ff-90e7-469a-9966-0dcad996503d" providerId="AD" clId="Web-{799C36B8-5304-A235-992B-4DC1FB65FC65}" dt="2023-08-17T14:47:45.870" v="111"/>
          <ac:spMkLst>
            <pc:docMk/>
            <pc:sldMk cId="3040702798" sldId="471"/>
            <ac:spMk id="6" creationId="{FE184874-F7AC-EAC8-B703-22D9033E20D5}"/>
          </ac:spMkLst>
        </pc:spChg>
        <pc:spChg chg="mod">
          <ac:chgData name="Shashank Shekhar" userId="S::shashank@edunetfoundation.org::0008d1ff-90e7-469a-9966-0dcad996503d" providerId="AD" clId="Web-{799C36B8-5304-A235-992B-4DC1FB65FC65}" dt="2023-08-17T14:48:01.339" v="125" actId="20577"/>
          <ac:spMkLst>
            <pc:docMk/>
            <pc:sldMk cId="3040702798" sldId="471"/>
            <ac:spMk id="7" creationId="{413F5E41-8E5E-B41C-7E9A-9B3A778D3751}"/>
          </ac:spMkLst>
        </pc:spChg>
        <pc:picChg chg="del">
          <ac:chgData name="Shashank Shekhar" userId="S::shashank@edunetfoundation.org::0008d1ff-90e7-469a-9966-0dcad996503d" providerId="AD" clId="Web-{799C36B8-5304-A235-992B-4DC1FB65FC65}" dt="2023-08-17T14:47:43.808" v="110"/>
          <ac:picMkLst>
            <pc:docMk/>
            <pc:sldMk cId="3040702798" sldId="471"/>
            <ac:picMk id="5" creationId="{B6D9F17B-4FDF-B034-6267-AFAEDD5148D2}"/>
          </ac:picMkLst>
        </pc:picChg>
      </pc:sldChg>
    </pc:docChg>
  </pc:docChgLst>
  <pc:docChgLst>
    <pc:chgData name="Vivek Srinivasan" userId="S::vsrinivasan@edunetfoundation.org::49577720-ef25-49be-929e-a10f742c956a" providerId="AD" clId="Web-{888403D9-AD31-BDFA-E602-3685EE9C4358}"/>
    <pc:docChg chg="modSld">
      <pc:chgData name="Vivek Srinivasan" userId="S::vsrinivasan@edunetfoundation.org::49577720-ef25-49be-929e-a10f742c956a" providerId="AD" clId="Web-{888403D9-AD31-BDFA-E602-3685EE9C4358}" dt="2023-08-18T05:02:50.129" v="1"/>
      <pc:docMkLst>
        <pc:docMk/>
      </pc:docMkLst>
      <pc:sldChg chg="modNotes">
        <pc:chgData name="Vivek Srinivasan" userId="S::vsrinivasan@edunetfoundation.org::49577720-ef25-49be-929e-a10f742c956a" providerId="AD" clId="Web-{888403D9-AD31-BDFA-E602-3685EE9C4358}" dt="2023-08-18T05:02:50.129" v="1"/>
        <pc:sldMkLst>
          <pc:docMk/>
          <pc:sldMk cId="3842519268" sldId="460"/>
        </pc:sldMkLst>
      </pc:sldChg>
    </pc:docChg>
  </pc:docChgLst>
  <pc:docChgLst>
    <pc:chgData name="Vivek Srinivasan" userId="S::vsrinivasan@edunetfoundation.org::49577720-ef25-49be-929e-a10f742c956a" providerId="AD" clId="Web-{996E21DD-7995-B144-871A-FF4567A71F63}"/>
    <pc:docChg chg="modSld">
      <pc:chgData name="Vivek Srinivasan" userId="S::vsrinivasan@edunetfoundation.org::49577720-ef25-49be-929e-a10f742c956a" providerId="AD" clId="Web-{996E21DD-7995-B144-871A-FF4567A71F63}" dt="2023-08-16T17:00:31.041" v="104"/>
      <pc:docMkLst>
        <pc:docMk/>
      </pc:docMkLst>
      <pc:sldChg chg="modNotes">
        <pc:chgData name="Vivek Srinivasan" userId="S::vsrinivasan@edunetfoundation.org::49577720-ef25-49be-929e-a10f742c956a" providerId="AD" clId="Web-{996E21DD-7995-B144-871A-FF4567A71F63}" dt="2023-08-16T16:33:01.567" v="6"/>
        <pc:sldMkLst>
          <pc:docMk/>
          <pc:sldMk cId="1317559539" sldId="1098"/>
        </pc:sldMkLst>
      </pc:sldChg>
      <pc:sldChg chg="modNotes">
        <pc:chgData name="Vivek Srinivasan" userId="S::vsrinivasan@edunetfoundation.org::49577720-ef25-49be-929e-a10f742c956a" providerId="AD" clId="Web-{996E21DD-7995-B144-871A-FF4567A71F63}" dt="2023-08-16T16:33:34.224" v="8"/>
        <pc:sldMkLst>
          <pc:docMk/>
          <pc:sldMk cId="2813193201" sldId="1099"/>
        </pc:sldMkLst>
      </pc:sldChg>
      <pc:sldChg chg="modNotes">
        <pc:chgData name="Vivek Srinivasan" userId="S::vsrinivasan@edunetfoundation.org::49577720-ef25-49be-929e-a10f742c956a" providerId="AD" clId="Web-{996E21DD-7995-B144-871A-FF4567A71F63}" dt="2023-08-16T16:34:15.131" v="11"/>
        <pc:sldMkLst>
          <pc:docMk/>
          <pc:sldMk cId="2607292576" sldId="1100"/>
        </pc:sldMkLst>
      </pc:sldChg>
      <pc:sldChg chg="modNotes">
        <pc:chgData name="Vivek Srinivasan" userId="S::vsrinivasan@edunetfoundation.org::49577720-ef25-49be-929e-a10f742c956a" providerId="AD" clId="Web-{996E21DD-7995-B144-871A-FF4567A71F63}" dt="2023-08-16T16:34:43.990" v="14"/>
        <pc:sldMkLst>
          <pc:docMk/>
          <pc:sldMk cId="3326893200" sldId="1101"/>
        </pc:sldMkLst>
      </pc:sldChg>
      <pc:sldChg chg="modNotes">
        <pc:chgData name="Vivek Srinivasan" userId="S::vsrinivasan@edunetfoundation.org::49577720-ef25-49be-929e-a10f742c956a" providerId="AD" clId="Web-{996E21DD-7995-B144-871A-FF4567A71F63}" dt="2023-08-16T16:35:17.116" v="17"/>
        <pc:sldMkLst>
          <pc:docMk/>
          <pc:sldMk cId="3735593058" sldId="1102"/>
        </pc:sldMkLst>
      </pc:sldChg>
      <pc:sldChg chg="modNotes">
        <pc:chgData name="Vivek Srinivasan" userId="S::vsrinivasan@edunetfoundation.org::49577720-ef25-49be-929e-a10f742c956a" providerId="AD" clId="Web-{996E21DD-7995-B144-871A-FF4567A71F63}" dt="2023-08-16T16:35:50.288" v="20"/>
        <pc:sldMkLst>
          <pc:docMk/>
          <pc:sldMk cId="1036367687" sldId="1103"/>
        </pc:sldMkLst>
      </pc:sldChg>
      <pc:sldChg chg="modNotes">
        <pc:chgData name="Vivek Srinivasan" userId="S::vsrinivasan@edunetfoundation.org::49577720-ef25-49be-929e-a10f742c956a" providerId="AD" clId="Web-{996E21DD-7995-B144-871A-FF4567A71F63}" dt="2023-08-16T16:36:23.304" v="23"/>
        <pc:sldMkLst>
          <pc:docMk/>
          <pc:sldMk cId="259190506" sldId="1104"/>
        </pc:sldMkLst>
      </pc:sldChg>
      <pc:sldChg chg="modNotes">
        <pc:chgData name="Vivek Srinivasan" userId="S::vsrinivasan@edunetfoundation.org::49577720-ef25-49be-929e-a10f742c956a" providerId="AD" clId="Web-{996E21DD-7995-B144-871A-FF4567A71F63}" dt="2023-08-16T16:36:57.555" v="26"/>
        <pc:sldMkLst>
          <pc:docMk/>
          <pc:sldMk cId="1018507987" sldId="1105"/>
        </pc:sldMkLst>
      </pc:sldChg>
      <pc:sldChg chg="modNotes">
        <pc:chgData name="Vivek Srinivasan" userId="S::vsrinivasan@edunetfoundation.org::49577720-ef25-49be-929e-a10f742c956a" providerId="AD" clId="Web-{996E21DD-7995-B144-871A-FF4567A71F63}" dt="2023-08-16T16:37:11.633" v="28"/>
        <pc:sldMkLst>
          <pc:docMk/>
          <pc:sldMk cId="487618465" sldId="1106"/>
        </pc:sldMkLst>
      </pc:sldChg>
      <pc:sldChg chg="modNotes">
        <pc:chgData name="Vivek Srinivasan" userId="S::vsrinivasan@edunetfoundation.org::49577720-ef25-49be-929e-a10f742c956a" providerId="AD" clId="Web-{996E21DD-7995-B144-871A-FF4567A71F63}" dt="2023-08-16T16:38:29.165" v="30"/>
        <pc:sldMkLst>
          <pc:docMk/>
          <pc:sldMk cId="222581370" sldId="1107"/>
        </pc:sldMkLst>
      </pc:sldChg>
      <pc:sldChg chg="modNotes">
        <pc:chgData name="Vivek Srinivasan" userId="S::vsrinivasan@edunetfoundation.org::49577720-ef25-49be-929e-a10f742c956a" providerId="AD" clId="Web-{996E21DD-7995-B144-871A-FF4567A71F63}" dt="2023-08-16T16:39:02.994" v="33"/>
        <pc:sldMkLst>
          <pc:docMk/>
          <pc:sldMk cId="2460687229" sldId="1108"/>
        </pc:sldMkLst>
      </pc:sldChg>
      <pc:sldChg chg="modNotes">
        <pc:chgData name="Vivek Srinivasan" userId="S::vsrinivasan@edunetfoundation.org::49577720-ef25-49be-929e-a10f742c956a" providerId="AD" clId="Web-{996E21DD-7995-B144-871A-FF4567A71F63}" dt="2023-08-16T16:39:36.619" v="36"/>
        <pc:sldMkLst>
          <pc:docMk/>
          <pc:sldMk cId="4051417738" sldId="1109"/>
        </pc:sldMkLst>
      </pc:sldChg>
      <pc:sldChg chg="modNotes">
        <pc:chgData name="Vivek Srinivasan" userId="S::vsrinivasan@edunetfoundation.org::49577720-ef25-49be-929e-a10f742c956a" providerId="AD" clId="Web-{996E21DD-7995-B144-871A-FF4567A71F63}" dt="2023-08-16T16:42:18.324" v="48"/>
        <pc:sldMkLst>
          <pc:docMk/>
          <pc:sldMk cId="2178931546" sldId="1110"/>
        </pc:sldMkLst>
      </pc:sldChg>
      <pc:sldChg chg="modNotes">
        <pc:chgData name="Vivek Srinivasan" userId="S::vsrinivasan@edunetfoundation.org::49577720-ef25-49be-929e-a10f742c956a" providerId="AD" clId="Web-{996E21DD-7995-B144-871A-FF4567A71F63}" dt="2023-08-16T16:41:59.324" v="45"/>
        <pc:sldMkLst>
          <pc:docMk/>
          <pc:sldMk cId="925690676" sldId="1111"/>
        </pc:sldMkLst>
      </pc:sldChg>
      <pc:sldChg chg="modNotes">
        <pc:chgData name="Vivek Srinivasan" userId="S::vsrinivasan@edunetfoundation.org::49577720-ef25-49be-929e-a10f742c956a" providerId="AD" clId="Web-{996E21DD-7995-B144-871A-FF4567A71F63}" dt="2023-08-16T16:40:30.026" v="38"/>
        <pc:sldMkLst>
          <pc:docMk/>
          <pc:sldMk cId="3111906464" sldId="1112"/>
        </pc:sldMkLst>
      </pc:sldChg>
      <pc:sldChg chg="modNotes">
        <pc:chgData name="Vivek Srinivasan" userId="S::vsrinivasan@edunetfoundation.org::49577720-ef25-49be-929e-a10f742c956a" providerId="AD" clId="Web-{996E21DD-7995-B144-871A-FF4567A71F63}" dt="2023-08-16T16:40:59.761" v="40"/>
        <pc:sldMkLst>
          <pc:docMk/>
          <pc:sldMk cId="1330949912" sldId="1113"/>
        </pc:sldMkLst>
      </pc:sldChg>
      <pc:sldChg chg="modNotes">
        <pc:chgData name="Vivek Srinivasan" userId="S::vsrinivasan@edunetfoundation.org::49577720-ef25-49be-929e-a10f742c956a" providerId="AD" clId="Web-{996E21DD-7995-B144-871A-FF4567A71F63}" dt="2023-08-16T16:41:38.527" v="43"/>
        <pc:sldMkLst>
          <pc:docMk/>
          <pc:sldMk cId="2712051487" sldId="1114"/>
        </pc:sldMkLst>
      </pc:sldChg>
      <pc:sldChg chg="modNotes">
        <pc:chgData name="Vivek Srinivasan" userId="S::vsrinivasan@edunetfoundation.org::49577720-ef25-49be-929e-a10f742c956a" providerId="AD" clId="Web-{996E21DD-7995-B144-871A-FF4567A71F63}" dt="2023-08-16T16:43:44.419" v="55"/>
        <pc:sldMkLst>
          <pc:docMk/>
          <pc:sldMk cId="3716655495" sldId="1115"/>
        </pc:sldMkLst>
      </pc:sldChg>
      <pc:sldChg chg="modNotes">
        <pc:chgData name="Vivek Srinivasan" userId="S::vsrinivasan@edunetfoundation.org::49577720-ef25-49be-929e-a10f742c956a" providerId="AD" clId="Web-{996E21DD-7995-B144-871A-FF4567A71F63}" dt="2023-08-16T16:44:27.889" v="57"/>
        <pc:sldMkLst>
          <pc:docMk/>
          <pc:sldMk cId="483821696" sldId="1116"/>
        </pc:sldMkLst>
      </pc:sldChg>
      <pc:sldChg chg="modNotes">
        <pc:chgData name="Vivek Srinivasan" userId="S::vsrinivasan@edunetfoundation.org::49577720-ef25-49be-929e-a10f742c956a" providerId="AD" clId="Web-{996E21DD-7995-B144-871A-FF4567A71F63}" dt="2023-08-16T16:45:31.030" v="60"/>
        <pc:sldMkLst>
          <pc:docMk/>
          <pc:sldMk cId="339376139" sldId="1118"/>
        </pc:sldMkLst>
      </pc:sldChg>
      <pc:sldChg chg="modNotes">
        <pc:chgData name="Vivek Srinivasan" userId="S::vsrinivasan@edunetfoundation.org::49577720-ef25-49be-929e-a10f742c956a" providerId="AD" clId="Web-{996E21DD-7995-B144-871A-FF4567A71F63}" dt="2023-08-16T16:46:23.624" v="63"/>
        <pc:sldMkLst>
          <pc:docMk/>
          <pc:sldMk cId="1619859238" sldId="1120"/>
        </pc:sldMkLst>
      </pc:sldChg>
      <pc:sldChg chg="modNotes">
        <pc:chgData name="Vivek Srinivasan" userId="S::vsrinivasan@edunetfoundation.org::49577720-ef25-49be-929e-a10f742c956a" providerId="AD" clId="Web-{996E21DD-7995-B144-871A-FF4567A71F63}" dt="2023-08-16T16:47:44.344" v="72"/>
        <pc:sldMkLst>
          <pc:docMk/>
          <pc:sldMk cId="1208629371" sldId="1122"/>
        </pc:sldMkLst>
      </pc:sldChg>
      <pc:sldChg chg="modNotes">
        <pc:chgData name="Vivek Srinivasan" userId="S::vsrinivasan@edunetfoundation.org::49577720-ef25-49be-929e-a10f742c956a" providerId="AD" clId="Web-{996E21DD-7995-B144-871A-FF4567A71F63}" dt="2023-08-16T16:48:27.423" v="74"/>
        <pc:sldMkLst>
          <pc:docMk/>
          <pc:sldMk cId="2932584790" sldId="1123"/>
        </pc:sldMkLst>
      </pc:sldChg>
      <pc:sldChg chg="modNotes">
        <pc:chgData name="Vivek Srinivasan" userId="S::vsrinivasan@edunetfoundation.org::49577720-ef25-49be-929e-a10f742c956a" providerId="AD" clId="Web-{996E21DD-7995-B144-871A-FF4567A71F63}" dt="2023-08-16T16:49:11.158" v="78"/>
        <pc:sldMkLst>
          <pc:docMk/>
          <pc:sldMk cId="3224023381" sldId="1125"/>
        </pc:sldMkLst>
      </pc:sldChg>
      <pc:sldChg chg="modNotes">
        <pc:chgData name="Vivek Srinivasan" userId="S::vsrinivasan@edunetfoundation.org::49577720-ef25-49be-929e-a10f742c956a" providerId="AD" clId="Web-{996E21DD-7995-B144-871A-FF4567A71F63}" dt="2023-08-16T16:50:03.924" v="80"/>
        <pc:sldMkLst>
          <pc:docMk/>
          <pc:sldMk cId="3788387934" sldId="1127"/>
        </pc:sldMkLst>
      </pc:sldChg>
      <pc:sldChg chg="modNotes">
        <pc:chgData name="Vivek Srinivasan" userId="S::vsrinivasan@edunetfoundation.org::49577720-ef25-49be-929e-a10f742c956a" providerId="AD" clId="Web-{996E21DD-7995-B144-871A-FF4567A71F63}" dt="2023-08-16T16:51:39.113" v="83"/>
        <pc:sldMkLst>
          <pc:docMk/>
          <pc:sldMk cId="4036264827" sldId="1129"/>
        </pc:sldMkLst>
      </pc:sldChg>
      <pc:sldChg chg="modNotes">
        <pc:chgData name="Vivek Srinivasan" userId="S::vsrinivasan@edunetfoundation.org::49577720-ef25-49be-929e-a10f742c956a" providerId="AD" clId="Web-{996E21DD-7995-B144-871A-FF4567A71F63}" dt="2023-08-16T16:52:26.192" v="85"/>
        <pc:sldMkLst>
          <pc:docMk/>
          <pc:sldMk cId="1826795643" sldId="1130"/>
        </pc:sldMkLst>
      </pc:sldChg>
      <pc:sldChg chg="modNotes">
        <pc:chgData name="Vivek Srinivasan" userId="S::vsrinivasan@edunetfoundation.org::49577720-ef25-49be-929e-a10f742c956a" providerId="AD" clId="Web-{996E21DD-7995-B144-871A-FF4567A71F63}" dt="2023-08-16T16:53:22.239" v="87"/>
        <pc:sldMkLst>
          <pc:docMk/>
          <pc:sldMk cId="2257009974" sldId="1131"/>
        </pc:sldMkLst>
      </pc:sldChg>
      <pc:sldChg chg="modNotes">
        <pc:chgData name="Vivek Srinivasan" userId="S::vsrinivasan@edunetfoundation.org::49577720-ef25-49be-929e-a10f742c956a" providerId="AD" clId="Web-{996E21DD-7995-B144-871A-FF4567A71F63}" dt="2023-08-16T16:54:20.709" v="89"/>
        <pc:sldMkLst>
          <pc:docMk/>
          <pc:sldMk cId="3195615861" sldId="1132"/>
        </pc:sldMkLst>
      </pc:sldChg>
      <pc:sldChg chg="modNotes">
        <pc:chgData name="Vivek Srinivasan" userId="S::vsrinivasan@edunetfoundation.org::49577720-ef25-49be-929e-a10f742c956a" providerId="AD" clId="Web-{996E21DD-7995-B144-871A-FF4567A71F63}" dt="2023-08-16T16:55:09.459" v="92"/>
        <pc:sldMkLst>
          <pc:docMk/>
          <pc:sldMk cId="3934234144" sldId="1133"/>
        </pc:sldMkLst>
      </pc:sldChg>
      <pc:sldChg chg="modNotes">
        <pc:chgData name="Vivek Srinivasan" userId="S::vsrinivasan@edunetfoundation.org::49577720-ef25-49be-929e-a10f742c956a" providerId="AD" clId="Web-{996E21DD-7995-B144-871A-FF4567A71F63}" dt="2023-08-16T16:56:01.741" v="94"/>
        <pc:sldMkLst>
          <pc:docMk/>
          <pc:sldMk cId="2626474496" sldId="1134"/>
        </pc:sldMkLst>
      </pc:sldChg>
      <pc:sldChg chg="modNotes">
        <pc:chgData name="Vivek Srinivasan" userId="S::vsrinivasan@edunetfoundation.org::49577720-ef25-49be-929e-a10f742c956a" providerId="AD" clId="Web-{996E21DD-7995-B144-871A-FF4567A71F63}" dt="2023-08-16T16:56:54.242" v="96"/>
        <pc:sldMkLst>
          <pc:docMk/>
          <pc:sldMk cId="4041365782" sldId="1135"/>
        </pc:sldMkLst>
      </pc:sldChg>
      <pc:sldChg chg="modNotes">
        <pc:chgData name="Vivek Srinivasan" userId="S::vsrinivasan@edunetfoundation.org::49577720-ef25-49be-929e-a10f742c956a" providerId="AD" clId="Web-{996E21DD-7995-B144-871A-FF4567A71F63}" dt="2023-08-16T16:57:55.789" v="98"/>
        <pc:sldMkLst>
          <pc:docMk/>
          <pc:sldMk cId="4114874262" sldId="1136"/>
        </pc:sldMkLst>
      </pc:sldChg>
      <pc:sldChg chg="modNotes">
        <pc:chgData name="Vivek Srinivasan" userId="S::vsrinivasan@edunetfoundation.org::49577720-ef25-49be-929e-a10f742c956a" providerId="AD" clId="Web-{996E21DD-7995-B144-871A-FF4567A71F63}" dt="2023-08-16T16:58:40.728" v="100"/>
        <pc:sldMkLst>
          <pc:docMk/>
          <pc:sldMk cId="975100829" sldId="1137"/>
        </pc:sldMkLst>
      </pc:sldChg>
      <pc:sldChg chg="modNotes">
        <pc:chgData name="Vivek Srinivasan" userId="S::vsrinivasan@edunetfoundation.org::49577720-ef25-49be-929e-a10f742c956a" providerId="AD" clId="Web-{996E21DD-7995-B144-871A-FF4567A71F63}" dt="2023-08-16T16:59:47.166" v="102"/>
        <pc:sldMkLst>
          <pc:docMk/>
          <pc:sldMk cId="787825905" sldId="1138"/>
        </pc:sldMkLst>
      </pc:sldChg>
      <pc:sldChg chg="modNotes">
        <pc:chgData name="Vivek Srinivasan" userId="S::vsrinivasan@edunetfoundation.org::49577720-ef25-49be-929e-a10f742c956a" providerId="AD" clId="Web-{996E21DD-7995-B144-871A-FF4567A71F63}" dt="2023-08-16T17:00:31.041" v="104"/>
        <pc:sldMkLst>
          <pc:docMk/>
          <pc:sldMk cId="4289480131" sldId="1139"/>
        </pc:sldMkLst>
      </pc:sldChg>
    </pc:docChg>
  </pc:docChgLst>
  <pc:docChgLst>
    <pc:chgData name="Vivek Srinivasan" userId="S::vsrinivasan@edunetfoundation.org::49577720-ef25-49be-929e-a10f742c956a" providerId="AD" clId="Web-{FEA1033D-90FE-5D08-3DEF-13B191EAAA81}"/>
    <pc:docChg chg="modSld">
      <pc:chgData name="Vivek Srinivasan" userId="S::vsrinivasan@edunetfoundation.org::49577720-ef25-49be-929e-a10f742c956a" providerId="AD" clId="Web-{FEA1033D-90FE-5D08-3DEF-13B191EAAA81}" dt="2023-08-18T07:37:58.647" v="1"/>
      <pc:docMkLst>
        <pc:docMk/>
      </pc:docMkLst>
      <pc:sldChg chg="modNotes">
        <pc:chgData name="Vivek Srinivasan" userId="S::vsrinivasan@edunetfoundation.org::49577720-ef25-49be-929e-a10f742c956a" providerId="AD" clId="Web-{FEA1033D-90FE-5D08-3DEF-13B191EAAA81}" dt="2023-08-18T07:37:58.647" v="1"/>
        <pc:sldMkLst>
          <pc:docMk/>
          <pc:sldMk cId="3117429164" sldId="375"/>
        </pc:sldMkLst>
      </pc:sldChg>
    </pc:docChg>
  </pc:docChgLst>
  <pc:docChgLst>
    <pc:chgData name="Vivek Srinivasan" userId="S::vsrinivasan@edunetfoundation.org::49577720-ef25-49be-929e-a10f742c956a" providerId="AD" clId="Web-{E425123D-F103-C1F1-9B78-1F001332AFF9}"/>
    <pc:docChg chg="modSld">
      <pc:chgData name="Vivek Srinivasan" userId="S::vsrinivasan@edunetfoundation.org::49577720-ef25-49be-929e-a10f742c956a" providerId="AD" clId="Web-{E425123D-F103-C1F1-9B78-1F001332AFF9}" dt="2023-08-17T04:50:26.285" v="19"/>
      <pc:docMkLst>
        <pc:docMk/>
      </pc:docMkLst>
      <pc:sldChg chg="modNotes">
        <pc:chgData name="Vivek Srinivasan" userId="S::vsrinivasan@edunetfoundation.org::49577720-ef25-49be-929e-a10f742c956a" providerId="AD" clId="Web-{E425123D-F103-C1F1-9B78-1F001332AFF9}" dt="2023-08-17T04:50:26.285" v="19"/>
        <pc:sldMkLst>
          <pc:docMk/>
          <pc:sldMk cId="837948308" sldId="258"/>
        </pc:sldMkLst>
      </pc:sldChg>
      <pc:sldChg chg="modNotes">
        <pc:chgData name="Vivek Srinivasan" userId="S::vsrinivasan@edunetfoundation.org::49577720-ef25-49be-929e-a10f742c956a" providerId="AD" clId="Web-{E425123D-F103-C1F1-9B78-1F001332AFF9}" dt="2023-08-17T04:50:01.956" v="17"/>
        <pc:sldMkLst>
          <pc:docMk/>
          <pc:sldMk cId="940811781" sldId="259"/>
        </pc:sldMkLst>
      </pc:sldChg>
      <pc:sldChg chg="modNotes">
        <pc:chgData name="Vivek Srinivasan" userId="S::vsrinivasan@edunetfoundation.org::49577720-ef25-49be-929e-a10f742c956a" providerId="AD" clId="Web-{E425123D-F103-C1F1-9B78-1F001332AFF9}" dt="2023-08-17T04:49:21.831" v="16"/>
        <pc:sldMkLst>
          <pc:docMk/>
          <pc:sldMk cId="4004470835" sldId="260"/>
        </pc:sldMkLst>
      </pc:sldChg>
      <pc:sldChg chg="modNotes">
        <pc:chgData name="Vivek Srinivasan" userId="S::vsrinivasan@edunetfoundation.org::49577720-ef25-49be-929e-a10f742c956a" providerId="AD" clId="Web-{E425123D-F103-C1F1-9B78-1F001332AFF9}" dt="2023-08-17T04:48:36.173" v="11"/>
        <pc:sldMkLst>
          <pc:docMk/>
          <pc:sldMk cId="230150734" sldId="261"/>
        </pc:sldMkLst>
      </pc:sldChg>
      <pc:sldChg chg="modNotes">
        <pc:chgData name="Vivek Srinivasan" userId="S::vsrinivasan@edunetfoundation.org::49577720-ef25-49be-929e-a10f742c956a" providerId="AD" clId="Web-{E425123D-F103-C1F1-9B78-1F001332AFF9}" dt="2023-08-17T04:47:53.610" v="8"/>
        <pc:sldMkLst>
          <pc:docMk/>
          <pc:sldMk cId="2036662012" sldId="262"/>
        </pc:sldMkLst>
      </pc:sldChg>
      <pc:sldChg chg="modNotes">
        <pc:chgData name="Vivek Srinivasan" userId="S::vsrinivasan@edunetfoundation.org::49577720-ef25-49be-929e-a10f742c956a" providerId="AD" clId="Web-{E425123D-F103-C1F1-9B78-1F001332AFF9}" dt="2023-08-17T04:46:43.796" v="3"/>
        <pc:sldMkLst>
          <pc:docMk/>
          <pc:sldMk cId="2016031927" sldId="263"/>
        </pc:sldMkLst>
      </pc:sldChg>
      <pc:sldChg chg="modNotes">
        <pc:chgData name="Vivek Srinivasan" userId="S::vsrinivasan@edunetfoundation.org::49577720-ef25-49be-929e-a10f742c956a" providerId="AD" clId="Web-{E425123D-F103-C1F1-9B78-1F001332AFF9}" dt="2023-08-17T04:45:37.763" v="1"/>
        <pc:sldMkLst>
          <pc:docMk/>
          <pc:sldMk cId="1628177770" sldId="264"/>
        </pc:sldMkLst>
      </pc:sldChg>
    </pc:docChg>
  </pc:docChgLst>
  <pc:docChgLst>
    <pc:chgData name="Shashank Shekhar" userId="S::shashank@edunetfoundation.org::0008d1ff-90e7-469a-9966-0dcad996503d" providerId="AD" clId="Web-{CAF7E9D4-8F7D-CE01-93A0-FB5ADD3AD624}"/>
    <pc:docChg chg="modSld">
      <pc:chgData name="Shashank Shekhar" userId="S::shashank@edunetfoundation.org::0008d1ff-90e7-469a-9966-0dcad996503d" providerId="AD" clId="Web-{CAF7E9D4-8F7D-CE01-93A0-FB5ADD3AD624}" dt="2023-08-17T07:33:21.191" v="0"/>
      <pc:docMkLst>
        <pc:docMk/>
      </pc:docMkLst>
      <pc:sldChg chg="modNotes">
        <pc:chgData name="Shashank Shekhar" userId="S::shashank@edunetfoundation.org::0008d1ff-90e7-469a-9966-0dcad996503d" providerId="AD" clId="Web-{CAF7E9D4-8F7D-CE01-93A0-FB5ADD3AD624}" dt="2023-08-17T07:33:21.191" v="0"/>
        <pc:sldMkLst>
          <pc:docMk/>
          <pc:sldMk cId="2509217734" sldId="26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3" Type="http://schemas.openxmlformats.org/officeDocument/2006/relationships/hyperlink" Target="https://github.com/edunetnextgen/Student-Development/blob/main/Full%20Stack%20Development%20with%20Cloud/Module%203/Lab%2021%20Ex.2%20Practice%20Question" TargetMode="External"/><Relationship Id="rId2" Type="http://schemas.openxmlformats.org/officeDocument/2006/relationships/slide" Target="../slides/slide131.xml"/><Relationship Id="rId1" Type="http://schemas.openxmlformats.org/officeDocument/2006/relationships/notesMaster" Target="../notesMasters/notesMaster1.xml"/><Relationship Id="rId4" Type="http://schemas.openxmlformats.org/officeDocument/2006/relationships/hyperlink" Target="https://github.com/edunetnextgen/Student-Development/blob/main/Full%20Stack%20Development%20with%20Cloud/Module%203/Lab%2021%20Ex.2%20Practice%20Question%20Solution" TargetMode="Externa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3" Type="http://schemas.openxmlformats.org/officeDocument/2006/relationships/hyperlink" Target="https://github.com/edunetnextgen/Student-Development/blob/main/Full%20Stack%20Development%20with%20Cloud/Module%203/Lab%2022%20Ex.2%20Practice%20Question" TargetMode="External"/><Relationship Id="rId2" Type="http://schemas.openxmlformats.org/officeDocument/2006/relationships/slide" Target="../slides/slide164.xml"/><Relationship Id="rId1" Type="http://schemas.openxmlformats.org/officeDocument/2006/relationships/notesMaster" Target="../notesMasters/notesMaster1.xml"/><Relationship Id="rId4" Type="http://schemas.openxmlformats.org/officeDocument/2006/relationships/hyperlink" Target="https://github.com/edunetnextgen/Student-Development/blob/main/Full%20Stack%20Development%20with%20Cloud/Module%203/Lab%2022%20Ex.2%20Practice%20Question%20Solution" TargetMode="Externa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intellipaat.com/blog/what-is-web-development/"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github.com/edunetnextgen/Student-Development/blob/main/Full%20Stack%20Development%20with%20Cloud/Module%203/%20Lab%2019%20Ex.2%20Practice%20Question"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s://github.com/edunetnextgen/Student-Development/blob/main/Full%20Stack%20Development%20with%20Cloud/Module%203/Lab%2019%20Ex.2%20Practice%20Question%20Solution" TargetMode="Externa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github.com/edunetnextgen/Student-Development/blob/main/Full%20Stack%20Development%20with%20Cloud/Module%203/Lab%2020%20Ex.2%20Practice%20Question" TargetMode="External"/><Relationship Id="rId2" Type="http://schemas.openxmlformats.org/officeDocument/2006/relationships/slide" Target="../slides/slide92.xml"/><Relationship Id="rId1" Type="http://schemas.openxmlformats.org/officeDocument/2006/relationships/notesMaster" Target="../notesMasters/notesMaster1.xml"/><Relationship Id="rId4" Type="http://schemas.openxmlformats.org/officeDocument/2006/relationships/hyperlink" Target="https://github.com/edunetnextgen/Student-Development/blob/main/Full%20Stack%20Development%20with%20Cloud/Module%203/Lab%2020%20Ex.2%20Practice%20Question%20Solution" TargetMode="Externa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r>
              <a:rPr lang="en-US" b="1"/>
              <a:t>In this slide-The trainer will Introduce the subject briefly: what is Back-End Development and languages that are the tools used for and its importance.</a:t>
            </a:r>
          </a:p>
          <a:p>
            <a:pPr marL="158750" indent="0">
              <a:buNone/>
            </a:pPr>
            <a:r>
              <a:rPr lang="en-US" b="1"/>
              <a:t>---------------------------------</a:t>
            </a: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 b="1"/>
              <a:t>In this slide - Trainer will  briefing the students about the history of the language.</a:t>
            </a:r>
            <a:endParaRPr lang="en-US"/>
          </a:p>
          <a:p>
            <a:pPr marL="0" indent="0">
              <a:buNone/>
            </a:pPr>
            <a:r>
              <a:rPr lang="en" b="1"/>
              <a:t>---------------------------------------------------</a:t>
            </a:r>
            <a:endParaRPr lang="en-US"/>
          </a:p>
          <a:p>
            <a:pPr marL="12065" marR="185420" indent="0">
              <a:lnSpc>
                <a:spcPct val="116100"/>
              </a:lnSpc>
              <a:spcBef>
                <a:spcPts val="600"/>
              </a:spcBef>
              <a:buNone/>
            </a:pPr>
            <a:r>
              <a:rPr lang="en-US"/>
              <a:t>Python's origin story traces back to the late 1980s when Guido Van Rossum envisioned the language. In February 1991, he unveiled Python 0.9.0 at CWI in Amsterdam, influenced by the ABC programming language.</a:t>
            </a:r>
          </a:p>
        </p:txBody>
      </p:sp>
    </p:spTree>
    <p:extLst>
      <p:ext uri="{BB962C8B-B14F-4D97-AF65-F5344CB8AC3E}">
        <p14:creationId xmlns:p14="http://schemas.microsoft.com/office/powerpoint/2010/main" val="235956292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 b="1" spc="-5"/>
              <a:t>In this slide - Trainer will  briefing the students about the  string Manipulation</a:t>
            </a:r>
            <a:endParaRPr lang="en-US" spc="-5"/>
          </a:p>
          <a:p>
            <a:pPr marL="0" indent="0">
              <a:buNone/>
            </a:pPr>
            <a:r>
              <a:rPr lang="en" b="1" spc="-5"/>
              <a:t>--------------------------------------------------- </a:t>
            </a:r>
            <a:endParaRPr lang="en-US"/>
          </a:p>
          <a:p>
            <a:pPr marL="0" indent="0">
              <a:buNone/>
            </a:pPr>
            <a:r>
              <a:rPr lang="en-US" spc="-5"/>
              <a:t>String formatting operators in Python include escape sequences, which are sequences of characters that begin with a backslash (\). These sequences signal the compiler to interpret them differently and perform specific actions, such as inserting special characters or formatting text. Importantly, Python's automatic interpretation of escape sequences applies whether they are used in single-quoted or double-quoted strings. This capability ensures consistent behavior across different string contexts and enhances the programmer's ability to manipulate and present text effectively within Python programs.</a:t>
            </a:r>
            <a:endParaRPr lang="en-US"/>
          </a:p>
        </p:txBody>
      </p:sp>
    </p:spTree>
    <p:extLst>
      <p:ext uri="{BB962C8B-B14F-4D97-AF65-F5344CB8AC3E}">
        <p14:creationId xmlns:p14="http://schemas.microsoft.com/office/powerpoint/2010/main" val="285183545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t>In this slide, the trainer would be briefing about the string manipulation operators  which are represented with % sign.</a:t>
            </a:r>
          </a:p>
          <a:p>
            <a:pPr marL="0" indent="0">
              <a:buNone/>
            </a:pPr>
            <a:r>
              <a:rPr lang="en-US" b="1" spc="-5"/>
              <a:t>----------------------------</a:t>
            </a:r>
          </a:p>
          <a:p>
            <a:pPr marL="0" indent="0">
              <a:buNone/>
            </a:pPr>
            <a:r>
              <a:rPr lang="en-US" spc="-5"/>
              <a:t>Python's string formatting is facilitated using format characters, which are employed with the '%' operator. This operator is commonly used in conjunction with the print() function to format strings, enabling dynamic insertion of values and variables into predefined placeholders. Understanding the syntax and application of format characters enhances the readability and customization of output in Python programs, making them more informative and user-friendly.</a:t>
            </a:r>
            <a:endParaRPr lang="en-US"/>
          </a:p>
        </p:txBody>
      </p:sp>
    </p:spTree>
    <p:extLst>
      <p:ext uri="{BB962C8B-B14F-4D97-AF65-F5344CB8AC3E}">
        <p14:creationId xmlns:p14="http://schemas.microsoft.com/office/powerpoint/2010/main" val="239633546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t>The trainer in this slide, would be discussing about the </a:t>
            </a:r>
            <a:r>
              <a:rPr lang="en-US" b="1" spc="-5" err="1"/>
              <a:t>unicode</a:t>
            </a:r>
            <a:r>
              <a:rPr lang="en-US" b="1" spc="-5"/>
              <a:t> string support. The trainer may also ask the students about </a:t>
            </a:r>
            <a:r>
              <a:rPr lang="en-US" b="1" spc="-5" err="1"/>
              <a:t>unicode</a:t>
            </a:r>
            <a:r>
              <a:rPr lang="en-US" b="1" spc="-5"/>
              <a:t> terminology.</a:t>
            </a:r>
          </a:p>
          <a:p>
            <a:pPr marL="0" indent="0">
              <a:buNone/>
            </a:pPr>
            <a:r>
              <a:rPr lang="en-US" b="1" spc="-5"/>
              <a:t>----------------------------------</a:t>
            </a:r>
          </a:p>
          <a:p>
            <a:pPr marL="0" indent="0">
              <a:buNone/>
            </a:pPr>
            <a:endParaRPr lang="en-US" spc="-5"/>
          </a:p>
          <a:p>
            <a:pPr marL="0" indent="0">
              <a:buNone/>
            </a:pPr>
            <a:r>
              <a:rPr lang="en-US" spc="-5"/>
              <a:t>Python supports Unicode string literals, which differ from regular strings by following the 16-bit ASCII standard instead of the 8-bit ASCII value. This extension enables Unicode strings to accommodate characters from various languages globally. To distinguish Unicode strings from regular ones, the letter 'u' is used as a prefix in Python, signifying the utilization of Unicode character encoding. This Unicode support contributes to Python's versatility and its ability to handle text data from diverse linguistic contexts.</a:t>
            </a:r>
            <a:endParaRPr lang="en-US"/>
          </a:p>
        </p:txBody>
      </p:sp>
    </p:spTree>
    <p:extLst>
      <p:ext uri="{BB962C8B-B14F-4D97-AF65-F5344CB8AC3E}">
        <p14:creationId xmlns:p14="http://schemas.microsoft.com/office/powerpoint/2010/main" val="142102696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t>Here, in this slide the trainer would be explaining to the students about the regular expression also known as regex, which help the developer to search a pattern.</a:t>
            </a:r>
          </a:p>
          <a:p>
            <a:pPr marL="0" indent="0">
              <a:buNone/>
            </a:pPr>
            <a:r>
              <a:rPr lang="en-US" b="1" spc="-5"/>
              <a:t>------------------------------</a:t>
            </a:r>
          </a:p>
          <a:p>
            <a:pPr marL="0" indent="0">
              <a:buNone/>
            </a:pPr>
            <a:endParaRPr lang="en-US" b="1" spc="-5"/>
          </a:p>
          <a:p>
            <a:pPr marL="0" indent="0">
              <a:buNone/>
            </a:pPr>
            <a:r>
              <a:rPr lang="en-US" spc="-5"/>
              <a:t>Regular Expressions, commonly referred to as </a:t>
            </a:r>
            <a:r>
              <a:rPr lang="en-US" spc="-5" err="1"/>
              <a:t>RegEx</a:t>
            </a:r>
            <a:r>
              <a:rPr lang="en-US" spc="-5"/>
              <a:t>, are sequences of characters that define search patterns. These patterns can be employed to ascertain whether a string conforms to a specified search criteria. Python incorporates a built-in package called "re," specifically designed to work with regular expressions. Leveraging this package, programmers can effectively employ regular expressions to search for and manipulate strings according to complex and dynamic patterns, enhancing the text processing capabilities of Python programs.</a:t>
            </a:r>
            <a:endParaRPr lang="en-US"/>
          </a:p>
        </p:txBody>
      </p:sp>
    </p:spTree>
    <p:extLst>
      <p:ext uri="{BB962C8B-B14F-4D97-AF65-F5344CB8AC3E}">
        <p14:creationId xmlns:p14="http://schemas.microsoft.com/office/powerpoint/2010/main" val="305084958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t>In this slide, the trainer would be explaining about the list, how to create a list, multiple ways of creating a list.</a:t>
            </a:r>
          </a:p>
          <a:p>
            <a:pPr marL="0" indent="0">
              <a:buNone/>
            </a:pPr>
            <a:r>
              <a:rPr lang="en-US" b="1" spc="-5"/>
              <a:t>----------------------------</a:t>
            </a:r>
          </a:p>
          <a:p>
            <a:pPr marL="0" indent="0">
              <a:buNone/>
            </a:pPr>
            <a:endParaRPr lang="en-US" spc="-5"/>
          </a:p>
          <a:p>
            <a:pPr marL="0" indent="0">
              <a:buNone/>
            </a:pPr>
            <a:r>
              <a:rPr lang="en-US" spc="-5"/>
              <a:t>In Python, a list is a versatile and dynamic data structure used to store collections of items. Lists can contain elements of various data types and can be modified after creation. They are defined using square brackets and can be accessed using indexes. Lists facilitate the organization, manipulation, and iteration over items, making them fundamental components of Python programs for managing data and implementing a wide range of algorithms.</a:t>
            </a:r>
            <a:endParaRPr lang="en-US"/>
          </a:p>
        </p:txBody>
      </p:sp>
    </p:spTree>
    <p:extLst>
      <p:ext uri="{BB962C8B-B14F-4D97-AF65-F5344CB8AC3E}">
        <p14:creationId xmlns:p14="http://schemas.microsoft.com/office/powerpoint/2010/main" val="290014308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t>Here, the students will be aware about the sequence data types known as list – Trainer may also ask the students about the word sequence which is used here in context of the datatype.</a:t>
            </a:r>
          </a:p>
          <a:p>
            <a:pPr marL="0" indent="0">
              <a:buNone/>
            </a:pPr>
            <a:r>
              <a:rPr lang="en-US" b="1" spc="-5"/>
              <a:t>-----------------------------------</a:t>
            </a:r>
          </a:p>
          <a:p>
            <a:pPr marL="0" indent="0">
              <a:buNone/>
            </a:pPr>
            <a:endParaRPr lang="en-US" spc="-5"/>
          </a:p>
          <a:p>
            <a:pPr marL="0" indent="0">
              <a:buNone/>
            </a:pPr>
            <a:r>
              <a:rPr lang="en-US" spc="-5"/>
              <a:t>A Python list is formed by enclosing elements within square brackets [ ] and separating them with commas. Lists can encompass a variable number of items, and these items can belong to different data types, including integers, floats, and strings. The dynamic nature of lists and their ability to accommodate diverse data types makes them indispensable tools for managing collections of data in Python programs, enhancing flexibility and versatility in data handling tasks.</a:t>
            </a:r>
            <a:endParaRPr lang="en-US"/>
          </a:p>
        </p:txBody>
      </p:sp>
    </p:spTree>
    <p:extLst>
      <p:ext uri="{BB962C8B-B14F-4D97-AF65-F5344CB8AC3E}">
        <p14:creationId xmlns:p14="http://schemas.microsoft.com/office/powerpoint/2010/main" val="353175487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t>In this the trainer would be explaining the students the concept of multi-dimensional lists.</a:t>
            </a:r>
          </a:p>
          <a:p>
            <a:pPr marL="0" indent="0">
              <a:buNone/>
            </a:pPr>
            <a:r>
              <a:rPr lang="en-US" b="1" spc="-5"/>
              <a:t>----------------------</a:t>
            </a:r>
          </a:p>
          <a:p>
            <a:pPr marL="0" indent="0">
              <a:buNone/>
            </a:pPr>
            <a:endParaRPr lang="en-US" spc="-5"/>
          </a:p>
          <a:p>
            <a:pPr marL="0" indent="0">
              <a:buNone/>
            </a:pPr>
            <a:r>
              <a:rPr lang="en-US" spc="-5"/>
              <a:t>Python's list data structure is not limited to holding only basic data types; it can also contain other lists. This enables the creation of multi-dimensional lists, where each element within the main list can itself be a list. This capability allows for the representation of more complex data structures, such as matrices or tables, in a convenient and organized manner. Multi-dimensional lists enhance Python's ability to handle diverse types of data and facilitate the implementation of advanced algorithms and data structures.</a:t>
            </a:r>
            <a:endParaRPr lang="en-US"/>
          </a:p>
        </p:txBody>
      </p:sp>
    </p:spTree>
    <p:extLst>
      <p:ext uri="{BB962C8B-B14F-4D97-AF65-F5344CB8AC3E}">
        <p14:creationId xmlns:p14="http://schemas.microsoft.com/office/powerpoint/2010/main" val="211610704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t>In this slide, the trainer would be explaining the students about the indexing in the list. What is the different between index and position.</a:t>
            </a:r>
          </a:p>
          <a:p>
            <a:pPr marL="0" indent="0">
              <a:buNone/>
            </a:pPr>
            <a:r>
              <a:rPr lang="en-US" b="1" spc="-5"/>
              <a:t>-----------------------------------</a:t>
            </a:r>
          </a:p>
          <a:p>
            <a:pPr marL="0" indent="0">
              <a:buNone/>
            </a:pPr>
            <a:endParaRPr lang="en-US" spc="-5"/>
          </a:p>
          <a:p>
            <a:pPr marL="0" indent="0">
              <a:buNone/>
            </a:pPr>
            <a:r>
              <a:rPr lang="en-US" spc="-5"/>
              <a:t>Accessing elements from a list in Python is achieved using the index operator ([ ]). Lists are zero-indexed, meaning the first element corresponds to index 0, the second to index 1, and so on. Attempting to access an index beyond the list's size results in an </a:t>
            </a:r>
            <a:r>
              <a:rPr lang="en-US" spc="-5" err="1"/>
              <a:t>IndexError</a:t>
            </a:r>
            <a:r>
              <a:rPr lang="en-US" spc="-5"/>
              <a:t>. The index value must always be an integer; using any other data type will result in a </a:t>
            </a:r>
            <a:r>
              <a:rPr lang="en-US" spc="-5" err="1"/>
              <a:t>TypeError</a:t>
            </a:r>
            <a:r>
              <a:rPr lang="en-US" spc="-5"/>
              <a:t>. The index operator provides a straightforward and common method for retrieving specific elements from a list, aiding in efficient data manipulation and retrieval.</a:t>
            </a:r>
            <a:endParaRPr lang="en-US"/>
          </a:p>
        </p:txBody>
      </p:sp>
    </p:spTree>
    <p:extLst>
      <p:ext uri="{BB962C8B-B14F-4D97-AF65-F5344CB8AC3E}">
        <p14:creationId xmlns:p14="http://schemas.microsoft.com/office/powerpoint/2010/main" val="219370391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t>In this slide, the trainer would brief the students about reversing of a list and different methods also.</a:t>
            </a:r>
          </a:p>
          <a:p>
            <a:pPr marL="0" indent="0">
              <a:buNone/>
            </a:pPr>
            <a:r>
              <a:rPr lang="en-US" b="1" spc="-5"/>
              <a:t>----------------------------</a:t>
            </a:r>
          </a:p>
          <a:p>
            <a:pPr marL="0" indent="0">
              <a:buNone/>
            </a:pPr>
            <a:endParaRPr lang="en-US" spc="-5"/>
          </a:p>
          <a:p>
            <a:pPr marL="0" indent="0">
              <a:buNone/>
            </a:pPr>
            <a:r>
              <a:rPr lang="en-US" spc="-5"/>
              <a:t>Reverse or negative indexing in Python allows for accessing list elements in reverse order. By using negative indices, such as "-1" for the last element, "-2" for the second-to-last, and so on, you can access elements from the end of the list. Python's support for reverse indexing enhances the flexibility of data manipulation and retrieval, providing a convenient way to work with lists in both the forward and backward directions. This feature is particularly useful when you need to access items from the end of a list without needing to calculate the exact position.</a:t>
            </a:r>
            <a:endParaRPr lang="en-US"/>
          </a:p>
        </p:txBody>
      </p:sp>
    </p:spTree>
    <p:extLst>
      <p:ext uri="{BB962C8B-B14F-4D97-AF65-F5344CB8AC3E}">
        <p14:creationId xmlns:p14="http://schemas.microsoft.com/office/powerpoint/2010/main" val="308063032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t>In this slide, the trainer would brief the students about slicing of a list.</a:t>
            </a:r>
            <a:endParaRPr lang="en-US" spc="-5"/>
          </a:p>
          <a:p>
            <a:pPr marL="0" indent="0">
              <a:buNone/>
            </a:pPr>
            <a:r>
              <a:rPr lang="en-US" b="1" spc="-5"/>
              <a:t>----------------------------</a:t>
            </a:r>
            <a:endParaRPr lang="en-US" spc="-5"/>
          </a:p>
          <a:p>
            <a:pPr marL="0" indent="0">
              <a:buNone/>
            </a:pPr>
            <a:endParaRPr lang="en-US" spc="-5"/>
          </a:p>
          <a:p>
            <a:pPr marL="0" indent="0">
              <a:buNone/>
            </a:pPr>
            <a:endParaRPr lang="en-US" spc="-5"/>
          </a:p>
          <a:p>
            <a:pPr marL="0" indent="0">
              <a:buNone/>
            </a:pPr>
            <a:r>
              <a:rPr lang="en-US" spc="-5"/>
              <a:t>List slicing in Python is a powerful feature that allows you to extract a portion of a sequence, such as a list, string, or tuple. The slice operator provides a concise way to retrieve specific elements based on their indices. This operator works consistently across different data types, including strings, tuples, and lists. By specifying the start and end indices of the desired portion, you can easily create subsets of data, enabling more efficient data manipulation and analysis. List slicing is a valuable tool for working with sequences in Python and enhances code readability and efficiency.</a:t>
            </a:r>
            <a:endParaRPr lang="en-US"/>
          </a:p>
        </p:txBody>
      </p:sp>
    </p:spTree>
    <p:extLst>
      <p:ext uri="{BB962C8B-B14F-4D97-AF65-F5344CB8AC3E}">
        <p14:creationId xmlns:p14="http://schemas.microsoft.com/office/powerpoint/2010/main" val="3857690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 b="1"/>
              <a:t>In this slide - Trainer will  briefing the students about the history and version of the language.</a:t>
            </a:r>
            <a:endParaRPr lang="en-US"/>
          </a:p>
          <a:p>
            <a:pPr marL="0" indent="0">
              <a:buNone/>
            </a:pPr>
            <a:r>
              <a:rPr lang="en" b="1"/>
              <a:t>---------------------------------------------------</a:t>
            </a:r>
            <a:endParaRPr lang="en-US"/>
          </a:p>
          <a:p>
            <a:pPr marL="12065" marR="143510" indent="0">
              <a:lnSpc>
                <a:spcPct val="116100"/>
              </a:lnSpc>
              <a:spcBef>
                <a:spcPts val="100"/>
              </a:spcBef>
              <a:buNone/>
            </a:pPr>
            <a:r>
              <a:rPr lang="en-US"/>
              <a:t>The whimsical name "Python" reflects Guido Van Rossum's admiration for Monty Python's Flying Circus. Presently, a dedicated core development team oversees Python's maintenance, with Rossum's ongoing guidance shaping its evolution.</a:t>
            </a:r>
          </a:p>
        </p:txBody>
      </p:sp>
    </p:spTree>
    <p:extLst>
      <p:ext uri="{BB962C8B-B14F-4D97-AF65-F5344CB8AC3E}">
        <p14:creationId xmlns:p14="http://schemas.microsoft.com/office/powerpoint/2010/main" val="347375326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latin typeface="+mj-lt"/>
              </a:rPr>
              <a:t>In this the trainer would be completing the slicing part of the list and students may also answer the general answer of slicing word</a:t>
            </a:r>
          </a:p>
          <a:p>
            <a:pPr marL="0" indent="0">
              <a:buNone/>
            </a:pPr>
            <a:r>
              <a:rPr lang="en-US" b="1" spc="-5">
                <a:solidFill>
                  <a:srgbClr val="223366"/>
                </a:solidFill>
                <a:latin typeface="+mj-lt"/>
              </a:rPr>
              <a:t>-----------------------------------</a:t>
            </a:r>
          </a:p>
          <a:p>
            <a:pPr marL="0" indent="0">
              <a:buNone/>
            </a:pPr>
            <a:endParaRPr lang="en-US" b="1" spc="-5">
              <a:solidFill>
                <a:srgbClr val="223366"/>
              </a:solidFill>
              <a:latin typeface="+mj-lt"/>
            </a:endParaRPr>
          </a:p>
          <a:p>
            <a:pPr marL="0" indent="0">
              <a:buNone/>
            </a:pPr>
            <a:r>
              <a:rPr lang="en-US" sz="1100" b="1" spc="-5">
                <a:solidFill>
                  <a:srgbClr val="223366"/>
                </a:solidFill>
                <a:latin typeface="+mj-lt"/>
              </a:rPr>
              <a:t>List Slicing</a:t>
            </a:r>
            <a:endParaRPr lang="en-US"/>
          </a:p>
          <a:p>
            <a:pPr marL="0" indent="0">
              <a:buNone/>
            </a:pPr>
            <a:endParaRPr lang="en-US" sz="1100" b="1" spc="-5">
              <a:solidFill>
                <a:srgbClr val="223366"/>
              </a:solidFill>
              <a:latin typeface="+mj-lt"/>
            </a:endParaRPr>
          </a:p>
          <a:p>
            <a:pPr marL="171450" indent="-171450">
              <a:buFont typeface="Arial" panose="020B0604020202020204" pitchFamily="34" charset="0"/>
              <a:buChar char="•"/>
            </a:pPr>
            <a:r>
              <a:rPr lang="en-US" sz="1100" b="0" spc="-5">
                <a:solidFill>
                  <a:srgbClr val="223366"/>
                </a:solidFill>
                <a:latin typeface="+mj-lt"/>
              </a:rPr>
              <a:t>Python comes with a magical slice</a:t>
            </a:r>
            <a:r>
              <a:rPr lang="en-US" spc="-5">
                <a:solidFill>
                  <a:srgbClr val="223366"/>
                </a:solidFill>
                <a:latin typeface="+mj-lt"/>
              </a:rPr>
              <a:t> </a:t>
            </a:r>
            <a:r>
              <a:rPr lang="en-US" sz="1100" b="0" spc="-5">
                <a:solidFill>
                  <a:srgbClr val="223366"/>
                </a:solidFill>
                <a:latin typeface="+mj-lt"/>
              </a:rPr>
              <a:t> operator which returns the part of a</a:t>
            </a:r>
            <a:r>
              <a:rPr lang="en-US" spc="-5">
                <a:solidFill>
                  <a:srgbClr val="223366"/>
                </a:solidFill>
                <a:latin typeface="+mj-lt"/>
              </a:rPr>
              <a:t> </a:t>
            </a:r>
            <a:r>
              <a:rPr lang="en-US" sz="1100" b="0" spc="-5">
                <a:solidFill>
                  <a:srgbClr val="223366"/>
                </a:solidFill>
                <a:latin typeface="+mj-lt"/>
              </a:rPr>
              <a:t> sequence.</a:t>
            </a:r>
          </a:p>
          <a:p>
            <a:pPr marL="171450" indent="-171450">
              <a:buFont typeface="Arial" panose="020B0604020202020204" pitchFamily="34" charset="0"/>
              <a:buChar char="•"/>
            </a:pPr>
            <a:r>
              <a:rPr lang="en-US" sz="1100" b="0" spc="-5">
                <a:solidFill>
                  <a:srgbClr val="223366"/>
                </a:solidFill>
                <a:latin typeface="+mj-lt"/>
              </a:rPr>
              <a:t>It operates on objects of different data</a:t>
            </a:r>
            <a:r>
              <a:rPr lang="en-US" spc="-5">
                <a:solidFill>
                  <a:srgbClr val="223366"/>
                </a:solidFill>
                <a:latin typeface="+mj-lt"/>
              </a:rPr>
              <a:t> </a:t>
            </a:r>
            <a:r>
              <a:rPr lang="en-US" sz="1100" b="0" spc="-5">
                <a:solidFill>
                  <a:srgbClr val="223366"/>
                </a:solidFill>
                <a:latin typeface="+mj-lt"/>
              </a:rPr>
              <a:t> types such as strings, tuples, and works</a:t>
            </a:r>
            <a:r>
              <a:rPr lang="en-US" spc="-5">
                <a:solidFill>
                  <a:srgbClr val="223366"/>
                </a:solidFill>
                <a:latin typeface="+mj-lt"/>
              </a:rPr>
              <a:t> </a:t>
            </a:r>
            <a:r>
              <a:rPr lang="en-US" sz="1100" b="0" spc="-5">
                <a:solidFill>
                  <a:srgbClr val="223366"/>
                </a:solidFill>
                <a:latin typeface="+mj-lt"/>
              </a:rPr>
              <a:t> the same on a Python list.</a:t>
            </a:r>
          </a:p>
          <a:p>
            <a:pPr marL="0" indent="0">
              <a:buNone/>
            </a:pPr>
            <a:endParaRPr lang="en-US" sz="1100" b="1" spc="-5">
              <a:solidFill>
                <a:srgbClr val="223366"/>
              </a:solidFill>
              <a:latin typeface="+mj-lt"/>
            </a:endParaRPr>
          </a:p>
        </p:txBody>
      </p:sp>
    </p:spTree>
    <p:extLst>
      <p:ext uri="{BB962C8B-B14F-4D97-AF65-F5344CB8AC3E}">
        <p14:creationId xmlns:p14="http://schemas.microsoft.com/office/powerpoint/2010/main" val="107773890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t>In this slide, the trainer would be simply explaining the advance version of creating a list which is known as list comprehension.</a:t>
            </a:r>
          </a:p>
          <a:p>
            <a:pPr marL="0" indent="0">
              <a:buNone/>
            </a:pPr>
            <a:r>
              <a:rPr lang="en-US" b="1" spc="-5"/>
              <a:t>--------------------</a:t>
            </a:r>
          </a:p>
          <a:p>
            <a:pPr marL="0" indent="0">
              <a:buNone/>
            </a:pPr>
            <a:endParaRPr lang="en-US" spc="-5"/>
          </a:p>
          <a:p>
            <a:pPr marL="0" indent="0">
              <a:buNone/>
            </a:pPr>
            <a:r>
              <a:rPr lang="en-US" spc="-5"/>
              <a:t>List comprehension is a powerful technique in Python for creating new lists with a concise syntax. It allows you to transform and filter elements from an existing list to create a new list in a single line of code. By combining an expression with a for loop inside square brackets, you can easily generate complex lists. Additionally, list comprehensions can include multiple for or if statements, enabling efficient data manipulation and filtering. This elegant approach enhances code readability and minimizes the need for traditional loops when creating new lists. The 'in' keyword is used to check for the existence of items within a list during the comprehension process.</a:t>
            </a:r>
            <a:endParaRPr lang="en-US"/>
          </a:p>
        </p:txBody>
      </p:sp>
    </p:spTree>
    <p:extLst>
      <p:ext uri="{BB962C8B-B14F-4D97-AF65-F5344CB8AC3E}">
        <p14:creationId xmlns:p14="http://schemas.microsoft.com/office/powerpoint/2010/main" val="112883125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t>Here in this slide, the trainer would be introducing with the examples of Tuple which is also a </a:t>
            </a:r>
            <a:r>
              <a:rPr lang="en-US" b="1" spc="-5" err="1"/>
              <a:t>sequnce</a:t>
            </a:r>
            <a:r>
              <a:rPr lang="en-US" b="1" spc="-5"/>
              <a:t> data types.</a:t>
            </a:r>
            <a:endParaRPr lang="en-US" spc="-5"/>
          </a:p>
          <a:p>
            <a:pPr marL="0" indent="0">
              <a:buNone/>
            </a:pPr>
            <a:r>
              <a:rPr lang="en-US" b="1" spc="-5"/>
              <a:t>----------------------------------</a:t>
            </a:r>
            <a:endParaRPr lang="en-US"/>
          </a:p>
          <a:p>
            <a:pPr marL="0" indent="0">
              <a:buNone/>
            </a:pPr>
            <a:endParaRPr lang="en-US" spc="-5"/>
          </a:p>
          <a:p>
            <a:pPr marL="0" indent="0">
              <a:buNone/>
            </a:pPr>
            <a:r>
              <a:rPr lang="en-US" spc="-5"/>
              <a:t>A tuple in Python is a collection of elements, similar to a list. However, tuples are immutable, meaning their elements cannot be modified after creation, which makes them suitable for situations where data integrity is important. To create a tuple, you enclose the elements within parentheses and separate them using commas. These elements can be of various data types, offering flexibility in representing diverse data sets within a single tuple. The key distinction from lists is the immutability aspect, ensuring that once defined, the tuple's contents remain constant.</a:t>
            </a:r>
            <a:endParaRPr lang="en-US"/>
          </a:p>
        </p:txBody>
      </p:sp>
    </p:spTree>
    <p:extLst>
      <p:ext uri="{BB962C8B-B14F-4D97-AF65-F5344CB8AC3E}">
        <p14:creationId xmlns:p14="http://schemas.microsoft.com/office/powerpoint/2010/main" val="132013369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t>In this slide, the trainer would be explaining the students about the indexing in the tuple. What is the different between index and position.</a:t>
            </a:r>
            <a:endParaRPr lang="en-US" spc="-5"/>
          </a:p>
          <a:p>
            <a:pPr marL="0" indent="0">
              <a:buNone/>
            </a:pPr>
            <a:r>
              <a:rPr lang="en-US" b="1" spc="-5"/>
              <a:t>-----------------------------------</a:t>
            </a:r>
            <a:endParaRPr lang="en-US"/>
          </a:p>
          <a:p>
            <a:pPr marL="0" indent="0">
              <a:buNone/>
            </a:pPr>
            <a:endParaRPr lang="en-US" spc="-5"/>
          </a:p>
          <a:p>
            <a:pPr marL="0" indent="0">
              <a:buNone/>
            </a:pPr>
            <a:r>
              <a:rPr lang="en-US" spc="-5"/>
              <a:t>Accessing elements in a tuple is similar to accessing elements in a list. You use the index operator [] to retrieve items from the tuple, with indexing starting at 0. However, attempting to access an index beyond the range of the tuple, like 6 or 7 in a tuple with 6 elements, will raise an </a:t>
            </a:r>
            <a:r>
              <a:rPr lang="en-US" spc="-5" err="1"/>
              <a:t>IndexError</a:t>
            </a:r>
            <a:r>
              <a:rPr lang="en-US" spc="-5"/>
              <a:t>. It's important to note that index values must be integers; using floats or other types will result in a </a:t>
            </a:r>
            <a:r>
              <a:rPr lang="en-US" spc="-5" err="1"/>
              <a:t>TypeError</a:t>
            </a:r>
            <a:r>
              <a:rPr lang="en-US" spc="-5"/>
              <a:t>. The indexing behavior in tuples mirrors that of lists, providing familiarity and consistency in element retrieval.</a:t>
            </a:r>
            <a:endParaRPr lang="en-US"/>
          </a:p>
        </p:txBody>
      </p:sp>
    </p:spTree>
    <p:extLst>
      <p:ext uri="{BB962C8B-B14F-4D97-AF65-F5344CB8AC3E}">
        <p14:creationId xmlns:p14="http://schemas.microsoft.com/office/powerpoint/2010/main" val="4863123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t>In this slide, the trainer would brief the students about accessing an elements and different methods also.</a:t>
            </a:r>
            <a:endParaRPr lang="en-US" spc="-5"/>
          </a:p>
          <a:p>
            <a:pPr marL="0" indent="0">
              <a:buNone/>
            </a:pPr>
            <a:r>
              <a:rPr lang="en-US" b="1" spc="-5"/>
              <a:t>----------------------------</a:t>
            </a:r>
            <a:endParaRPr lang="en-US" spc="-5"/>
          </a:p>
          <a:p>
            <a:pPr>
              <a:buNone/>
            </a:pPr>
            <a:endParaRPr lang="en-US" spc="-5"/>
          </a:p>
          <a:p>
            <a:pPr>
              <a:buNone/>
            </a:pPr>
            <a:endParaRPr lang="en-US" spc="-5"/>
          </a:p>
          <a:p>
            <a:pPr>
              <a:buNone/>
            </a:pPr>
            <a:r>
              <a:rPr lang="en-US" spc="-5"/>
              <a:t>In Python, you can utilize negative indexing to access elements within sequences like tuples. The index of -1 corresponds to the last item in the sequence, -2 points to the second-to-last item, and so on. This reverse indexing allows for convenient retrieval of elements from the end of the sequence without the need to calculate the exact index position manually.</a:t>
            </a:r>
            <a:endParaRPr lang="en-US"/>
          </a:p>
          <a:p>
            <a:pPr marL="0" indent="0">
              <a:buNone/>
            </a:pPr>
            <a:endParaRPr lang="en-US" sz="1100" b="1" spc="-5">
              <a:solidFill>
                <a:srgbClr val="223366"/>
              </a:solidFill>
              <a:latin typeface="+mj-lt"/>
            </a:endParaRPr>
          </a:p>
        </p:txBody>
      </p:sp>
    </p:spTree>
    <p:extLst>
      <p:ext uri="{BB962C8B-B14F-4D97-AF65-F5344CB8AC3E}">
        <p14:creationId xmlns:p14="http://schemas.microsoft.com/office/powerpoint/2010/main" val="266612008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t>In this slide, the trainer would brief the students about accessing an elements and different methods also.</a:t>
            </a:r>
            <a:endParaRPr lang="en-US" spc="-5"/>
          </a:p>
          <a:p>
            <a:pPr marL="0" indent="0">
              <a:buNone/>
            </a:pPr>
            <a:r>
              <a:rPr lang="en-US" b="1" spc="-5"/>
              <a:t>----------------------------</a:t>
            </a:r>
            <a:endParaRPr lang="en-US"/>
          </a:p>
          <a:p>
            <a:pPr marL="0" indent="0">
              <a:buNone/>
            </a:pPr>
            <a:endParaRPr lang="en-US" spc="-5"/>
          </a:p>
          <a:p>
            <a:pPr marL="0" indent="0">
              <a:buNone/>
            </a:pPr>
            <a:r>
              <a:rPr lang="en-US" spc="-5"/>
              <a:t>When working with tuples in Python, you can access a specific range of items using the slicing operator represented by a colon ":". Slicing is conceptualized as an index positioned between the elements. To extract a specific portion from the tuple, you need to specify the appropriate indices that define the range you wish to access. This slicing technique provides flexibility in selecting and manipulating subsets of tuple elements.</a:t>
            </a:r>
            <a:endParaRPr lang="en-US"/>
          </a:p>
        </p:txBody>
      </p:sp>
    </p:spTree>
    <p:extLst>
      <p:ext uri="{BB962C8B-B14F-4D97-AF65-F5344CB8AC3E}">
        <p14:creationId xmlns:p14="http://schemas.microsoft.com/office/powerpoint/2010/main" val="141923873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t>This slide, shows whether we can make the changes the in the tuple of not.</a:t>
            </a:r>
          </a:p>
          <a:p>
            <a:pPr marL="0" indent="0">
              <a:buNone/>
            </a:pPr>
            <a:r>
              <a:rPr lang="en-US" b="1" spc="-5"/>
              <a:t>-------------------------------</a:t>
            </a:r>
          </a:p>
          <a:p>
            <a:pPr marL="0" indent="0">
              <a:buNone/>
            </a:pPr>
            <a:endParaRPr lang="en-US" spc="-5"/>
          </a:p>
          <a:p>
            <a:pPr marL="0" indent="0">
              <a:buNone/>
            </a:pPr>
            <a:r>
              <a:rPr lang="en-US" spc="-5"/>
              <a:t>Tuples in Python are immutable, meaning their elements cannot be altered after assignment. However, if an element within a tuple is a mutable data type like a list, its nested items can be modified. You can use the "+" operator to concatenate two tuples or the "*" operator to repeat tuple elements a specified number of times. Nevertheless, tuples do not support item deletion, but you can delete an entire tuple. This immutability ensures data integrity and stability in applications.</a:t>
            </a:r>
            <a:endParaRPr lang="en-US"/>
          </a:p>
        </p:txBody>
      </p:sp>
    </p:spTree>
    <p:extLst>
      <p:ext uri="{BB962C8B-B14F-4D97-AF65-F5344CB8AC3E}">
        <p14:creationId xmlns:p14="http://schemas.microsoft.com/office/powerpoint/2010/main" val="16236566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t>Now the trainer would explain another sequence data type which is Dictionary and takes the value in form of </a:t>
            </a:r>
            <a:r>
              <a:rPr lang="en-US" b="1" spc="-5" err="1"/>
              <a:t>key:value</a:t>
            </a:r>
            <a:r>
              <a:rPr lang="en-US" b="1" spc="-5"/>
              <a:t> pair.</a:t>
            </a:r>
          </a:p>
          <a:p>
            <a:pPr marL="0" indent="0">
              <a:buNone/>
            </a:pPr>
            <a:r>
              <a:rPr lang="en-US" b="1" spc="-5"/>
              <a:t>--------------------------------</a:t>
            </a:r>
          </a:p>
          <a:p>
            <a:pPr marL="0" indent="0">
              <a:buNone/>
            </a:pPr>
            <a:endParaRPr lang="en-US" spc="-5"/>
          </a:p>
          <a:p>
            <a:pPr marL="0" indent="0">
              <a:buNone/>
            </a:pPr>
            <a:r>
              <a:rPr lang="en-US" spc="-5"/>
              <a:t>Creating a dictionary in Python involves defining key-value pairs within curly braces `{}`. Each key is associated with a value separated by a colon. Dictionaries are particularly useful for fast retrieval of values using their corresponding keys. They provide a flexible data structure for organizing and managing data, allowing for efficient access to specific values based on their keys.</a:t>
            </a:r>
            <a:endParaRPr lang="en-US"/>
          </a:p>
        </p:txBody>
      </p:sp>
    </p:spTree>
    <p:extLst>
      <p:ext uri="{BB962C8B-B14F-4D97-AF65-F5344CB8AC3E}">
        <p14:creationId xmlns:p14="http://schemas.microsoft.com/office/powerpoint/2010/main" val="86834145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t>Here, in this slide, an example is defined for a dictionary </a:t>
            </a:r>
          </a:p>
          <a:p>
            <a:pPr marL="0" indent="0">
              <a:buNone/>
            </a:pPr>
            <a:r>
              <a:rPr lang="en-US" b="1" spc="-5"/>
              <a:t>------------------------</a:t>
            </a:r>
          </a:p>
          <a:p>
            <a:pPr marL="0" indent="0">
              <a:buNone/>
            </a:pPr>
            <a:endParaRPr lang="en-US" spc="-5"/>
          </a:p>
          <a:p>
            <a:pPr marL="0" indent="0">
              <a:buNone/>
            </a:pPr>
            <a:r>
              <a:rPr lang="en-US" spc="-5"/>
              <a:t>A dictionary in Python is a collection of key-value pairs, where each key is associated with a value. It's used to store and retrieve data in an efficient manner using a unique key for each value. Dictionaries are enclosed in curly braces `{}` and consist of key-value pairs separated by a colon. They provide a flexible way to organize and manage data, and their fast access times make them suitable for various programming tasks.</a:t>
            </a:r>
            <a:endParaRPr lang="en-US"/>
          </a:p>
        </p:txBody>
      </p:sp>
    </p:spTree>
    <p:extLst>
      <p:ext uri="{BB962C8B-B14F-4D97-AF65-F5344CB8AC3E}">
        <p14:creationId xmlns:p14="http://schemas.microsoft.com/office/powerpoint/2010/main" val="49301739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t>In this slide, the trainer would brief the students about accessing an elements and different methods also.</a:t>
            </a:r>
            <a:endParaRPr lang="en-US" spc="-5"/>
          </a:p>
          <a:p>
            <a:pPr marL="0" indent="0">
              <a:buNone/>
            </a:pPr>
            <a:r>
              <a:rPr lang="en-US" b="1" spc="-5"/>
              <a:t>----------------------------</a:t>
            </a:r>
            <a:endParaRPr lang="en-US" spc="-5"/>
          </a:p>
          <a:p>
            <a:pPr marL="0" indent="0">
              <a:buNone/>
            </a:pPr>
            <a:endParaRPr lang="en-US" spc="-5"/>
          </a:p>
          <a:p>
            <a:pPr marL="0" indent="0">
              <a:buNone/>
            </a:pPr>
            <a:r>
              <a:rPr lang="en-US" spc="-5"/>
              <a:t>Accessing elements from a dictionary in Python is done using the keys associated with the values. Keys can be used inside square brackets to directly access the value, or the `get()` method can be used. The advantage of using `get()` is that it returns `None` if the key is not found, instead of raising a `</a:t>
            </a:r>
            <a:r>
              <a:rPr lang="en-US" spc="-5" err="1"/>
              <a:t>KeyError</a:t>
            </a:r>
            <a:r>
              <a:rPr lang="en-US" spc="-5"/>
              <a:t>` as with direct indexing. This provides a safer way to retrieve values when dealing with uncertain keys.</a:t>
            </a:r>
            <a:endParaRPr lang="en-US"/>
          </a:p>
        </p:txBody>
      </p:sp>
    </p:spTree>
    <p:extLst>
      <p:ext uri="{BB962C8B-B14F-4D97-AF65-F5344CB8AC3E}">
        <p14:creationId xmlns:p14="http://schemas.microsoft.com/office/powerpoint/2010/main" val="3209345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 b="1"/>
              <a:t>In this slide - Trainer will tell about  the features of python to the students .</a:t>
            </a:r>
            <a:endParaRPr lang="en-US"/>
          </a:p>
          <a:p>
            <a:pPr marL="0" indent="0">
              <a:buNone/>
            </a:pPr>
            <a:r>
              <a:rPr lang="en" b="1"/>
              <a:t>---------------------------------------------------</a:t>
            </a:r>
            <a:endParaRPr lang="en-US"/>
          </a:p>
          <a:p>
            <a:pPr marL="12065" marR="240665" indent="0">
              <a:lnSpc>
                <a:spcPct val="116100"/>
              </a:lnSpc>
              <a:spcBef>
                <a:spcPts val="100"/>
              </a:spcBef>
              <a:buNone/>
            </a:pPr>
            <a:r>
              <a:rPr lang="en-US"/>
              <a:t>Python's ease of coding and comprehension makes it a user-friendly choice. Its developer-centric design enhances productivity and fosters a positive coding experience.</a:t>
            </a:r>
          </a:p>
        </p:txBody>
      </p:sp>
    </p:spTree>
    <p:extLst>
      <p:ext uri="{BB962C8B-B14F-4D97-AF65-F5344CB8AC3E}">
        <p14:creationId xmlns:p14="http://schemas.microsoft.com/office/powerpoint/2010/main" val="325486019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t>This slide, shows whether we can make the changes the in the dictionary or not.</a:t>
            </a:r>
            <a:endParaRPr lang="en-US" spc="-5"/>
          </a:p>
          <a:p>
            <a:pPr marL="0" indent="0">
              <a:buNone/>
            </a:pPr>
            <a:r>
              <a:rPr lang="en-US" b="1" spc="-5"/>
              <a:t>-------------------------------</a:t>
            </a:r>
            <a:endParaRPr lang="en-US"/>
          </a:p>
          <a:p>
            <a:pPr marL="0" indent="0">
              <a:buNone/>
            </a:pPr>
            <a:endParaRPr lang="en-US" spc="-5"/>
          </a:p>
          <a:p>
            <a:pPr marL="0" indent="0">
              <a:buNone/>
            </a:pPr>
            <a:r>
              <a:rPr lang="en-US" spc="-5"/>
              <a:t>Dictionaries in Python are mutable, which means you can modify them by adding new items or changing the values of existing items using the assignment operator. If the key is already present in the dictionary, its value will be updated; otherwise, a new key-value pair will be added. This flexibility allows you to dynamically manage and update the contents of a dictionary.</a:t>
            </a:r>
            <a:endParaRPr lang="en-US"/>
          </a:p>
        </p:txBody>
      </p:sp>
    </p:spTree>
    <p:extLst>
      <p:ext uri="{BB962C8B-B14F-4D97-AF65-F5344CB8AC3E}">
        <p14:creationId xmlns:p14="http://schemas.microsoft.com/office/powerpoint/2010/main" val="59946042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t>This slide, shows whether we can make the delete or remove the elements in the dictionary or not.</a:t>
            </a:r>
            <a:endParaRPr lang="en-US" spc="-5"/>
          </a:p>
          <a:p>
            <a:pPr marL="0" indent="0">
              <a:buNone/>
            </a:pPr>
            <a:r>
              <a:rPr lang="en-US" b="1" spc="-5"/>
              <a:t>-------------------------------</a:t>
            </a:r>
            <a:endParaRPr lang="en-US"/>
          </a:p>
          <a:p>
            <a:pPr marL="0" indent="0">
              <a:buNone/>
            </a:pPr>
            <a:endParaRPr lang="en-US" spc="-5"/>
          </a:p>
          <a:p>
            <a:pPr marL="0" indent="0">
              <a:buNone/>
            </a:pPr>
            <a:r>
              <a:rPr lang="en-US" spc="-5"/>
              <a:t>In Python dictionaries, you have several methods to delete or remove elements. The `pop()` method allows you to remove a specific item using its key and returns the corresponding value. For removing an arbitrary item, the `</a:t>
            </a:r>
            <a:r>
              <a:rPr lang="en-US" spc="-5" err="1"/>
              <a:t>popitem</a:t>
            </a:r>
            <a:r>
              <a:rPr lang="en-US" spc="-5"/>
              <a:t>()` method can be used. To clear all items from the dictionary, the `clear()` method is available. Alternatively, you can use the `del` keyword to remove individual items or the entire dictionary, offering different options for managing the content of dictionaries.</a:t>
            </a:r>
            <a:endParaRPr lang="en-US"/>
          </a:p>
        </p:txBody>
      </p:sp>
    </p:spTree>
    <p:extLst>
      <p:ext uri="{BB962C8B-B14F-4D97-AF65-F5344CB8AC3E}">
        <p14:creationId xmlns:p14="http://schemas.microsoft.com/office/powerpoint/2010/main" val="13906126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t>In this slide, the trainer would be briefing the students about the functions and methods which are important part of python programming.</a:t>
            </a:r>
          </a:p>
          <a:p>
            <a:pPr marL="0" indent="0">
              <a:buNone/>
            </a:pPr>
            <a:r>
              <a:rPr lang="en-US" b="1" spc="-5"/>
              <a:t>---------------------------</a:t>
            </a:r>
          </a:p>
          <a:p>
            <a:pPr marL="0" indent="0">
              <a:buNone/>
            </a:pPr>
            <a:endParaRPr lang="en-US" spc="-5"/>
          </a:p>
          <a:p>
            <a:pPr marL="0" indent="0">
              <a:buNone/>
            </a:pPr>
            <a:r>
              <a:rPr lang="en-US" spc="-5"/>
              <a:t>Functions in Python serve as a vital tool for organizing code. They group related statements to perform specific tasks, aiding in code organization and manageability. Incorporating functions into programs, especially in larger ones, enhances readability and reusability. By breaking down code into modular chunks, functions make it easier to maintain, debug, and scale applications, resulting in more efficient and effective programming practices.</a:t>
            </a:r>
            <a:endParaRPr lang="en-US"/>
          </a:p>
        </p:txBody>
      </p:sp>
    </p:spTree>
    <p:extLst>
      <p:ext uri="{BB962C8B-B14F-4D97-AF65-F5344CB8AC3E}">
        <p14:creationId xmlns:p14="http://schemas.microsoft.com/office/powerpoint/2010/main" val="225787431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t>In this the trainer would brief the students about the functions and methods syntax which are used to define in the python.</a:t>
            </a:r>
          </a:p>
          <a:p>
            <a:pPr marL="0" indent="0">
              <a:buNone/>
            </a:pPr>
            <a:r>
              <a:rPr lang="en-US" b="1" spc="-5"/>
              <a:t>------------------</a:t>
            </a:r>
          </a:p>
          <a:p>
            <a:pPr marL="0" indent="0">
              <a:buNone/>
            </a:pPr>
            <a:endParaRPr lang="en-US" spc="-5"/>
          </a:p>
          <a:p>
            <a:pPr marL="0" indent="0">
              <a:buNone/>
            </a:pPr>
            <a:r>
              <a:rPr lang="en-US" spc="-5"/>
              <a:t>The "def" keyword initiates the creation of a function. It is followed by the function name enclosed in parentheses that can hold user-defined arguments, and a colon signifies the beginning of the function's body. The indented block on the following lines constitutes the function's code. The "return" statement concludes the function and sends a result back to the caller, allowing the function to produce output or perform a desired action based on the provided input.</a:t>
            </a:r>
            <a:endParaRPr lang="en-US"/>
          </a:p>
        </p:txBody>
      </p:sp>
    </p:spTree>
    <p:extLst>
      <p:ext uri="{BB962C8B-B14F-4D97-AF65-F5344CB8AC3E}">
        <p14:creationId xmlns:p14="http://schemas.microsoft.com/office/powerpoint/2010/main" val="44252785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t>In this the trainer would brief the students about the functions and methods syntax which are used to call in the python.</a:t>
            </a:r>
            <a:endParaRPr lang="en-US" spc="-5"/>
          </a:p>
          <a:p>
            <a:pPr marL="0" indent="0">
              <a:buNone/>
            </a:pPr>
            <a:r>
              <a:rPr lang="en-US" b="1" spc="-5"/>
              <a:t>------------------</a:t>
            </a:r>
            <a:endParaRPr lang="en-US"/>
          </a:p>
          <a:p>
            <a:pPr marL="0" indent="0">
              <a:buNone/>
            </a:pPr>
            <a:endParaRPr lang="en-US" spc="-5"/>
          </a:p>
          <a:p>
            <a:pPr marL="0" indent="0">
              <a:buNone/>
            </a:pPr>
            <a:r>
              <a:rPr lang="en-US" spc="-5"/>
              <a:t>To call a function, you write the function name followed by parentheses containing the required arguments. This instructs the program to execute the code defined within the function. By providing the necessary input values, you trigger the function's functionality and obtain the desired output.</a:t>
            </a:r>
            <a:endParaRPr lang="en-US"/>
          </a:p>
          <a:p>
            <a:pPr marL="0" indent="0">
              <a:buNone/>
            </a:pPr>
            <a:endParaRPr lang="en-US" spc="-5"/>
          </a:p>
        </p:txBody>
      </p:sp>
    </p:spTree>
    <p:extLst>
      <p:ext uri="{BB962C8B-B14F-4D97-AF65-F5344CB8AC3E}">
        <p14:creationId xmlns:p14="http://schemas.microsoft.com/office/powerpoint/2010/main" val="377457212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t>In this slide, we would be discussing about the types of functions which are available in python programming.</a:t>
            </a:r>
          </a:p>
          <a:p>
            <a:pPr marL="0" indent="0">
              <a:buNone/>
            </a:pPr>
            <a:r>
              <a:rPr lang="en-US" b="1" spc="-5"/>
              <a:t>------------------------</a:t>
            </a:r>
          </a:p>
          <a:p>
            <a:pPr marL="0" indent="0">
              <a:buNone/>
            </a:pPr>
            <a:endParaRPr lang="en-US" spc="-5"/>
          </a:p>
          <a:p>
            <a:pPr marL="0" indent="0">
              <a:buNone/>
            </a:pPr>
            <a:r>
              <a:rPr lang="en-US" spc="-5"/>
              <a:t>Functions in Python can be categorized into two main types: built-in functions and user-defined functions. Built-in functions are already available within Python and serve various purposes, while user-defined functions are created by programmers to address specific requirements. This classification helps organize the different functionalities and capabilities that functions offer within the Python programming environment.</a:t>
            </a:r>
            <a:endParaRPr lang="en-US"/>
          </a:p>
        </p:txBody>
      </p:sp>
    </p:spTree>
    <p:extLst>
      <p:ext uri="{BB962C8B-B14F-4D97-AF65-F5344CB8AC3E}">
        <p14:creationId xmlns:p14="http://schemas.microsoft.com/office/powerpoint/2010/main" val="317052698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t>This slide is used to define the type of variables which are present in python programming and what is their scope. The first we are discussing here is global variable.</a:t>
            </a:r>
          </a:p>
          <a:p>
            <a:pPr marL="0" indent="0">
              <a:buNone/>
            </a:pPr>
            <a:r>
              <a:rPr lang="en-US" b="1" spc="-5"/>
              <a:t>---------------------------------</a:t>
            </a:r>
          </a:p>
          <a:p>
            <a:pPr marL="0" indent="0">
              <a:buNone/>
            </a:pPr>
            <a:endParaRPr lang="en-US" spc="-5"/>
          </a:p>
          <a:p>
            <a:pPr marL="0" indent="0">
              <a:buNone/>
            </a:pPr>
            <a:r>
              <a:rPr lang="en-US" spc="-5"/>
              <a:t>Global variables are accessible throughout the entire codebase, both within and outside functions. Local variables, on the other hand, are defined within a specific function's scope and can't be accessed from outside that function. In contrast, nonlocal variables are used in nested functions to indicate that a variable is neither local nor global, allowing modifications to variables in the outer (but non-global) scope.</a:t>
            </a:r>
            <a:endParaRPr lang="en-US"/>
          </a:p>
        </p:txBody>
      </p:sp>
    </p:spTree>
    <p:extLst>
      <p:ext uri="{BB962C8B-B14F-4D97-AF65-F5344CB8AC3E}">
        <p14:creationId xmlns:p14="http://schemas.microsoft.com/office/powerpoint/2010/main" val="398117872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t>The second type of variable scope we are discussing here is non local variables.</a:t>
            </a:r>
          </a:p>
          <a:p>
            <a:pPr marL="0" indent="0">
              <a:buNone/>
            </a:pPr>
            <a:r>
              <a:rPr lang="en-US" b="1" spc="-5"/>
              <a:t>------------------------------</a:t>
            </a:r>
          </a:p>
          <a:p>
            <a:pPr marL="0" indent="0">
              <a:buNone/>
            </a:pPr>
            <a:endParaRPr lang="en-US" spc="-5"/>
          </a:p>
          <a:p>
            <a:pPr marL="0" indent="0">
              <a:buNone/>
            </a:pPr>
            <a:r>
              <a:rPr lang="en-US" spc="-5"/>
              <a:t>Nonlocal variables are employed in nested functions that require access to an enclosing function's scope, falling neither under local nor global scopes. The nonlocal keyword is used to declare such variables. Meanwhile, the global keyword in Python enables modification of a global variable within a local context. This keyword creates a global variable or alters its value within a function's scope, ensuring proper interaction between local and global variables.</a:t>
            </a:r>
            <a:endParaRPr lang="en-US"/>
          </a:p>
        </p:txBody>
      </p:sp>
    </p:spTree>
    <p:extLst>
      <p:ext uri="{BB962C8B-B14F-4D97-AF65-F5344CB8AC3E}">
        <p14:creationId xmlns:p14="http://schemas.microsoft.com/office/powerpoint/2010/main" val="150089536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t>In this we are studying the return statement which is used to exit a functions.</a:t>
            </a:r>
          </a:p>
          <a:p>
            <a:pPr marL="0" indent="0">
              <a:buNone/>
            </a:pPr>
            <a:r>
              <a:rPr lang="en-US" b="1" spc="-5"/>
              <a:t>------------------------</a:t>
            </a:r>
          </a:p>
          <a:p>
            <a:pPr marL="0" indent="0">
              <a:buNone/>
            </a:pPr>
            <a:endParaRPr lang="en-US" spc="-5"/>
          </a:p>
          <a:p>
            <a:pPr marL="0" indent="0">
              <a:buNone/>
            </a:pPr>
            <a:r>
              <a:rPr lang="en-US" spc="-5"/>
              <a:t>The "return" statement serves the purpose of exiting a function and returning to the location in the code where the function was called. It can also include a value that is passed back to the caller. This value can be used for further processing or assignments within the program.</a:t>
            </a:r>
            <a:endParaRPr lang="en-US"/>
          </a:p>
        </p:txBody>
      </p:sp>
    </p:spTree>
    <p:extLst>
      <p:ext uri="{BB962C8B-B14F-4D97-AF65-F5344CB8AC3E}">
        <p14:creationId xmlns:p14="http://schemas.microsoft.com/office/powerpoint/2010/main" val="205948710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t>Here in this slide, the trainer would be briefing the lambda functions which is an anonymous functions and does not have any name</a:t>
            </a:r>
          </a:p>
          <a:p>
            <a:pPr marL="0" indent="0">
              <a:buNone/>
            </a:pPr>
            <a:r>
              <a:rPr lang="en-US" b="1" spc="-5"/>
              <a:t>-----------------------------</a:t>
            </a:r>
          </a:p>
          <a:p>
            <a:pPr marL="0" indent="0">
              <a:buNone/>
            </a:pPr>
            <a:endParaRPr lang="en-US" spc="-5"/>
          </a:p>
          <a:p>
            <a:pPr marL="0" indent="0">
              <a:buNone/>
            </a:pPr>
            <a:r>
              <a:rPr lang="en-US" spc="-5"/>
              <a:t> In Python, there are two ways to define functions: using the `def` keyword and using `lambda` expressions. While the `def` keyword creates a named function with a block of code, the `lambda` expression generates an anonymous function with a single expression. Lambda functions are particularly useful for quick, concise operations and can accept multiple arguments but are restricted to one expression.</a:t>
            </a:r>
            <a:endParaRPr lang="en-US"/>
          </a:p>
        </p:txBody>
      </p:sp>
    </p:spTree>
    <p:extLst>
      <p:ext uri="{BB962C8B-B14F-4D97-AF65-F5344CB8AC3E}">
        <p14:creationId xmlns:p14="http://schemas.microsoft.com/office/powerpoint/2010/main" val="1896387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 b="1"/>
              <a:t>In this slide - Trainer would be briefing the students about features of python in detail</a:t>
            </a:r>
            <a:endParaRPr lang="en-US"/>
          </a:p>
          <a:p>
            <a:pPr marL="0" indent="0">
              <a:buNone/>
            </a:pPr>
            <a:r>
              <a:rPr lang="en" b="1"/>
              <a:t>---------------------------------------------------</a:t>
            </a:r>
            <a:endParaRPr lang="en-US"/>
          </a:p>
          <a:p>
            <a:pPr marL="12065" marR="579120" indent="0">
              <a:lnSpc>
                <a:spcPct val="116100"/>
              </a:lnSpc>
              <a:spcBef>
                <a:spcPts val="100"/>
              </a:spcBef>
              <a:buNone/>
            </a:pPr>
            <a:r>
              <a:rPr lang="en-US"/>
              <a:t>Python's expressiveness shines through its concise syntax and rich library support. This allows developers to achieve more with fewer lines of code, fostering efficient and elegant solutions.</a:t>
            </a:r>
          </a:p>
        </p:txBody>
      </p:sp>
    </p:spTree>
    <p:extLst>
      <p:ext uri="{BB962C8B-B14F-4D97-AF65-F5344CB8AC3E}">
        <p14:creationId xmlns:p14="http://schemas.microsoft.com/office/powerpoint/2010/main" val="167594909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t>Here in this slide, the trainer would be briefing the use of lambda functions which is an anonymous functions and does not have any name</a:t>
            </a:r>
            <a:endParaRPr lang="en-US" spc="-5"/>
          </a:p>
          <a:p>
            <a:pPr marL="0" indent="0">
              <a:buNone/>
            </a:pPr>
            <a:r>
              <a:rPr lang="en-US" b="1" spc="-5"/>
              <a:t>-----------------------------</a:t>
            </a:r>
            <a:endParaRPr lang="en-US"/>
          </a:p>
          <a:p>
            <a:pPr>
              <a:buNone/>
            </a:pPr>
            <a:endParaRPr lang="en-US" spc="-5"/>
          </a:p>
          <a:p>
            <a:pPr>
              <a:buNone/>
            </a:pPr>
            <a:r>
              <a:rPr lang="en-US" spc="-5"/>
              <a:t> Lambda functions in Python provide a concise way to create small, anonymous functions without the need for a defined name. They can take arguments and return values just like regular functions, and their expressions are automatically returned without needing an explicit `return` statement. Lambda functions are especially useful in scenarios where you need a quick function for a specific operation without defining a separate named function.</a:t>
            </a:r>
            <a:endParaRPr lang="en-US"/>
          </a:p>
        </p:txBody>
      </p:sp>
    </p:spTree>
    <p:extLst>
      <p:ext uri="{BB962C8B-B14F-4D97-AF65-F5344CB8AC3E}">
        <p14:creationId xmlns:p14="http://schemas.microsoft.com/office/powerpoint/2010/main" val="219947323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spc="-5"/>
              <a:t>In this slide, Trainer will ask the students to click on the link given in the slide – Functions – Which is a solved question based on a topic. Student may refer the questions, analyze the questions and after the concept is understood. Student may solve another question with the following link.</a:t>
            </a:r>
          </a:p>
          <a:p>
            <a:pPr>
              <a:buNone/>
            </a:pPr>
            <a:r>
              <a:rPr lang="en-US" spc="-5"/>
              <a:t> </a:t>
            </a:r>
          </a:p>
          <a:p>
            <a:pPr>
              <a:buNone/>
            </a:pPr>
            <a:endParaRPr lang="en-US" spc="-5"/>
          </a:p>
          <a:p>
            <a:pPr>
              <a:buNone/>
            </a:pPr>
            <a:r>
              <a:rPr lang="en-US" b="1" spc="-5"/>
              <a:t>Practice Question -: </a:t>
            </a:r>
            <a:r>
              <a:rPr lang="en-US" spc="-5">
                <a:hlinkClick r:id="rId3"/>
              </a:rPr>
              <a:t>https://github.com/edunetnextgen/Student-Development/blob/main/Full%20Stack%20Development%20with%20Cloud/Module%203/Lab%2021%20Ex.2%20Practice%20Question</a:t>
            </a:r>
            <a:endParaRPr lang="en-US" spc="-5"/>
          </a:p>
          <a:p>
            <a:pPr>
              <a:buNone/>
            </a:pPr>
            <a:endParaRPr lang="en-US" spc="-5"/>
          </a:p>
          <a:p>
            <a:pPr>
              <a:buNone/>
            </a:pPr>
            <a:endParaRPr lang="en-US" spc="-5"/>
          </a:p>
          <a:p>
            <a:pPr>
              <a:buNone/>
            </a:pPr>
            <a:r>
              <a:rPr lang="en-US" b="1" spc="-5"/>
              <a:t>Practice Question Solution -: </a:t>
            </a:r>
            <a:r>
              <a:rPr lang="en-US" spc="-5">
                <a:hlinkClick r:id="rId4"/>
              </a:rPr>
              <a:t>https://github.com/edunetnextgen/Student-Development/blob/main/Full%20Stack%20Development%20with%20Cloud/Module%203/Lab%2021%20Ex.2%20Practice%20Question%20Solution</a:t>
            </a:r>
            <a:endParaRPr lang="en-US" spc="-5"/>
          </a:p>
          <a:p>
            <a:pPr>
              <a:buNone/>
            </a:pPr>
            <a:endParaRPr lang="en-US" spc="-5"/>
          </a:p>
          <a:p>
            <a:pPr>
              <a:buNone/>
            </a:pPr>
            <a:endParaRPr lang="en-US" spc="-5"/>
          </a:p>
          <a:p>
            <a:pPr>
              <a:buNone/>
            </a:pPr>
            <a:r>
              <a:rPr lang="en-US" spc="-5"/>
              <a:t> </a:t>
            </a:r>
          </a:p>
          <a:p>
            <a:pPr>
              <a:buNone/>
            </a:pPr>
            <a:endParaRPr lang="en-US" spc="-5"/>
          </a:p>
          <a:p>
            <a:pPr marL="0" indent="0">
              <a:buNone/>
            </a:pPr>
            <a:endParaRPr lang="en-IN" spc="-5"/>
          </a:p>
          <a:p>
            <a:pPr marL="0">
              <a:buNone/>
            </a:pPr>
            <a:endParaRPr lang="en-US" spc="-5"/>
          </a:p>
          <a:p>
            <a:pPr marL="0" indent="0">
              <a:buNone/>
            </a:pPr>
            <a:endParaRPr lang="en-US" spc="-5"/>
          </a:p>
          <a:p>
            <a:pPr marL="0" indent="0">
              <a:buNone/>
            </a:pPr>
            <a:endParaRPr lang="en-US" spc="-5"/>
          </a:p>
        </p:txBody>
      </p:sp>
    </p:spTree>
    <p:extLst>
      <p:ext uri="{BB962C8B-B14F-4D97-AF65-F5344CB8AC3E}">
        <p14:creationId xmlns:p14="http://schemas.microsoft.com/office/powerpoint/2010/main" val="190916347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latin typeface="+mj-lt"/>
              </a:rPr>
              <a:t>Here in this slide, the trainer would be starting the topic modules which helps the developer to use the functionality in a proper combined way. </a:t>
            </a:r>
          </a:p>
          <a:p>
            <a:pPr marL="0" indent="0">
              <a:buNone/>
            </a:pPr>
            <a:endParaRPr lang="en-US" b="1" spc="-5">
              <a:solidFill>
                <a:srgbClr val="223366"/>
              </a:solidFill>
              <a:latin typeface="+mj-lt"/>
            </a:endParaRPr>
          </a:p>
          <a:p>
            <a:pPr marL="0" indent="0">
              <a:buNone/>
            </a:pPr>
            <a:r>
              <a:rPr lang="en-US" sz="1100" b="1" spc="-5">
                <a:solidFill>
                  <a:srgbClr val="223366"/>
                </a:solidFill>
                <a:latin typeface="+mj-lt"/>
              </a:rPr>
              <a:t>Lets learn </a:t>
            </a:r>
            <a:r>
              <a:rPr lang="en-US" b="1" spc="-5">
                <a:solidFill>
                  <a:srgbClr val="223366"/>
                </a:solidFill>
                <a:latin typeface="+mj-lt"/>
              </a:rPr>
              <a:t>about</a:t>
            </a:r>
            <a:r>
              <a:rPr lang="en-US" sz="1100" b="1" spc="-5">
                <a:solidFill>
                  <a:srgbClr val="223366"/>
                </a:solidFill>
                <a:latin typeface="+mj-lt"/>
              </a:rPr>
              <a:t> modules in python</a:t>
            </a:r>
            <a:endParaRPr lang="en-US" sz="1100">
              <a:latin typeface="+mj-lt"/>
            </a:endParaRPr>
          </a:p>
          <a:p>
            <a:pPr marL="0" indent="0">
              <a:buNone/>
            </a:pPr>
            <a:endParaRPr lang="en-US" b="1" spc="-5">
              <a:solidFill>
                <a:srgbClr val="223366"/>
              </a:solidFill>
            </a:endParaRPr>
          </a:p>
          <a:p>
            <a:pPr marL="0" indent="0">
              <a:buNone/>
            </a:pPr>
            <a:r>
              <a:rPr lang="en-US" spc="-5"/>
              <a:t>module is a file containing Python definitions and statements. The file name is the module name with the suffix </a:t>
            </a:r>
            <a:r>
              <a:rPr lang="en-US" b="1" spc="-5"/>
              <a:t>.</a:t>
            </a:r>
            <a:r>
              <a:rPr lang="en-US" b="1" spc="-5" err="1"/>
              <a:t>py</a:t>
            </a:r>
            <a:r>
              <a:rPr lang="en-US" spc="-5"/>
              <a:t>. Modules allow you to logically organize your Python code into reusable components. They help in breaking down large programs into smaller, more manageable files, promoting better code organization, readability, and maintainability.</a:t>
            </a:r>
            <a:endParaRPr lang="en-US"/>
          </a:p>
        </p:txBody>
      </p:sp>
    </p:spTree>
    <p:extLst>
      <p:ext uri="{BB962C8B-B14F-4D97-AF65-F5344CB8AC3E}">
        <p14:creationId xmlns:p14="http://schemas.microsoft.com/office/powerpoint/2010/main" val="64948149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latin typeface="+mj-lt"/>
              </a:rPr>
              <a:t>In this we would be learning the first module which is import -</a:t>
            </a:r>
          </a:p>
          <a:p>
            <a:pPr marL="0" indent="0">
              <a:buNone/>
            </a:pPr>
            <a:r>
              <a:rPr lang="en-US" b="1" spc="-5">
                <a:solidFill>
                  <a:srgbClr val="223366"/>
                </a:solidFill>
                <a:latin typeface="+mj-lt"/>
              </a:rPr>
              <a:t>----------------------------</a:t>
            </a:r>
          </a:p>
          <a:p>
            <a:pPr marL="0" indent="0">
              <a:buNone/>
            </a:pPr>
            <a:endParaRPr lang="en-US" b="1" spc="-5">
              <a:solidFill>
                <a:srgbClr val="223366"/>
              </a:solidFill>
              <a:latin typeface="+mj-lt"/>
            </a:endParaRPr>
          </a:p>
          <a:p>
            <a:pPr marL="0" indent="0">
              <a:buNone/>
            </a:pPr>
            <a:r>
              <a:rPr lang="en-US" sz="1100" b="1" spc="-5">
                <a:solidFill>
                  <a:srgbClr val="223366"/>
                </a:solidFill>
                <a:latin typeface="+mj-lt"/>
              </a:rPr>
              <a:t>Import modules</a:t>
            </a:r>
            <a:endParaRPr lang="en-US"/>
          </a:p>
          <a:p>
            <a:pPr marL="0" indent="0">
              <a:buNone/>
            </a:pPr>
            <a:r>
              <a:rPr lang="en-US" b="1" spc="-5"/>
              <a:t>import</a:t>
            </a:r>
            <a:r>
              <a:rPr lang="en-US" spc="-5"/>
              <a:t> statement to import and use code from other modules. This allows you to use functions, classes, and variables defined in the imported module within your own code.</a:t>
            </a:r>
            <a:endParaRPr lang="en-US"/>
          </a:p>
          <a:p>
            <a:pPr marL="0" indent="0">
              <a:buNone/>
            </a:pPr>
            <a:r>
              <a:rPr lang="en-US" sz="1100" b="0" spc="-5">
                <a:solidFill>
                  <a:srgbClr val="223366"/>
                </a:solidFill>
                <a:latin typeface="+mj-lt"/>
              </a:rPr>
              <a:t>We can import the definitions inside a  module to another module or the  interactive interpreter in Python.</a:t>
            </a:r>
          </a:p>
          <a:p>
            <a:pPr marL="0" indent="0">
              <a:buNone/>
            </a:pPr>
            <a:r>
              <a:rPr lang="en-US" sz="1100" b="0" spc="-5">
                <a:solidFill>
                  <a:srgbClr val="223366"/>
                </a:solidFill>
                <a:latin typeface="+mj-lt"/>
              </a:rPr>
              <a:t>We use the import keyword to do this</a:t>
            </a:r>
          </a:p>
          <a:p>
            <a:pPr marL="0" indent="0">
              <a:buNone/>
            </a:pPr>
            <a:endParaRPr lang="en-US" sz="1100" b="1" spc="-5">
              <a:solidFill>
                <a:srgbClr val="223366"/>
              </a:solidFill>
              <a:latin typeface="+mj-lt"/>
            </a:endParaRPr>
          </a:p>
        </p:txBody>
      </p:sp>
    </p:spTree>
    <p:extLst>
      <p:ext uri="{BB962C8B-B14F-4D97-AF65-F5344CB8AC3E}">
        <p14:creationId xmlns:p14="http://schemas.microsoft.com/office/powerpoint/2010/main" val="80118024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t>Here, in this slide, we would be learning about the different types of methods in which we can import a module in to the python programming editor.</a:t>
            </a:r>
          </a:p>
          <a:p>
            <a:pPr marL="0" indent="0">
              <a:buNone/>
            </a:pPr>
            <a:r>
              <a:rPr lang="en-US" b="1" spc="-5"/>
              <a:t>---------------------------</a:t>
            </a:r>
          </a:p>
          <a:p>
            <a:pPr marL="0" indent="0">
              <a:buNone/>
            </a:pPr>
            <a:endParaRPr lang="en-US" spc="-5"/>
          </a:p>
          <a:p>
            <a:pPr marL="0" indent="0">
              <a:buNone/>
            </a:pPr>
            <a:r>
              <a:rPr lang="en-US" spc="-5"/>
              <a:t>The `from ... import` statement in Python allows importing specific names from a module directly into the current scope, without needing to reference the module name. This can help simplify code and make it more readable. Additionally, the `import *` statement can be used to import all names (definitions) from a module, which can be convenient but should be used with caution to avoid potential namespace clashes or ambiguity.</a:t>
            </a:r>
            <a:endParaRPr lang="en-US"/>
          </a:p>
        </p:txBody>
      </p:sp>
    </p:spTree>
    <p:extLst>
      <p:ext uri="{BB962C8B-B14F-4D97-AF65-F5344CB8AC3E}">
        <p14:creationId xmlns:p14="http://schemas.microsoft.com/office/powerpoint/2010/main" val="83037567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endParaRPr lang="en-US" b="1" spc="-5"/>
          </a:p>
          <a:p>
            <a:pPr marL="0" indent="0">
              <a:buNone/>
            </a:pPr>
            <a:r>
              <a:rPr lang="en-US" b="1" spc="-5"/>
              <a:t>In this slide, we would be learning with the concept of one of the important built in function which is </a:t>
            </a:r>
            <a:r>
              <a:rPr lang="en-US" b="1" spc="-5" err="1"/>
              <a:t>dir</a:t>
            </a:r>
            <a:r>
              <a:rPr lang="en-US" b="1" spc="-5"/>
              <a:t>()</a:t>
            </a:r>
          </a:p>
          <a:p>
            <a:pPr marL="0" indent="0">
              <a:buNone/>
            </a:pPr>
            <a:r>
              <a:rPr lang="en-US" b="1" spc="-5"/>
              <a:t>------------------------</a:t>
            </a:r>
          </a:p>
          <a:p>
            <a:pPr marL="0" indent="0">
              <a:buNone/>
            </a:pPr>
            <a:endParaRPr lang="en-US" spc="-5"/>
          </a:p>
          <a:p>
            <a:pPr marL="0" indent="0">
              <a:buNone/>
            </a:pPr>
            <a:r>
              <a:rPr lang="en-US" spc="-5"/>
              <a:t>The `</a:t>
            </a:r>
            <a:r>
              <a:rPr lang="en-US" spc="-5" err="1"/>
              <a:t>dir</a:t>
            </a:r>
            <a:r>
              <a:rPr lang="en-US" spc="-5"/>
              <a:t>()` function is a useful built-in function in Python that allows you to retrieve a list of all names defined within a module. By calling `</a:t>
            </a:r>
            <a:r>
              <a:rPr lang="en-US" spc="-5" err="1"/>
              <a:t>dir</a:t>
            </a:r>
            <a:r>
              <a:rPr lang="en-US" spc="-5"/>
              <a:t>(</a:t>
            </a:r>
            <a:r>
              <a:rPr lang="en-US" spc="-5" err="1"/>
              <a:t>module_name</a:t>
            </a:r>
            <a:r>
              <a:rPr lang="en-US" spc="-5"/>
              <a:t>)`, you can obtain a comprehensive list of attributes, functions, classes, and variables available in the specified module. This function is particularly handy for exploring and understanding the contents of a module, helping you to effectively navigate and utilize its components.</a:t>
            </a:r>
            <a:endParaRPr lang="en-US"/>
          </a:p>
        </p:txBody>
      </p:sp>
    </p:spTree>
    <p:extLst>
      <p:ext uri="{BB962C8B-B14F-4D97-AF65-F5344CB8AC3E}">
        <p14:creationId xmlns:p14="http://schemas.microsoft.com/office/powerpoint/2010/main" val="260026569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t>Here, in this slide we would start the concept of file handling. The trainer may ask the students how the files are managed, read and written in to the local computer system.</a:t>
            </a:r>
          </a:p>
          <a:p>
            <a:pPr marL="0" indent="0">
              <a:buNone/>
            </a:pPr>
            <a:r>
              <a:rPr lang="en-US" b="1" spc="-5"/>
              <a:t>------------------</a:t>
            </a:r>
          </a:p>
          <a:p>
            <a:pPr marL="0" indent="0">
              <a:buNone/>
            </a:pPr>
            <a:endParaRPr lang="en-US" spc="-5"/>
          </a:p>
          <a:p>
            <a:pPr marL="0" indent="0">
              <a:buNone/>
            </a:pPr>
            <a:r>
              <a:rPr lang="en-US" spc="-5"/>
              <a:t>File handling involves managing data stored in files on a computer system. A file is a named location that stores information for future retrieval. This process encompasses tasks like reading, writing, creating, and deleting files. It's crucial for programs to interact with files for data persistence across sessions, providing a way to store data beyond the runtime of a program.</a:t>
            </a:r>
            <a:endParaRPr lang="en-US"/>
          </a:p>
        </p:txBody>
      </p:sp>
    </p:spTree>
    <p:extLst>
      <p:ext uri="{BB962C8B-B14F-4D97-AF65-F5344CB8AC3E}">
        <p14:creationId xmlns:p14="http://schemas.microsoft.com/office/powerpoint/2010/main" val="147806954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t>Here, in this slide we would start the concept of file handling input and output. </a:t>
            </a:r>
            <a:endParaRPr lang="en-US"/>
          </a:p>
          <a:p>
            <a:pPr marL="0" indent="0">
              <a:buNone/>
            </a:pPr>
            <a:r>
              <a:rPr lang="en-US" b="1" spc="-5"/>
              <a:t>------------------</a:t>
            </a:r>
            <a:endParaRPr lang="en-US"/>
          </a:p>
          <a:p>
            <a:pPr marL="0" indent="0">
              <a:buNone/>
            </a:pPr>
            <a:endParaRPr lang="en-US" spc="-5"/>
          </a:p>
          <a:p>
            <a:pPr marL="0" indent="0">
              <a:buNone/>
            </a:pPr>
            <a:r>
              <a:rPr lang="en-US" spc="-5"/>
              <a:t>Python file handling involves working with two main types of files: text files and binary files. Text files contain human-readable characters and are often used for storing textual data. Binary files, on the other hand, store data in a non-human-readable format, which is often used for more complex data types like images, videos, etc. While both types of files serve different purposes, it's important to understand their differences and use the appropriate methods for reading and writing them in Python.</a:t>
            </a:r>
            <a:endParaRPr lang="en-US"/>
          </a:p>
        </p:txBody>
      </p:sp>
    </p:spTree>
    <p:extLst>
      <p:ext uri="{BB962C8B-B14F-4D97-AF65-F5344CB8AC3E}">
        <p14:creationId xmlns:p14="http://schemas.microsoft.com/office/powerpoint/2010/main" val="277789511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t>Here, in this slide we would start the concept of file handling in which how do we open a file in the </a:t>
            </a:r>
            <a:r>
              <a:rPr lang="en-US" b="1" spc="-5" err="1"/>
              <a:t>jupyter</a:t>
            </a:r>
            <a:r>
              <a:rPr lang="en-US" b="1" spc="-5"/>
              <a:t> notebook. </a:t>
            </a:r>
            <a:endParaRPr lang="en-US"/>
          </a:p>
          <a:p>
            <a:pPr marL="0" indent="0">
              <a:buNone/>
            </a:pPr>
            <a:r>
              <a:rPr lang="en-US" b="1" spc="-5"/>
              <a:t>------------------</a:t>
            </a:r>
            <a:endParaRPr lang="en-US"/>
          </a:p>
          <a:p>
            <a:pPr marL="0" indent="0">
              <a:buNone/>
            </a:pPr>
            <a:endParaRPr lang="en-US" spc="-5"/>
          </a:p>
          <a:p>
            <a:pPr marL="0" indent="0">
              <a:buNone/>
            </a:pPr>
            <a:r>
              <a:rPr lang="en-US" spc="-5"/>
              <a:t>In Python, you can open a file using the `open()` function. This function returns a file object, which acts as a handle for interacting with the file's contents. The `open()` function requires at least one argument: the path to the file you want to open. You can also specify the mode in which you want to open the file, such as read mode (`'r'`), write mode (`'w'`), or append mode (`'a'`), among others. Once you have the file object, you can use its methods to read, write, or manipulate the file's data. It's important to close the file using the `close()` method when you're done to release system resources.</a:t>
            </a:r>
            <a:endParaRPr lang="en-US"/>
          </a:p>
        </p:txBody>
      </p:sp>
    </p:spTree>
    <p:extLst>
      <p:ext uri="{BB962C8B-B14F-4D97-AF65-F5344CB8AC3E}">
        <p14:creationId xmlns:p14="http://schemas.microsoft.com/office/powerpoint/2010/main" val="402145013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t>Here, in this slide we would start the concept of file handling in which how do we open a file in the </a:t>
            </a:r>
            <a:r>
              <a:rPr lang="en-US" b="1" spc="-5" err="1"/>
              <a:t>jupyter</a:t>
            </a:r>
            <a:r>
              <a:rPr lang="en-US" b="1" spc="-5"/>
              <a:t> notebook. </a:t>
            </a:r>
            <a:endParaRPr lang="en-US" spc="-5"/>
          </a:p>
          <a:p>
            <a:pPr marL="0" indent="0">
              <a:buNone/>
            </a:pPr>
            <a:r>
              <a:rPr lang="en-US" b="1" spc="-5"/>
              <a:t>------------------</a:t>
            </a:r>
            <a:endParaRPr lang="en-US" spc="-5"/>
          </a:p>
          <a:p>
            <a:pPr marL="0" indent="0">
              <a:buNone/>
            </a:pPr>
            <a:endParaRPr lang="en-US" spc="-5"/>
          </a:p>
          <a:p>
            <a:pPr marL="0" indent="0">
              <a:buNone/>
            </a:pPr>
            <a:endParaRPr lang="en-US" spc="-5"/>
          </a:p>
          <a:p>
            <a:pPr marL="0" indent="0">
              <a:buNone/>
            </a:pPr>
            <a:r>
              <a:rPr lang="en-US" spc="-5"/>
              <a:t>When opening a file in Python, you can specify the mode using characters like `'r'` for read, `'w'` for write, and `'a'` for append. Additionally, you can indicate whether you want to work in text mode (default) or binary mode by adding `'t'` or `'b'` to the mode string. In text mode, you deal with strings when reading from or writing to the file. However, when working with files in text mode, it's important to specify the encoding type to handle different character sets and avoid potential issues.</a:t>
            </a:r>
            <a:endParaRPr lang="en-US"/>
          </a:p>
        </p:txBody>
      </p:sp>
    </p:spTree>
    <p:extLst>
      <p:ext uri="{BB962C8B-B14F-4D97-AF65-F5344CB8AC3E}">
        <p14:creationId xmlns:p14="http://schemas.microsoft.com/office/powerpoint/2010/main" val="2860197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 b="1"/>
              <a:t>In this slide - Trainer would be briefing the students about features of python in detail</a:t>
            </a:r>
            <a:endParaRPr lang="en-US"/>
          </a:p>
          <a:p>
            <a:pPr marL="0" indent="0">
              <a:buNone/>
            </a:pPr>
            <a:r>
              <a:rPr lang="en" b="1"/>
              <a:t>---------------------------------------------------</a:t>
            </a:r>
            <a:endParaRPr lang="en-US"/>
          </a:p>
          <a:p>
            <a:pPr marL="12065" marR="240665" indent="0">
              <a:lnSpc>
                <a:spcPct val="116100"/>
              </a:lnSpc>
              <a:spcBef>
                <a:spcPts val="100"/>
              </a:spcBef>
              <a:buNone/>
            </a:pPr>
            <a:endParaRPr lang="en-US"/>
          </a:p>
          <a:p>
            <a:pPr marL="12065" marR="240665" indent="0">
              <a:lnSpc>
                <a:spcPct val="116100"/>
              </a:lnSpc>
              <a:spcBef>
                <a:spcPts val="100"/>
              </a:spcBef>
              <a:buNone/>
            </a:pPr>
            <a:r>
              <a:rPr lang="en-US"/>
              <a:t>Python's robust support for Object-Oriented Programming (OOP) empowers developers to create modular, organized, and reusable code. Through classes and objects, Python facilitates encapsulation, inheritance, and polymorphism, enhancing code structure and maintainability. OOP principles enable the creation of complex systems with clear hierarchies and interactions, promoting efficient development and maintenance practices.</a:t>
            </a:r>
          </a:p>
        </p:txBody>
      </p:sp>
    </p:spTree>
    <p:extLst>
      <p:ext uri="{BB962C8B-B14F-4D97-AF65-F5344CB8AC3E}">
        <p14:creationId xmlns:p14="http://schemas.microsoft.com/office/powerpoint/2010/main" val="325556994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t>Here, in this slide we would start the concept of file handling in which how do we open a file in the </a:t>
            </a:r>
            <a:r>
              <a:rPr lang="en-US" b="1" spc="-5" err="1"/>
              <a:t>jupyter</a:t>
            </a:r>
            <a:r>
              <a:rPr lang="en-US" b="1" spc="-5"/>
              <a:t> notebook. </a:t>
            </a:r>
            <a:endParaRPr lang="en-US" spc="-5"/>
          </a:p>
          <a:p>
            <a:pPr marL="0" indent="0">
              <a:buNone/>
            </a:pPr>
            <a:r>
              <a:rPr lang="en-US" b="1" spc="-5"/>
              <a:t>------------------</a:t>
            </a:r>
            <a:endParaRPr lang="en-US" spc="-5"/>
          </a:p>
          <a:p>
            <a:pPr marL="0" indent="0">
              <a:buNone/>
            </a:pPr>
            <a:endParaRPr lang="en-US" spc="-5"/>
          </a:p>
          <a:p>
            <a:pPr marL="0" indent="0">
              <a:buNone/>
            </a:pPr>
            <a:endParaRPr lang="en-US" spc="-5"/>
          </a:p>
          <a:p>
            <a:pPr marL="0" indent="0">
              <a:buNone/>
            </a:pPr>
            <a:r>
              <a:rPr lang="en-US" spc="-5"/>
              <a:t>When you use the `open()` function in Python to access a file, it returns a file object (file handle). This file object has various attributes associated with it. These attributes provide information about the file, such as its name, mode, encoding, etc. You can utilize the file handle to access and retrieve these attributes for the file you are working with, enabling you to gather important details about the file's properties.</a:t>
            </a:r>
            <a:endParaRPr lang="en-US"/>
          </a:p>
        </p:txBody>
      </p:sp>
    </p:spTree>
    <p:extLst>
      <p:ext uri="{BB962C8B-B14F-4D97-AF65-F5344CB8AC3E}">
        <p14:creationId xmlns:p14="http://schemas.microsoft.com/office/powerpoint/2010/main" val="91252921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t>Here, in this slide we would start the concept of file handling in which how do we close a file in the </a:t>
            </a:r>
            <a:r>
              <a:rPr lang="en-US" b="1" spc="-5" err="1"/>
              <a:t>jupyter</a:t>
            </a:r>
            <a:r>
              <a:rPr lang="en-US" b="1" spc="-5"/>
              <a:t> notebook. </a:t>
            </a:r>
            <a:endParaRPr lang="en-US" spc="-5"/>
          </a:p>
          <a:p>
            <a:pPr marL="0" indent="0">
              <a:buNone/>
            </a:pPr>
            <a:r>
              <a:rPr lang="en-US" b="1" spc="-5"/>
              <a:t>------------------</a:t>
            </a:r>
            <a:endParaRPr lang="en-US" spc="-5"/>
          </a:p>
          <a:p>
            <a:pPr marL="0" indent="0">
              <a:buNone/>
            </a:pPr>
            <a:endParaRPr lang="en-US" spc="-5"/>
          </a:p>
          <a:p>
            <a:pPr marL="0" indent="0">
              <a:buNone/>
            </a:pPr>
            <a:endParaRPr lang="en-US" spc="-5"/>
          </a:p>
          <a:p>
            <a:pPr marL="0" indent="0">
              <a:buNone/>
            </a:pPr>
            <a:r>
              <a:rPr lang="en-US" spc="-5"/>
              <a:t>After performing operations on a file, it's essential to close the file properly. This is achieved by using the `close()` method in Python. Closing a file releases the resources associated with it, ensuring efficient memory usage. While Python does have a garbage collector to manage unreferenced objects, relying on it to close files is not recommended. It's good practice to explicitly close files using the `close()` method to ensure efficient resource management and prevent potential issues.</a:t>
            </a:r>
            <a:endParaRPr lang="en-US"/>
          </a:p>
        </p:txBody>
      </p:sp>
    </p:spTree>
    <p:extLst>
      <p:ext uri="{BB962C8B-B14F-4D97-AF65-F5344CB8AC3E}">
        <p14:creationId xmlns:p14="http://schemas.microsoft.com/office/powerpoint/2010/main" val="246344246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t>Here, in this slide we would start the concept of file handling in which how do we write a content in a file in the </a:t>
            </a:r>
            <a:r>
              <a:rPr lang="en-US" b="1" spc="-5" err="1"/>
              <a:t>jupyter</a:t>
            </a:r>
            <a:r>
              <a:rPr lang="en-US" b="1" spc="-5"/>
              <a:t> notebook which is available in my local system. </a:t>
            </a:r>
            <a:endParaRPr lang="en-US" spc="-5"/>
          </a:p>
          <a:p>
            <a:pPr marL="0" indent="0">
              <a:buNone/>
            </a:pPr>
            <a:r>
              <a:rPr lang="en-US" b="1" spc="-5"/>
              <a:t>------------------</a:t>
            </a:r>
            <a:endParaRPr lang="en-US" spc="-5"/>
          </a:p>
          <a:p>
            <a:pPr marL="0" indent="0">
              <a:buNone/>
            </a:pPr>
            <a:endParaRPr lang="en-US" spc="-5"/>
          </a:p>
          <a:p>
            <a:pPr marL="0" indent="0">
              <a:buNone/>
            </a:pPr>
            <a:endParaRPr lang="en-US" spc="-5"/>
          </a:p>
          <a:p>
            <a:pPr marL="0" indent="0">
              <a:buNone/>
            </a:pPr>
            <a:r>
              <a:rPr lang="en-US" spc="-5"/>
              <a:t>The `write()` method in Python is used to write a string or a sequence of bytes to a file. It returns the number of characters or bytes written in a single write operation. This method is commonly used for creating or updating files with the provided data, allowing for efficient data storage and manipulation.</a:t>
            </a:r>
            <a:endParaRPr lang="en-US"/>
          </a:p>
        </p:txBody>
      </p:sp>
    </p:spTree>
    <p:extLst>
      <p:ext uri="{BB962C8B-B14F-4D97-AF65-F5344CB8AC3E}">
        <p14:creationId xmlns:p14="http://schemas.microsoft.com/office/powerpoint/2010/main" val="135672304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t>Here, in this slide we would start the concept of file handling in which how do we write a read in a file in the </a:t>
            </a:r>
            <a:r>
              <a:rPr lang="en-US" b="1" spc="-5" err="1"/>
              <a:t>jupyter</a:t>
            </a:r>
            <a:r>
              <a:rPr lang="en-US" b="1" spc="-5"/>
              <a:t> notebook which is available in my local system. </a:t>
            </a:r>
            <a:endParaRPr lang="en-US" spc="-5"/>
          </a:p>
          <a:p>
            <a:pPr marL="0" indent="0">
              <a:buNone/>
            </a:pPr>
            <a:r>
              <a:rPr lang="en-US" b="1" spc="-5"/>
              <a:t>------------------</a:t>
            </a:r>
            <a:endParaRPr lang="en-US"/>
          </a:p>
          <a:p>
            <a:pPr marL="0" indent="0">
              <a:buNone/>
            </a:pPr>
            <a:endParaRPr lang="en-US" spc="-5"/>
          </a:p>
          <a:p>
            <a:pPr marL="0" indent="0">
              <a:buNone/>
            </a:pPr>
            <a:r>
              <a:rPr lang="en-US" spc="-5"/>
              <a:t>To perform a read operation on a file in Python, the file needs to be opened in reading mode. Once opened, you can utilize various methods provided by Python for reading the file's content. The most common method is using the `read(size)` function, which reads content up to the specified size or the entire file if no size is provided. This allows you to efficiently extract data from files based on your needs.</a:t>
            </a:r>
            <a:endParaRPr lang="en-US"/>
          </a:p>
        </p:txBody>
      </p:sp>
    </p:spTree>
    <p:extLst>
      <p:ext uri="{BB962C8B-B14F-4D97-AF65-F5344CB8AC3E}">
        <p14:creationId xmlns:p14="http://schemas.microsoft.com/office/powerpoint/2010/main" val="377435220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t>Here, in this slide we would start the concept of exception handling in which we try to handle the errors / exceptions which come in our coding part.</a:t>
            </a:r>
            <a:endParaRPr lang="en-US" spc="-5"/>
          </a:p>
          <a:p>
            <a:pPr marL="0" indent="0">
              <a:buNone/>
            </a:pPr>
            <a:r>
              <a:rPr lang="en-US" b="1" spc="-5"/>
              <a:t>------------------</a:t>
            </a:r>
            <a:endParaRPr lang="en-US"/>
          </a:p>
          <a:p>
            <a:pPr marL="0" indent="0">
              <a:buNone/>
            </a:pPr>
            <a:endParaRPr lang="en-US" spc="-5"/>
          </a:p>
          <a:p>
            <a:pPr marL="0" indent="0">
              <a:buNone/>
            </a:pPr>
            <a:r>
              <a:rPr lang="en-US" spc="-5"/>
              <a:t>Exception handling in Python is a mechanism that enables us to anticipate and manage runtime errors effectively. By enclosing potentially problematic code within a try block, we can catch and handle exceptions using corresponding except blocks. This approach prevents abrupt program termination and provides a graceful way to respond to errors. It's a valuable tool for ensuring program stability and user-friendly interaction, as well as maintaining the overall integrity of the application.</a:t>
            </a:r>
            <a:endParaRPr lang="en-US"/>
          </a:p>
        </p:txBody>
      </p:sp>
    </p:spTree>
    <p:extLst>
      <p:ext uri="{BB962C8B-B14F-4D97-AF65-F5344CB8AC3E}">
        <p14:creationId xmlns:p14="http://schemas.microsoft.com/office/powerpoint/2010/main" val="270177188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t>Here, in this slide we would start the concept of exception handling in which we try to identify the difference between the errors and exceptions which come in our coding part.</a:t>
            </a:r>
            <a:endParaRPr lang="en-US" spc="-5"/>
          </a:p>
          <a:p>
            <a:pPr marL="0" indent="0">
              <a:buNone/>
            </a:pPr>
            <a:r>
              <a:rPr lang="en-US" b="1" spc="-5"/>
              <a:t>------------------</a:t>
            </a:r>
            <a:endParaRPr lang="en-US" spc="-5"/>
          </a:p>
          <a:p>
            <a:pPr marL="0" indent="0">
              <a:buNone/>
            </a:pPr>
            <a:endParaRPr lang="en-IN" spc="-5"/>
          </a:p>
          <a:p>
            <a:pPr marL="0" indent="0">
              <a:buNone/>
            </a:pPr>
            <a:endParaRPr lang="en-IN" spc="-5"/>
          </a:p>
          <a:p>
            <a:pPr marL="0" indent="0">
              <a:buNone/>
            </a:pPr>
            <a:r>
              <a:rPr lang="en-IN" spc="-5"/>
              <a:t>In Python, a clear distinction exists between errors and exceptions. Errors are typically syntactical issues that arise during code compilation, leading to the program's inability to run. Exceptions, on the other hand, are runtime events that disrupt the program's normal execution flow due to unforeseen circumstances, like division by zero or accessing a </a:t>
            </a:r>
            <a:r>
              <a:rPr lang="en-IN" spc="-5" err="1"/>
              <a:t>nonexistent</a:t>
            </a:r>
            <a:r>
              <a:rPr lang="en-IN" spc="-5"/>
              <a:t> file. Exception handling mechanisms allow us to manage these unexpected situations gracefully and ensure that our program can recover or exit gracefully without crashing.</a:t>
            </a:r>
            <a:endParaRPr lang="en-US"/>
          </a:p>
        </p:txBody>
      </p:sp>
    </p:spTree>
    <p:extLst>
      <p:ext uri="{BB962C8B-B14F-4D97-AF65-F5344CB8AC3E}">
        <p14:creationId xmlns:p14="http://schemas.microsoft.com/office/powerpoint/2010/main" val="234597841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t>Here, in this slide we would start the concept of exception handling in which we use try/except blocks to handle the errors / exceptions which come in our coding part.</a:t>
            </a:r>
            <a:endParaRPr lang="en-US" spc="-5"/>
          </a:p>
          <a:p>
            <a:pPr marL="0" indent="0">
              <a:buNone/>
            </a:pPr>
            <a:r>
              <a:rPr lang="en-US" b="1" spc="-5"/>
              <a:t>------------------</a:t>
            </a:r>
            <a:endParaRPr lang="en-US" spc="-5"/>
          </a:p>
          <a:p>
            <a:pPr marL="0" indent="0">
              <a:buNone/>
            </a:pPr>
            <a:endParaRPr lang="en-US" spc="-5"/>
          </a:p>
          <a:p>
            <a:pPr marL="0" indent="0">
              <a:buNone/>
            </a:pPr>
            <a:endParaRPr lang="en-US" spc="-5"/>
          </a:p>
          <a:p>
            <a:pPr marL="0" indent="0">
              <a:buNone/>
            </a:pPr>
            <a:r>
              <a:rPr lang="en-US" spc="-5"/>
              <a:t>The try-except statement is a fundamental construct for implementing exception handling in Python. Within the try block, code that might trigger an exception is written. If an exception occurs, the corresponding code to handle or catch the exception is placed within the except clause. This mechanism allows the program to gracefully handle unexpected errors and continue execution without crashing.</a:t>
            </a:r>
            <a:endParaRPr lang="en-US"/>
          </a:p>
        </p:txBody>
      </p:sp>
    </p:spTree>
    <p:extLst>
      <p:ext uri="{BB962C8B-B14F-4D97-AF65-F5344CB8AC3E}">
        <p14:creationId xmlns:p14="http://schemas.microsoft.com/office/powerpoint/2010/main" val="187649959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sz="1100" b="1" spc="-5">
                <a:solidFill>
                  <a:srgbClr val="223366"/>
                </a:solidFill>
              </a:rPr>
              <a:t>You can see the example codes shown in the slide.</a:t>
            </a:r>
          </a:p>
        </p:txBody>
      </p:sp>
    </p:spTree>
    <p:extLst>
      <p:ext uri="{BB962C8B-B14F-4D97-AF65-F5344CB8AC3E}">
        <p14:creationId xmlns:p14="http://schemas.microsoft.com/office/powerpoint/2010/main" val="108528051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t>Here, in this slide we would start the concept of exception handling in which we try to handle the errors / exceptions which come in our coding part.</a:t>
            </a:r>
            <a:endParaRPr lang="en-US" spc="-5"/>
          </a:p>
          <a:p>
            <a:pPr marL="0" indent="0">
              <a:buNone/>
            </a:pPr>
            <a:r>
              <a:rPr lang="en-US" b="1" spc="-5"/>
              <a:t>------------------</a:t>
            </a:r>
            <a:endParaRPr lang="en-US" spc="-5"/>
          </a:p>
          <a:p>
            <a:pPr marL="0" indent="0">
              <a:buNone/>
            </a:pPr>
            <a:endParaRPr lang="en-US" spc="-5"/>
          </a:p>
          <a:p>
            <a:pPr marL="0" indent="0">
              <a:buNone/>
            </a:pPr>
            <a:endParaRPr lang="en-US" spc="-5"/>
          </a:p>
          <a:p>
            <a:pPr marL="0" indent="0">
              <a:buNone/>
            </a:pPr>
            <a:r>
              <a:rPr lang="en-US" spc="-5"/>
              <a:t>Using a bare "except" clause in exception handling allows the program to catch and handle all types of exceptions without specifying a specific exception type. While this can be useful for general error handling, it's important to be cautious as it might make debugging more difficult since the specific cause of the exception won't be immediately evident.</a:t>
            </a:r>
            <a:endParaRPr lang="en-US"/>
          </a:p>
        </p:txBody>
      </p:sp>
    </p:spTree>
    <p:extLst>
      <p:ext uri="{BB962C8B-B14F-4D97-AF65-F5344CB8AC3E}">
        <p14:creationId xmlns:p14="http://schemas.microsoft.com/office/powerpoint/2010/main" val="114117608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t>Here, in this slide we would start the concept of multiple exception handling in which we try to handle the errors / exceptions which come in our coding part.</a:t>
            </a:r>
            <a:endParaRPr lang="en-US" spc="-5"/>
          </a:p>
          <a:p>
            <a:pPr marL="0" indent="0">
              <a:buNone/>
            </a:pPr>
            <a:r>
              <a:rPr lang="en-US" b="1" spc="-5"/>
              <a:t>------------------</a:t>
            </a:r>
            <a:endParaRPr lang="en-US" spc="-5"/>
          </a:p>
          <a:p>
            <a:pPr marL="0" indent="0">
              <a:buNone/>
            </a:pPr>
            <a:endParaRPr lang="en-US" spc="-5"/>
          </a:p>
          <a:p>
            <a:pPr marL="0" indent="0">
              <a:buNone/>
            </a:pPr>
            <a:endParaRPr lang="en-US" spc="-5"/>
          </a:p>
          <a:p>
            <a:pPr marL="0" indent="0">
              <a:buNone/>
            </a:pPr>
            <a:r>
              <a:rPr lang="en-US" spc="-5"/>
              <a:t>Handling multiple exceptions with the same "except" clause allows us to group similar exceptions and handle them using a single block of code. If any of the specified exceptions occur, the code inside the "except" block will be executed. This approach can lead to cleaner and more concise exception handling code.</a:t>
            </a:r>
            <a:endParaRPr lang="en-US"/>
          </a:p>
        </p:txBody>
      </p:sp>
    </p:spTree>
    <p:extLst>
      <p:ext uri="{BB962C8B-B14F-4D97-AF65-F5344CB8AC3E}">
        <p14:creationId xmlns:p14="http://schemas.microsoft.com/office/powerpoint/2010/main" val="1502158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 b="1"/>
              <a:t>In this slide - Trainer would be briefing the students about features of python in detail</a:t>
            </a:r>
            <a:endParaRPr lang="en-US"/>
          </a:p>
          <a:p>
            <a:pPr marL="0" indent="0">
              <a:buNone/>
            </a:pPr>
            <a:r>
              <a:rPr lang="en" b="1"/>
              <a:t>---------------------------------------------------</a:t>
            </a:r>
            <a:endParaRPr lang="en-US"/>
          </a:p>
          <a:p>
            <a:pPr marL="183515" marR="5080" indent="-171450">
              <a:lnSpc>
                <a:spcPct val="116100"/>
              </a:lnSpc>
              <a:buFont typeface="Arial" panose="020B0604020202020204" pitchFamily="34" charset="0"/>
              <a:buChar char="•"/>
            </a:pPr>
            <a:r>
              <a:rPr lang="en-US"/>
              <a:t>Python's extensibility is a cornerstone of its strength. Through seamless integration with other languages like C and C++, developers can tap into existing libraries and leverage low-level optimizations. This ability to combine Python's simplicity with the power of other languages provides a flexible environment for solving diverse challenges, extending Python's capabilities to match specific needs.</a:t>
            </a:r>
          </a:p>
        </p:txBody>
      </p:sp>
    </p:spTree>
    <p:extLst>
      <p:ext uri="{BB962C8B-B14F-4D97-AF65-F5344CB8AC3E}">
        <p14:creationId xmlns:p14="http://schemas.microsoft.com/office/powerpoint/2010/main" val="162000603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t>Here, in this slide we would start the concept of finally in exception handling in which we try to handle the errors / exceptions which come in our coding part.</a:t>
            </a:r>
            <a:endParaRPr lang="en-US" spc="-5"/>
          </a:p>
          <a:p>
            <a:pPr marL="0" indent="0">
              <a:buNone/>
            </a:pPr>
            <a:r>
              <a:rPr lang="en-US" b="1" spc="-5"/>
              <a:t>------------------</a:t>
            </a:r>
            <a:endParaRPr lang="en-US" spc="-5"/>
          </a:p>
          <a:p>
            <a:pPr marL="0" indent="0">
              <a:buNone/>
            </a:pPr>
            <a:endParaRPr lang="en-US" spc="-5"/>
          </a:p>
          <a:p>
            <a:pPr marL="0" indent="0">
              <a:buNone/>
            </a:pPr>
            <a:endParaRPr lang="en-US" spc="-5"/>
          </a:p>
          <a:p>
            <a:pPr marL="0" indent="0">
              <a:buNone/>
            </a:pPr>
            <a:r>
              <a:rPr lang="en-US" spc="-5"/>
              <a:t>Using the "finally" block in conjunction with the "try" block provides a way to ensure that certain code is executed regardless of whether an exception occurs or not. The code in the "finally" block will always run, whether an exception is raised or not. This is useful for tasks like releasing resources, closing files, or cleaning up after an operation, ensuring proper program behavior under various conditions.</a:t>
            </a:r>
            <a:endParaRPr lang="en-US"/>
          </a:p>
        </p:txBody>
      </p:sp>
    </p:spTree>
    <p:extLst>
      <p:ext uri="{BB962C8B-B14F-4D97-AF65-F5344CB8AC3E}">
        <p14:creationId xmlns:p14="http://schemas.microsoft.com/office/powerpoint/2010/main" val="276964891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endParaRPr lang="en-US" spc="-5"/>
          </a:p>
          <a:p>
            <a:pPr marL="0" indent="0">
              <a:buNone/>
            </a:pPr>
            <a:r>
              <a:rPr lang="en-US" b="1" spc="-5"/>
              <a:t>Here, in this slide we would start the concept of raise keyword in exception handling in which we try to handle the errors / exceptions which come in our coding part.</a:t>
            </a:r>
            <a:endParaRPr lang="en-US" spc="-5"/>
          </a:p>
          <a:p>
            <a:pPr marL="0" indent="0">
              <a:buNone/>
            </a:pPr>
            <a:r>
              <a:rPr lang="en-US" b="1" spc="-5"/>
              <a:t>------------------</a:t>
            </a:r>
            <a:endParaRPr lang="en-US" spc="-5"/>
          </a:p>
          <a:p>
            <a:pPr marL="0" indent="0">
              <a:buNone/>
            </a:pPr>
            <a:endParaRPr lang="en-US" spc="-5"/>
          </a:p>
          <a:p>
            <a:pPr marL="0" indent="0">
              <a:buNone/>
            </a:pPr>
            <a:r>
              <a:rPr lang="en-US" spc="-5"/>
              <a:t>The "raise" keyword in Python is used to intentionally raise an exception in a program. It allows us to trigger exceptions manually, providing more control over the error-handling process. When raising an exception, we can include arguments to provide additional information about the exception, helping in identifying the cause and context of the error. This can aid in debugging and improving the clarity of error messages in the program.</a:t>
            </a:r>
            <a:endParaRPr lang="en-US"/>
          </a:p>
        </p:txBody>
      </p:sp>
    </p:spTree>
    <p:extLst>
      <p:ext uri="{BB962C8B-B14F-4D97-AF65-F5344CB8AC3E}">
        <p14:creationId xmlns:p14="http://schemas.microsoft.com/office/powerpoint/2010/main" val="311083355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t>Here, in this slide we would start the concept of creating a custom exceptions in exception handling in which we try to handle the errors / exceptions which come in our coding part.</a:t>
            </a:r>
            <a:endParaRPr lang="en-US" spc="-5"/>
          </a:p>
          <a:p>
            <a:pPr marL="0" indent="0">
              <a:buNone/>
            </a:pPr>
            <a:r>
              <a:rPr lang="en-US" b="1" spc="-5"/>
              <a:t>------------------</a:t>
            </a:r>
            <a:endParaRPr lang="en-US" spc="-5"/>
          </a:p>
          <a:p>
            <a:pPr marL="0" indent="0">
              <a:buNone/>
            </a:pPr>
            <a:endParaRPr lang="en-US" spc="-5"/>
          </a:p>
          <a:p>
            <a:pPr marL="0" indent="0">
              <a:buNone/>
            </a:pPr>
            <a:endParaRPr lang="en-US" spc="-5"/>
          </a:p>
          <a:p>
            <a:pPr marL="0" indent="0">
              <a:buNone/>
            </a:pPr>
            <a:r>
              <a:rPr lang="en-US" spc="-5"/>
              <a:t>Creating custom exceptions in Python involves defining new classes that inherit from the base exception class or its subclasses. By creating custom exception classes, programmers can handle specific types of errors in a more organized and meaningful way. These custom exceptions can provide tailored error messages and behavior, enhancing the readability and maintainability of the code. This practice aligns with Python's object-oriented approach, allowing developers to create exception hierarchies that suit their application's requirements.</a:t>
            </a:r>
            <a:endParaRPr lang="en-US"/>
          </a:p>
        </p:txBody>
      </p:sp>
    </p:spTree>
    <p:extLst>
      <p:ext uri="{BB962C8B-B14F-4D97-AF65-F5344CB8AC3E}">
        <p14:creationId xmlns:p14="http://schemas.microsoft.com/office/powerpoint/2010/main" val="110583800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t>Here in this slide, the trainer would be briefing the students about the OOPs concepts to the students.</a:t>
            </a:r>
          </a:p>
          <a:p>
            <a:pPr marL="0" indent="0">
              <a:buNone/>
            </a:pPr>
            <a:r>
              <a:rPr lang="en-US" b="1" spc="-5"/>
              <a:t>---------------------</a:t>
            </a:r>
          </a:p>
          <a:p>
            <a:pPr marL="0" indent="0">
              <a:buNone/>
            </a:pPr>
            <a:endParaRPr lang="en-US" spc="-5"/>
          </a:p>
          <a:p>
            <a:pPr marL="0" indent="0">
              <a:buNone/>
            </a:pPr>
            <a:r>
              <a:rPr lang="en-US" spc="-5"/>
              <a:t>Object-oriented programming (OOP) is a programming paradigm that organizes code around the concept of objects, which encapsulate data and behavior. In OOP, objects represent real-world entities or concepts and interact with each other to achieve desired functionality. Just as a factory assembly line consists of various components, a program's functionality is divided into objects that hold attributes (data) and methods (behavior). This approach promotes modularity, reusability, and easier maintenance of code, as well as modeling complex systems in a more intuitive and manageable manner.</a:t>
            </a:r>
            <a:endParaRPr lang="en-US"/>
          </a:p>
        </p:txBody>
      </p:sp>
    </p:spTree>
    <p:extLst>
      <p:ext uri="{BB962C8B-B14F-4D97-AF65-F5344CB8AC3E}">
        <p14:creationId xmlns:p14="http://schemas.microsoft.com/office/powerpoint/2010/main" val="183910239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t>Here in this slide, the trainer would be briefing the students about the OOPs concepts to the students.</a:t>
            </a:r>
            <a:endParaRPr lang="en-US" spc="-5"/>
          </a:p>
          <a:p>
            <a:pPr marL="0" indent="0">
              <a:buNone/>
            </a:pPr>
            <a:r>
              <a:rPr lang="en-US" b="1" spc="-5"/>
              <a:t>---------------------</a:t>
            </a:r>
            <a:endParaRPr lang="en-US"/>
          </a:p>
          <a:p>
            <a:pPr marL="0" indent="0">
              <a:buNone/>
            </a:pPr>
            <a:endParaRPr lang="en-US" spc="-5"/>
          </a:p>
          <a:p>
            <a:pPr marL="0" indent="0">
              <a:buNone/>
            </a:pPr>
            <a:r>
              <a:rPr lang="en-US" spc="-5"/>
              <a:t>In Python, object-oriented programming (OOP) is a powerful programming paradigm that revolves around the concept of objects. These objects combine both data (attributes) and methods (functions) that operate on that data. OOP encourages the design of classes, which are blueprint templates for creating objects with shared characteristics and behaviors. This approach enables developers to model real-world entities more naturally, fostering code organization, modularity, and reusability. OOP in Python empowers developers to create sophisticated systems with clear hierarchies and interactions, enhancing the overall readability and maintainability of the codebase.</a:t>
            </a:r>
            <a:endParaRPr lang="en-US"/>
          </a:p>
        </p:txBody>
      </p:sp>
    </p:spTree>
    <p:extLst>
      <p:ext uri="{BB962C8B-B14F-4D97-AF65-F5344CB8AC3E}">
        <p14:creationId xmlns:p14="http://schemas.microsoft.com/office/powerpoint/2010/main" val="200232464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t>Here in this slide, the trainer would be briefing the students about the OOPs concepts to the students.</a:t>
            </a:r>
            <a:endParaRPr lang="en-US" spc="-5"/>
          </a:p>
          <a:p>
            <a:pPr marL="0" indent="0">
              <a:buNone/>
            </a:pPr>
            <a:r>
              <a:rPr lang="en-US" b="1" spc="-5"/>
              <a:t>---------------------</a:t>
            </a:r>
            <a:endParaRPr lang="en-US"/>
          </a:p>
          <a:p>
            <a:pPr>
              <a:buNone/>
            </a:pPr>
            <a:r>
              <a:rPr lang="en-US" spc="-5"/>
              <a:t>Object: In object-oriented programming, an object is a specific instance of a class. It combines data and behaviors defined in the class, allowing for the representation of real-world entities and interactions within a program.</a:t>
            </a:r>
            <a:endParaRPr lang="en-US"/>
          </a:p>
          <a:p>
            <a:pPr>
              <a:buNone/>
            </a:pPr>
            <a:r>
              <a:rPr lang="en-US" spc="-5"/>
              <a:t> </a:t>
            </a:r>
            <a:endParaRPr lang="en-US"/>
          </a:p>
          <a:p>
            <a:pPr>
              <a:buNone/>
            </a:pPr>
            <a:r>
              <a:rPr lang="en-US" spc="-5"/>
              <a:t>Class: A class is a blueprint or template for creating objects. It defines the properties (attributes) and behaviors (methods) that the objects of that class will have. Classes provide a way to structure and organize code in an object-oriented manner.</a:t>
            </a:r>
            <a:endParaRPr lang="en-US"/>
          </a:p>
          <a:p>
            <a:pPr>
              <a:buNone/>
            </a:pPr>
            <a:r>
              <a:rPr lang="en-US" spc="-5"/>
              <a:t> </a:t>
            </a:r>
            <a:endParaRPr lang="en-US"/>
          </a:p>
          <a:p>
            <a:pPr>
              <a:buNone/>
            </a:pPr>
            <a:r>
              <a:rPr lang="en-US" spc="-5"/>
              <a:t>Inheritance: Inheritance is a mechanism that allows a class (subclass or derived class) to inherit properties and behaviors from another class (superclass or base class). It promotes code reuse and the creation of specialized classes based on existing ones.</a:t>
            </a:r>
            <a:endParaRPr lang="en-US"/>
          </a:p>
          <a:p>
            <a:pPr>
              <a:buNone/>
            </a:pPr>
            <a:r>
              <a:rPr lang="en-US" spc="-5"/>
              <a:t> </a:t>
            </a:r>
            <a:endParaRPr lang="en-US"/>
          </a:p>
          <a:p>
            <a:pPr>
              <a:buNone/>
            </a:pPr>
            <a:r>
              <a:rPr lang="en-US" spc="-5"/>
              <a:t>Polymorphism: Polymorphism allows objects of different classes to be treated as objects of a common superclass. It enables the use of different classes interchangeably through a shared interface, enhancing code flexibility and reusability.</a:t>
            </a:r>
            <a:endParaRPr lang="en-US"/>
          </a:p>
          <a:p>
            <a:pPr>
              <a:buNone/>
            </a:pPr>
            <a:r>
              <a:rPr lang="en-US" spc="-5"/>
              <a:t> </a:t>
            </a:r>
            <a:endParaRPr lang="en-US"/>
          </a:p>
          <a:p>
            <a:pPr>
              <a:buNone/>
            </a:pPr>
            <a:r>
              <a:rPr lang="en-US" spc="-5"/>
              <a:t>Abstraction: Abstraction is the process of simplifying complex reality by modeling classes based on essential attributes and behaviors. It hides unnecessary details and focuses on the relevant aspects, aiding in the development and maintenance of software systems.</a:t>
            </a:r>
            <a:endParaRPr lang="en-US"/>
          </a:p>
          <a:p>
            <a:pPr>
              <a:buNone/>
            </a:pPr>
            <a:r>
              <a:rPr lang="en-US" spc="-5"/>
              <a:t> </a:t>
            </a:r>
            <a:endParaRPr lang="en-US"/>
          </a:p>
          <a:p>
            <a:pPr>
              <a:buNone/>
            </a:pPr>
            <a:r>
              <a:rPr lang="en-US" spc="-5"/>
              <a:t>Encapsulation: Encapsulation involves the bundling of data and methods that operate on the data into a single unit, known as a class. It restricts direct access to the internal state of an object, promoting data security and allowing controlled interaction through methods.</a:t>
            </a:r>
            <a:endParaRPr lang="en-US"/>
          </a:p>
          <a:p>
            <a:pPr>
              <a:buNone/>
            </a:pPr>
            <a:r>
              <a:rPr lang="en-US" spc="-5"/>
              <a:t> </a:t>
            </a:r>
            <a:endParaRPr lang="en-US"/>
          </a:p>
          <a:p>
            <a:pPr marL="0" indent="0">
              <a:buNone/>
            </a:pPr>
            <a:r>
              <a:rPr lang="en-US" spc="-5"/>
              <a:t>These fundamental concepts of object-oriented programming form the basis for designing structured, modular, and maintainable software systems.</a:t>
            </a:r>
            <a:endParaRPr lang="en-US"/>
          </a:p>
        </p:txBody>
      </p:sp>
    </p:spTree>
    <p:extLst>
      <p:ext uri="{BB962C8B-B14F-4D97-AF65-F5344CB8AC3E}">
        <p14:creationId xmlns:p14="http://schemas.microsoft.com/office/powerpoint/2010/main" val="43966739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t>Here in this slide, the trainer would be briefing the students about the OOPs concepts to the students and particularly about the classes in python which is a virtual phenomenon.</a:t>
            </a:r>
            <a:endParaRPr lang="en-US" spc="-5"/>
          </a:p>
          <a:p>
            <a:pPr marL="0" indent="0">
              <a:buNone/>
            </a:pPr>
            <a:r>
              <a:rPr lang="en-US" b="1" spc="-5"/>
              <a:t>---------------------</a:t>
            </a:r>
            <a:endParaRPr lang="en-US"/>
          </a:p>
          <a:p>
            <a:pPr marL="0" indent="0">
              <a:buNone/>
            </a:pPr>
            <a:endParaRPr lang="en-US" spc="-5"/>
          </a:p>
          <a:p>
            <a:pPr marL="0" indent="0">
              <a:buNone/>
            </a:pPr>
            <a:r>
              <a:rPr lang="en-US" spc="-5"/>
              <a:t>Classes in Python provide a way to define complex data structures that encapsulate both data and behavior. While primitive data types are suitable for simple information, classes allow you to create custom data types to represent more complex entities. For instance, when managing employees, a class can be designed to hold attributes like name, age, position, and hire year, along with methods to perform operations related to employees. This structured approach enhances code organization and readability.</a:t>
            </a:r>
            <a:endParaRPr lang="en-US"/>
          </a:p>
        </p:txBody>
      </p:sp>
    </p:spTree>
    <p:extLst>
      <p:ext uri="{BB962C8B-B14F-4D97-AF65-F5344CB8AC3E}">
        <p14:creationId xmlns:p14="http://schemas.microsoft.com/office/powerpoint/2010/main" val="268420242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t>Here in this slide, the trainer would be briefing the students about the OOPs concepts to the students and particularly about the difference between classes and instances in python which is a virtual phenomenon.</a:t>
            </a:r>
            <a:endParaRPr lang="en-US" spc="-5"/>
          </a:p>
          <a:p>
            <a:pPr marL="0" indent="0">
              <a:buNone/>
            </a:pPr>
            <a:r>
              <a:rPr lang="en-US" b="1" spc="-5"/>
              <a:t>---------------------</a:t>
            </a:r>
            <a:endParaRPr lang="en-US"/>
          </a:p>
          <a:p>
            <a:pPr marL="0" indent="0">
              <a:buNone/>
            </a:pPr>
            <a:endParaRPr lang="en-US" spc="-5"/>
          </a:p>
          <a:p>
            <a:pPr marL="0" indent="0">
              <a:buNone/>
            </a:pPr>
            <a:r>
              <a:rPr lang="en-US" spc="-5"/>
              <a:t>Classes serve as blueprints for creating user-defined data structures. They define methods that describe the behaviors an object can perform. For instance, a Dog class can define attributes and methods related to dogs' characteristics and actions. Classes represent the blueprint without containing actual data, while instances are objects created from the class, containing specific data. Instances, like a dog named Miles with an age of four years, embody the defined attributes and behaviors. This separation between class and instance allows for organized data representation and code reuse.</a:t>
            </a:r>
            <a:endParaRPr lang="en-US"/>
          </a:p>
        </p:txBody>
      </p:sp>
    </p:spTree>
    <p:extLst>
      <p:ext uri="{BB962C8B-B14F-4D97-AF65-F5344CB8AC3E}">
        <p14:creationId xmlns:p14="http://schemas.microsoft.com/office/powerpoint/2010/main" val="71973318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t>Here in this slide, the trainer would be briefing the students about the OOPs concepts to the students and particularly about defining the classes in python which is a virtual phenomenon.</a:t>
            </a:r>
            <a:endParaRPr lang="en-US" spc="-5"/>
          </a:p>
          <a:p>
            <a:pPr marL="0" indent="0">
              <a:buNone/>
            </a:pPr>
            <a:r>
              <a:rPr lang="en-US" b="1" spc="-5"/>
              <a:t>---------------------</a:t>
            </a:r>
            <a:endParaRPr lang="en-US"/>
          </a:p>
          <a:p>
            <a:pPr marL="0" indent="0">
              <a:buNone/>
            </a:pPr>
            <a:endParaRPr lang="en-US" spc="-5"/>
          </a:p>
          <a:p>
            <a:pPr marL="0" indent="0">
              <a:buNone/>
            </a:pPr>
            <a:r>
              <a:rPr lang="en-US" spc="-5"/>
              <a:t>Classes serve as blueprints for creating user-defined data structures. They define methods that describe the behaviors an object can perform. For instance, a Dog class can define attributes and methods related to dogs' characteristics and actions. Classes represent the blueprint without containing actual data, while instances are objects created from the class, containing specific data. Instances, like a dog named Miles with an age of four years, embody the defined attributes and behaviors. This separation between class and instance allows for organized data representation and code reuse.</a:t>
            </a:r>
            <a:endParaRPr lang="en-US"/>
          </a:p>
        </p:txBody>
      </p:sp>
    </p:spTree>
    <p:extLst>
      <p:ext uri="{BB962C8B-B14F-4D97-AF65-F5344CB8AC3E}">
        <p14:creationId xmlns:p14="http://schemas.microsoft.com/office/powerpoint/2010/main" val="155123556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t>Here in this slide, the trainer would be briefing the students about the OOPs concepts to the students and particularly about the encapsulation methods in python which is binding of data and methods together.</a:t>
            </a:r>
            <a:endParaRPr lang="en-US" spc="-5"/>
          </a:p>
          <a:p>
            <a:pPr marL="0" indent="0">
              <a:buNone/>
            </a:pPr>
            <a:r>
              <a:rPr lang="en-US" b="1" spc="-5"/>
              <a:t>---------------------</a:t>
            </a:r>
            <a:endParaRPr lang="en-US"/>
          </a:p>
          <a:p>
            <a:pPr>
              <a:buNone/>
            </a:pPr>
            <a:endParaRPr lang="en-US" spc="-5"/>
          </a:p>
          <a:p>
            <a:pPr>
              <a:buNone/>
            </a:pPr>
            <a:r>
              <a:rPr lang="en-US" spc="-5"/>
              <a:t>In Python, when defining a class, you can use attributes to store data. There are two types: class attributes and instance attributes. </a:t>
            </a:r>
            <a:endParaRPr lang="en-US"/>
          </a:p>
          <a:p>
            <a:pPr>
              <a:buNone/>
            </a:pPr>
            <a:r>
              <a:rPr lang="en-US" spc="-5"/>
              <a:t> </a:t>
            </a:r>
            <a:endParaRPr lang="en-US"/>
          </a:p>
          <a:p>
            <a:pPr>
              <a:buNone/>
            </a:pPr>
            <a:r>
              <a:rPr lang="en-US" spc="-5"/>
              <a:t>A class attribute, like `</a:t>
            </a:r>
            <a:r>
              <a:rPr lang="en-US" spc="-5" err="1"/>
              <a:t>class_attribute</a:t>
            </a:r>
            <a:r>
              <a:rPr lang="en-US" spc="-5"/>
              <a:t>` in the example, holds the same value for all instances of the class. It's defined outside of any method in the class.</a:t>
            </a:r>
            <a:endParaRPr lang="en-US"/>
          </a:p>
          <a:p>
            <a:pPr>
              <a:buNone/>
            </a:pPr>
            <a:r>
              <a:rPr lang="en-US" spc="-5"/>
              <a:t> </a:t>
            </a:r>
            <a:endParaRPr lang="en-US"/>
          </a:p>
          <a:p>
            <a:pPr>
              <a:buNone/>
            </a:pPr>
            <a:r>
              <a:rPr lang="en-US" spc="-5"/>
              <a:t>Instance attributes, such as `self.name` and `</a:t>
            </a:r>
            <a:r>
              <a:rPr lang="en-US" spc="-5" err="1"/>
              <a:t>self.age</a:t>
            </a:r>
            <a:r>
              <a:rPr lang="en-US" spc="-5"/>
              <a:t>`, are created within the `__</a:t>
            </a:r>
            <a:r>
              <a:rPr lang="en-US" spc="-5" err="1"/>
              <a:t>init</a:t>
            </a:r>
            <a:r>
              <a:rPr lang="en-US" spc="-5"/>
              <a:t>__()` method. They store data specific to each instance of the class and are set using the `self` parameter.</a:t>
            </a:r>
            <a:endParaRPr lang="en-US"/>
          </a:p>
          <a:p>
            <a:pPr>
              <a:buNone/>
            </a:pPr>
            <a:r>
              <a:rPr lang="en-US" spc="-5"/>
              <a:t> </a:t>
            </a:r>
            <a:endParaRPr lang="en-US"/>
          </a:p>
          <a:p>
            <a:pPr marL="0" indent="0">
              <a:buNone/>
            </a:pPr>
            <a:r>
              <a:rPr lang="en-US" spc="-5"/>
              <a:t>Using these attributes, you can organize and manage data for your objects effectively, whether it's shared among all instances or unique to each one.</a:t>
            </a:r>
            <a:endParaRPr lang="en-US"/>
          </a:p>
        </p:txBody>
      </p:sp>
    </p:spTree>
    <p:extLst>
      <p:ext uri="{BB962C8B-B14F-4D97-AF65-F5344CB8AC3E}">
        <p14:creationId xmlns:p14="http://schemas.microsoft.com/office/powerpoint/2010/main" val="2632716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 b="1"/>
              <a:t>In this slide - Trainer would be briefing the students about features of python in detail</a:t>
            </a:r>
            <a:endParaRPr lang="en-US"/>
          </a:p>
          <a:p>
            <a:pPr marL="0" indent="0">
              <a:buNone/>
            </a:pPr>
            <a:r>
              <a:rPr lang="en" b="1"/>
              <a:t>---------------------------------------------------</a:t>
            </a:r>
            <a:endParaRPr lang="en-US"/>
          </a:p>
          <a:p>
            <a:pPr marL="12065" indent="0">
              <a:spcBef>
                <a:spcPts val="370"/>
              </a:spcBef>
              <a:buNone/>
            </a:pPr>
            <a:endParaRPr lang="en-US"/>
          </a:p>
          <a:p>
            <a:pPr marL="12065" indent="0">
              <a:spcBef>
                <a:spcPts val="370"/>
              </a:spcBef>
              <a:buNone/>
            </a:pPr>
            <a:r>
              <a:rPr lang="en-US"/>
              <a:t>Python's dynamic typing sets it apart by allowing variables to change types on the fly. Unlike statically typed languages, Python doesn't require explicit type declarations, promoting quicker development. While this flexibility simplifies code writing, it's essential to maintain awareness of variable types during execution to avoid unexpected behaviors. This dynamic nature enhances agility and encourages adaptable coding practices.</a:t>
            </a:r>
          </a:p>
        </p:txBody>
      </p:sp>
    </p:spTree>
    <p:extLst>
      <p:ext uri="{BB962C8B-B14F-4D97-AF65-F5344CB8AC3E}">
        <p14:creationId xmlns:p14="http://schemas.microsoft.com/office/powerpoint/2010/main" val="14267574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t>Here in this slide, the trainer would be briefing the students about the OOPs concepts to the students and particularly about the inheritance in python.</a:t>
            </a:r>
            <a:endParaRPr lang="en-US" spc="-5"/>
          </a:p>
          <a:p>
            <a:pPr marL="0" indent="0">
              <a:buNone/>
            </a:pPr>
            <a:r>
              <a:rPr lang="en-US" b="1" spc="-5"/>
              <a:t>---------------------</a:t>
            </a:r>
            <a:endParaRPr lang="en-US"/>
          </a:p>
          <a:p>
            <a:pPr>
              <a:buNone/>
            </a:pPr>
            <a:endParaRPr lang="en-US" spc="-5"/>
          </a:p>
          <a:p>
            <a:pPr>
              <a:buNone/>
            </a:pPr>
            <a:r>
              <a:rPr lang="en-US" spc="-5"/>
              <a:t>Inheritance in Python is a powerful mechanism that allows you to create a new class (derived or child class) based on an existing class (base or parent class). This enables you to inherit all the attributes and methods from the parent class while also adding new functionality or modifying existing behavior in the child class.</a:t>
            </a:r>
            <a:endParaRPr lang="en-US"/>
          </a:p>
          <a:p>
            <a:pPr>
              <a:buNone/>
            </a:pPr>
            <a:r>
              <a:rPr lang="en-US" spc="-5"/>
              <a:t> </a:t>
            </a:r>
            <a:endParaRPr lang="en-US"/>
          </a:p>
          <a:p>
            <a:pPr marL="0" indent="0">
              <a:buNone/>
            </a:pPr>
            <a:r>
              <a:rPr lang="en-US" spc="-5"/>
              <a:t>The benefits of inheritance include representing real-world relationships effectively, code reusability, and the ability to extend a class's capabilities without altering its core structure. Moreover, the transitive nature of inheritance means that if a class B inherits from class A, any subclass of B will also inherit from class A. This hierarchical structure simplifies code organization and maintenance.</a:t>
            </a:r>
            <a:endParaRPr lang="en-US"/>
          </a:p>
        </p:txBody>
      </p:sp>
    </p:spTree>
    <p:extLst>
      <p:ext uri="{BB962C8B-B14F-4D97-AF65-F5344CB8AC3E}">
        <p14:creationId xmlns:p14="http://schemas.microsoft.com/office/powerpoint/2010/main" val="24183340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spc="-5"/>
              <a:t>In this the trainer would be explaining the example of inheritance, we have a base class called `Polygon` that represents a closed figure with sides. It has data attributes for the number of sides and their magnitudes, along with methods for inputting and displaying side lengths.</a:t>
            </a:r>
            <a:endParaRPr lang="en-US" b="1"/>
          </a:p>
          <a:p>
            <a:pPr>
              <a:buNone/>
            </a:pPr>
            <a:r>
              <a:rPr lang="en-US" b="1" spc="-5"/>
              <a:t> ----------------------------</a:t>
            </a:r>
            <a:endParaRPr lang="en-US" b="1"/>
          </a:p>
          <a:p>
            <a:pPr marL="0" indent="0">
              <a:buNone/>
            </a:pPr>
            <a:r>
              <a:rPr lang="en-US" spc="-5"/>
              <a:t>Then, we create a derived class called `Triangle` which inherits from the `Polygon` class. This means that `Triangle` inherits all the attributes and methods from `Polygon`. Since a triangle is a specific type of polygon with 3 sides, the `Triangle` class can focus on the unique properties and behaviors of triangles without redefining the common aspects inherited from the base class. This illustrates the reusability and specialization achieved through inheritance.</a:t>
            </a:r>
            <a:endParaRPr lang="en-US"/>
          </a:p>
        </p:txBody>
      </p:sp>
    </p:spTree>
    <p:extLst>
      <p:ext uri="{BB962C8B-B14F-4D97-AF65-F5344CB8AC3E}">
        <p14:creationId xmlns:p14="http://schemas.microsoft.com/office/powerpoint/2010/main" val="69468403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t>In this the trainer would be explaining the example of inheritance, we have a base class called `Polygon` that represents a closed figure with sides. It has data attributes for the number of sides and their magnitudes, along with methods for inputting and displaying side lengths.</a:t>
            </a:r>
            <a:endParaRPr lang="en-US"/>
          </a:p>
          <a:p>
            <a:pPr marL="0" indent="0">
              <a:buNone/>
            </a:pPr>
            <a:r>
              <a:rPr lang="en-US" b="1" spc="-5"/>
              <a:t>---------------------</a:t>
            </a:r>
          </a:p>
          <a:p>
            <a:pPr marL="0" indent="0">
              <a:buNone/>
            </a:pPr>
            <a:endParaRPr lang="en-US" spc="-5"/>
          </a:p>
          <a:p>
            <a:pPr marL="0" indent="0">
              <a:buNone/>
            </a:pPr>
            <a:r>
              <a:rPr lang="en-US" spc="-5"/>
              <a:t>In the example of inheritance, the `Triangle` class can be defined as follows, utilizing the properties and methods inherited from the `Polygon` base class. This showcases the concept of code reusability, where the common attributes and behaviors are inherited from the base class without needing to redefine them in the derived class. This makes the code more organized and efficient.</a:t>
            </a:r>
            <a:endParaRPr lang="en-US"/>
          </a:p>
        </p:txBody>
      </p:sp>
    </p:spTree>
    <p:extLst>
      <p:ext uri="{BB962C8B-B14F-4D97-AF65-F5344CB8AC3E}">
        <p14:creationId xmlns:p14="http://schemas.microsoft.com/office/powerpoint/2010/main" val="134854617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t>In this the trainer would be explaining the example of inheritance, we have a base class called `Polygon` that represents a closed figure with sides. It has data attributes for the number of sides and their magnitudes, along with methods for inputting and displaying side lengths.</a:t>
            </a:r>
            <a:endParaRPr lang="en-US"/>
          </a:p>
          <a:p>
            <a:pPr marL="0" indent="0">
              <a:buNone/>
            </a:pPr>
            <a:endParaRPr lang="en-US" spc="-5"/>
          </a:p>
          <a:p>
            <a:pPr marL="0" indent="0">
              <a:buNone/>
            </a:pPr>
            <a:r>
              <a:rPr lang="en-US" spc="-5"/>
              <a:t>Certainly, in the example of inheritance, the `Triangle` class inherits from the `Polygon` class, gaining access to its attributes and methods. Additionally, the `Triangle` class introduces a new method `</a:t>
            </a:r>
            <a:r>
              <a:rPr lang="en-US" spc="-5" err="1"/>
              <a:t>findArea</a:t>
            </a:r>
            <a:r>
              <a:rPr lang="en-US" spc="-5"/>
              <a:t>()` specific to triangles. As demonstrated in the sample run, this inheritance mechanism allows the derived class to utilize methods from the base class without redefining them, showcasing the efficiency and organization it brings to the code. If an attribute or method is not found in the derived class, the search proceeds to the base class and potentially further up the inheritance hierarchy. This recursive behavior continues if the base class itself inherits from other classes.</a:t>
            </a:r>
            <a:endParaRPr lang="en-US"/>
          </a:p>
        </p:txBody>
      </p:sp>
    </p:spTree>
    <p:extLst>
      <p:ext uri="{BB962C8B-B14F-4D97-AF65-F5344CB8AC3E}">
        <p14:creationId xmlns:p14="http://schemas.microsoft.com/office/powerpoint/2010/main" val="268599580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spc="-5"/>
              <a:t>In this slide, Trainer will ask the students to click on the link given in the slide – OOPs – Which is a solved question based on a topic. Student may refer the questions, analyze the questions and after the concept is understood. Student may solve another question with the following link.</a:t>
            </a:r>
          </a:p>
          <a:p>
            <a:pPr>
              <a:buNone/>
            </a:pPr>
            <a:r>
              <a:rPr lang="en-US" spc="-5"/>
              <a:t> </a:t>
            </a:r>
          </a:p>
          <a:p>
            <a:pPr>
              <a:buNone/>
            </a:pPr>
            <a:endParaRPr lang="en-US" spc="-5"/>
          </a:p>
          <a:p>
            <a:pPr>
              <a:buNone/>
            </a:pPr>
            <a:r>
              <a:rPr lang="en-US" b="1" spc="-5"/>
              <a:t>Practice Question -: </a:t>
            </a:r>
            <a:r>
              <a:rPr lang="en-US" spc="-5">
                <a:hlinkClick r:id="rId3"/>
              </a:rPr>
              <a:t>https://github.com/edunetnextgen/Student-Development/blob/main/Full%20Stack%20Development%20with%20Cloud/Module%203/Lab%2022%20Ex.2%20Practice%20Question</a:t>
            </a:r>
            <a:endParaRPr lang="en-US" spc="-5"/>
          </a:p>
          <a:p>
            <a:pPr>
              <a:buNone/>
            </a:pPr>
            <a:endParaRPr lang="en-US" b="1" spc="-5"/>
          </a:p>
          <a:p>
            <a:pPr>
              <a:buNone/>
            </a:pPr>
            <a:r>
              <a:rPr lang="en-US" b="1" spc="-5"/>
              <a:t>Practice Question Solution -: </a:t>
            </a:r>
            <a:r>
              <a:rPr lang="en-US" spc="-5">
                <a:hlinkClick r:id="rId4"/>
              </a:rPr>
              <a:t>https://github.com/edunetnextgen/Student-Development/blob/main/Full%20Stack%20Development%20with%20Cloud/Module%203/Lab%2022%20Ex.2%20Practice%20Question%20Solution</a:t>
            </a:r>
          </a:p>
          <a:p>
            <a:pPr>
              <a:buNone/>
            </a:pPr>
            <a:endParaRPr lang="en-US" spc="-5"/>
          </a:p>
          <a:p>
            <a:pPr>
              <a:buNone/>
            </a:pPr>
            <a:endParaRPr lang="en-US" spc="-5"/>
          </a:p>
          <a:p>
            <a:pPr>
              <a:buNone/>
            </a:pPr>
            <a:endParaRPr lang="en-US" spc="-5"/>
          </a:p>
          <a:p>
            <a:pPr>
              <a:buNone/>
            </a:pPr>
            <a:endParaRPr lang="en-US" spc="-5"/>
          </a:p>
          <a:p>
            <a:pPr marL="0" indent="0">
              <a:buNone/>
            </a:pPr>
            <a:endParaRPr lang="en-IN" spc="-5"/>
          </a:p>
          <a:p>
            <a:pPr>
              <a:buNone/>
            </a:pPr>
            <a:endParaRPr lang="en-US" spc="-5"/>
          </a:p>
          <a:p>
            <a:pPr marL="0" indent="0">
              <a:buNone/>
            </a:pPr>
            <a:endParaRPr lang="en-IN" spc="-5"/>
          </a:p>
          <a:p>
            <a:pPr marL="0" indent="0">
              <a:buNone/>
            </a:pPr>
            <a:endParaRPr lang="en-US" spc="-5"/>
          </a:p>
        </p:txBody>
      </p:sp>
    </p:spTree>
    <p:extLst>
      <p:ext uri="{BB962C8B-B14F-4D97-AF65-F5344CB8AC3E}">
        <p14:creationId xmlns:p14="http://schemas.microsoft.com/office/powerpoint/2010/main" val="378294901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dirty="0"/>
              <a:t>In this the trainer would be briefing the students about the topic of Polymorphism</a:t>
            </a:r>
          </a:p>
          <a:p>
            <a:pPr marL="0" indent="0">
              <a:buNone/>
            </a:pPr>
            <a:r>
              <a:rPr lang="en-US" b="1" spc="-5" dirty="0"/>
              <a:t>--------------------------</a:t>
            </a:r>
          </a:p>
          <a:p>
            <a:pPr marL="0" indent="0">
              <a:buNone/>
            </a:pPr>
            <a:endParaRPr lang="en-US" spc="-5" dirty="0"/>
          </a:p>
          <a:p>
            <a:pPr marL="0" indent="0">
              <a:buNone/>
            </a:pPr>
            <a:r>
              <a:rPr lang="en-US" spc="-5" dirty="0"/>
              <a:t>Polymorphism, in programming, refers to the concept of a single function name being used for various forms (implementations) across different data types or classes. In Python, this concept is applied by defining methods in child classes with the same name as those in the parent class. Essentially, polymorphism allows a message (method) to be presented in multiple forms based on the context. This mirrors real-world scenarios where an individual can possess different roles or characteristics simultaneously, exemplifying the flexibility and adaptability of polymorphism.</a:t>
            </a:r>
          </a:p>
        </p:txBody>
      </p:sp>
    </p:spTree>
    <p:extLst>
      <p:ext uri="{BB962C8B-B14F-4D97-AF65-F5344CB8AC3E}">
        <p14:creationId xmlns:p14="http://schemas.microsoft.com/office/powerpoint/2010/main" val="313462046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dirty="0"/>
              <a:t>In this the trainer would be briefing the students about the topic of self parameter</a:t>
            </a:r>
            <a:endParaRPr lang="en-US" spc="-5" dirty="0"/>
          </a:p>
          <a:p>
            <a:pPr marL="0" indent="0">
              <a:buNone/>
            </a:pPr>
            <a:r>
              <a:rPr lang="en-US" b="1" spc="-5" dirty="0"/>
              <a:t>--------------------------</a:t>
            </a:r>
            <a:endParaRPr lang="en-US" spc="-5" dirty="0"/>
          </a:p>
          <a:p>
            <a:pPr marL="0" indent="0">
              <a:buNone/>
            </a:pPr>
            <a:endParaRPr lang="en-US" spc="-5" dirty="0"/>
          </a:p>
          <a:p>
            <a:pPr marL="0" indent="0">
              <a:buNone/>
            </a:pPr>
            <a:endParaRPr lang="en-US" spc="-5" dirty="0"/>
          </a:p>
          <a:p>
            <a:pPr marL="0" indent="0">
              <a:buNone/>
            </a:pPr>
            <a:r>
              <a:rPr lang="en-US" spc="-5" dirty="0"/>
              <a:t>In Python, when defining methods or functions within a class, the first parameter conventionally should be named `self`. This parameter is automatically passed when objects are created from the class. It acts as a reference to the current instance of the class and allows access to class-specific variables. While the parameter doesn't necessarily have to be named `self`, it must be the first parameter of any function within the class to maintain the standard practice of referencing the instance context.</a:t>
            </a:r>
            <a:endParaRPr lang="en-US" dirty="0"/>
          </a:p>
        </p:txBody>
      </p:sp>
    </p:spTree>
    <p:extLst>
      <p:ext uri="{BB962C8B-B14F-4D97-AF65-F5344CB8AC3E}">
        <p14:creationId xmlns:p14="http://schemas.microsoft.com/office/powerpoint/2010/main" val="417502052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dirty="0"/>
              <a:t>In this the trainer would be explaining the concept of constructors which is a special type of method invoked when we create an object of the class.</a:t>
            </a:r>
          </a:p>
          <a:p>
            <a:pPr marL="0" indent="0">
              <a:buNone/>
            </a:pPr>
            <a:r>
              <a:rPr lang="en-US" b="1" spc="-5" dirty="0"/>
              <a:t>---------------------------------------</a:t>
            </a:r>
            <a:endParaRPr lang="en-US" spc="-5" dirty="0"/>
          </a:p>
          <a:p>
            <a:pPr marL="0" indent="0">
              <a:buNone/>
            </a:pPr>
            <a:r>
              <a:rPr lang="en-US" spc="-5" dirty="0"/>
              <a:t>Constructors represent special methods that are automatically triggered immediately after a new object is instantiated. They are utilized to initialize the attribute values of the newly created object. The `__</a:t>
            </a:r>
            <a:r>
              <a:rPr lang="en-US" spc="-5" dirty="0" err="1"/>
              <a:t>init</a:t>
            </a:r>
            <a:r>
              <a:rPr lang="en-US" spc="-5" dirty="0"/>
              <a:t>__()` method is a reserved method in Python classes, known as a constructor in object-oriented parlance. This method is invoked during the object's creation from a class, enabling the class to initialize its attributes effectively.</a:t>
            </a:r>
            <a:endParaRPr lang="en-US"/>
          </a:p>
        </p:txBody>
      </p:sp>
    </p:spTree>
    <p:extLst>
      <p:ext uri="{BB962C8B-B14F-4D97-AF65-F5344CB8AC3E}">
        <p14:creationId xmlns:p14="http://schemas.microsoft.com/office/powerpoint/2010/main" val="17570693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t>In this the trainer would be explaining the concept of constructors which is a special type of method invoked when we create an object of the class.</a:t>
            </a:r>
            <a:endParaRPr lang="en-US" spc="-5"/>
          </a:p>
          <a:p>
            <a:pPr marL="0" indent="0">
              <a:buNone/>
            </a:pPr>
            <a:r>
              <a:rPr lang="en-US" b="1" spc="-5" dirty="0"/>
              <a:t>---------------------------------------</a:t>
            </a:r>
            <a:endParaRPr lang="en-US" dirty="0"/>
          </a:p>
          <a:p>
            <a:pPr marL="0" indent="0">
              <a:buNone/>
            </a:pPr>
            <a:endParaRPr lang="en-US" spc="-5" dirty="0"/>
          </a:p>
          <a:p>
            <a:pPr marL="0" indent="0">
              <a:buNone/>
            </a:pPr>
            <a:r>
              <a:rPr lang="en-US" spc="-5" dirty="0"/>
              <a:t>In this syntax, </a:t>
            </a:r>
            <a:r>
              <a:rPr lang="en-US" b="1" spc="-5" dirty="0"/>
              <a:t>__</a:t>
            </a:r>
            <a:r>
              <a:rPr lang="en-US" b="1" spc="-5" dirty="0" err="1"/>
              <a:t>init</a:t>
            </a:r>
            <a:r>
              <a:rPr lang="en-US" b="1" spc="-5" dirty="0"/>
              <a:t>__</a:t>
            </a:r>
            <a:r>
              <a:rPr lang="en-US" spc="-5" dirty="0"/>
              <a:t> is the reserved method name for the constructor. The </a:t>
            </a:r>
            <a:r>
              <a:rPr lang="en-US" b="1" spc="-5" dirty="0"/>
              <a:t>self</a:t>
            </a:r>
            <a:r>
              <a:rPr lang="en-US" spc="-5" dirty="0"/>
              <a:t> parameter refers to the instance of the object being created, and within the body of the constructor, you can initialize the attributes and perform any necessary setup for the object.</a:t>
            </a:r>
            <a:endParaRPr lang="en-US"/>
          </a:p>
        </p:txBody>
      </p:sp>
    </p:spTree>
    <p:extLst>
      <p:ext uri="{BB962C8B-B14F-4D97-AF65-F5344CB8AC3E}">
        <p14:creationId xmlns:p14="http://schemas.microsoft.com/office/powerpoint/2010/main" val="52088845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dirty="0"/>
              <a:t>In this the trainer would be explaining the types of constructors which is a special type of method invoked when we create an object of the class.</a:t>
            </a:r>
            <a:endParaRPr lang="en-US" spc="-5" dirty="0"/>
          </a:p>
          <a:p>
            <a:pPr marL="0" indent="0">
              <a:buNone/>
            </a:pPr>
            <a:r>
              <a:rPr lang="en-US" b="1" spc="-5"/>
              <a:t>---------------------------------------</a:t>
            </a:r>
            <a:endParaRPr lang="en-US"/>
          </a:p>
          <a:p>
            <a:pPr marL="0" indent="0">
              <a:buNone/>
            </a:pPr>
            <a:endParaRPr lang="en-US" b="1" spc="-5" dirty="0">
              <a:solidFill>
                <a:srgbClr val="223366"/>
              </a:solidFill>
            </a:endParaRPr>
          </a:p>
          <a:p>
            <a:pPr marL="0" indent="0">
              <a:buNone/>
            </a:pPr>
            <a:r>
              <a:rPr lang="en-US" sz="1100" b="1" spc="-5" dirty="0">
                <a:solidFill>
                  <a:srgbClr val="223366"/>
                </a:solidFill>
              </a:rPr>
              <a:t>Constructor Types</a:t>
            </a:r>
            <a:endParaRPr lang="en-US" dirty="0"/>
          </a:p>
          <a:p>
            <a:pPr marL="0" indent="0">
              <a:buNone/>
            </a:pPr>
            <a:endParaRPr lang="en-US" sz="1100" b="1" spc="-5">
              <a:solidFill>
                <a:srgbClr val="223366"/>
              </a:solidFill>
            </a:endParaRPr>
          </a:p>
          <a:p>
            <a:pPr marL="171450" indent="-171450">
              <a:buFont typeface="Arial" panose="020B0604020202020204" pitchFamily="34" charset="0"/>
              <a:buChar char="•"/>
            </a:pPr>
            <a:r>
              <a:rPr lang="en-US" sz="1100" b="1" spc="-5" dirty="0">
                <a:solidFill>
                  <a:srgbClr val="223366"/>
                </a:solidFill>
              </a:rPr>
              <a:t>Default constructor: </a:t>
            </a:r>
            <a:r>
              <a:rPr lang="en-US" sz="1100" b="0" spc="-5" dirty="0">
                <a:solidFill>
                  <a:srgbClr val="223366"/>
                </a:solidFill>
              </a:rPr>
              <a:t>The default constructor is a simple constructor which doesn’t accept any arguments. Its definition has only one argument which is a reference to the instance being constructed.</a:t>
            </a:r>
          </a:p>
          <a:p>
            <a:pPr marL="171450" indent="-171450">
              <a:buFont typeface="Arial" panose="020B0604020202020204" pitchFamily="34" charset="0"/>
              <a:buChar char="•"/>
            </a:pPr>
            <a:r>
              <a:rPr lang="en-US" sz="1100" b="1" spc="-5" dirty="0">
                <a:solidFill>
                  <a:srgbClr val="223366"/>
                </a:solidFill>
              </a:rPr>
              <a:t>Parameterized constructor: </a:t>
            </a:r>
            <a:r>
              <a:rPr lang="en-US" sz="1100" b="0" spc="-5" dirty="0">
                <a:solidFill>
                  <a:srgbClr val="223366"/>
                </a:solidFill>
              </a:rPr>
              <a:t>constructor with parameters is known as parameterized constructor. The parameterized constructor takes its first argument as a reference to the instance being constructed known as self and the rest of the arguments are provided by the programmer.</a:t>
            </a:r>
          </a:p>
          <a:p>
            <a:pPr marL="0" indent="0">
              <a:buNone/>
            </a:pPr>
            <a:endParaRPr lang="en-US" sz="1100" b="1" spc="-5">
              <a:solidFill>
                <a:srgbClr val="223366"/>
              </a:solidFill>
            </a:endParaRPr>
          </a:p>
        </p:txBody>
      </p:sp>
    </p:spTree>
    <p:extLst>
      <p:ext uri="{BB962C8B-B14F-4D97-AF65-F5344CB8AC3E}">
        <p14:creationId xmlns:p14="http://schemas.microsoft.com/office/powerpoint/2010/main" val="5016854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 b="1"/>
              <a:t>In this slide - Trainer would be briefing the students about features of python in detail</a:t>
            </a:r>
            <a:endParaRPr lang="en-US"/>
          </a:p>
          <a:p>
            <a:pPr marL="0" indent="0">
              <a:buNone/>
            </a:pPr>
            <a:r>
              <a:rPr lang="en" b="1"/>
              <a:t>---------------------------------------------------</a:t>
            </a:r>
            <a:endParaRPr lang="en-US"/>
          </a:p>
          <a:p>
            <a:pPr marL="12065" marR="5080" indent="0">
              <a:lnSpc>
                <a:spcPct val="116100"/>
              </a:lnSpc>
              <a:spcBef>
                <a:spcPts val="100"/>
              </a:spcBef>
              <a:buNone/>
            </a:pPr>
            <a:endParaRPr lang="en-US"/>
          </a:p>
          <a:p>
            <a:pPr marL="12065" marR="5080" indent="0">
              <a:lnSpc>
                <a:spcPct val="116100"/>
              </a:lnSpc>
              <a:spcBef>
                <a:spcPts val="100"/>
              </a:spcBef>
              <a:buNone/>
            </a:pPr>
            <a:r>
              <a:rPr lang="en-US"/>
              <a:t>Python's use of an interpreter contributes to its agility and rapid development. Unlike compiled languages, Python's code is executed line by line, allowing for instant feedback during development. This interactive nature fosters quick experimentation, debugging, and iterative improvements, making it an ideal choice for prototyping and exploration. The interpreter facilitates a smooth and efficient coding process, reducing the need for time-consuming compilation steps.</a:t>
            </a:r>
          </a:p>
        </p:txBody>
      </p:sp>
    </p:spTree>
    <p:extLst>
      <p:ext uri="{BB962C8B-B14F-4D97-AF65-F5344CB8AC3E}">
        <p14:creationId xmlns:p14="http://schemas.microsoft.com/office/powerpoint/2010/main" val="297278682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dirty="0"/>
              <a:t>In this the trainer would be explaining the concept of default constructors which is a special type of method invoked when we create an object of the class.</a:t>
            </a:r>
            <a:endParaRPr lang="en-US" spc="-5" dirty="0"/>
          </a:p>
          <a:p>
            <a:pPr marL="0" indent="0">
              <a:buNone/>
            </a:pPr>
            <a:r>
              <a:rPr lang="en-US" b="1" spc="-5"/>
              <a:t>---------------------------------------</a:t>
            </a:r>
            <a:endParaRPr lang="en-US"/>
          </a:p>
          <a:p>
            <a:pPr marL="0" indent="0">
              <a:buNone/>
            </a:pPr>
            <a:endParaRPr lang="en-US" b="1" spc="-5" dirty="0">
              <a:solidFill>
                <a:srgbClr val="223366"/>
              </a:solidFill>
            </a:endParaRPr>
          </a:p>
          <a:p>
            <a:pPr marL="0" indent="0">
              <a:buNone/>
            </a:pPr>
            <a:r>
              <a:rPr lang="en-US" sz="1100" b="1" spc="-5" dirty="0">
                <a:solidFill>
                  <a:srgbClr val="223366"/>
                </a:solidFill>
              </a:rPr>
              <a:t>Example – Default Constructor</a:t>
            </a:r>
            <a:endParaRPr lang="en-US" dirty="0"/>
          </a:p>
          <a:p>
            <a:pPr marL="0" indent="0">
              <a:buNone/>
            </a:pPr>
            <a:endParaRPr lang="en-US" sz="1100" b="1" spc="-5">
              <a:solidFill>
                <a:srgbClr val="223366"/>
              </a:solidFill>
            </a:endParaRPr>
          </a:p>
          <a:p>
            <a:pPr marL="0" indent="0">
              <a:buNone/>
            </a:pPr>
            <a:r>
              <a:rPr lang="en-US" sz="1100" b="0" spc="-5" dirty="0">
                <a:solidFill>
                  <a:srgbClr val="223366"/>
                </a:solidFill>
              </a:rPr>
              <a:t>class student:</a:t>
            </a:r>
          </a:p>
          <a:p>
            <a:pPr marL="0" indent="0">
              <a:buNone/>
            </a:pPr>
            <a:r>
              <a:rPr lang="en-US" sz="1100" b="0" spc="-5" dirty="0">
                <a:solidFill>
                  <a:srgbClr val="223366"/>
                </a:solidFill>
              </a:rPr>
              <a:t>def __</a:t>
            </a:r>
            <a:r>
              <a:rPr lang="en-US" sz="1100" b="0" spc="-5" dirty="0" err="1">
                <a:solidFill>
                  <a:srgbClr val="223366"/>
                </a:solidFill>
              </a:rPr>
              <a:t>init</a:t>
            </a:r>
            <a:r>
              <a:rPr lang="en-US" sz="1100" b="0" spc="-5" dirty="0">
                <a:solidFill>
                  <a:srgbClr val="223366"/>
                </a:solidFill>
              </a:rPr>
              <a:t>__(self):</a:t>
            </a:r>
          </a:p>
          <a:p>
            <a:pPr marL="0" indent="0">
              <a:buNone/>
            </a:pPr>
            <a:r>
              <a:rPr lang="en-US" sz="1100" b="0" spc="-5" dirty="0">
                <a:solidFill>
                  <a:srgbClr val="223366"/>
                </a:solidFill>
              </a:rPr>
              <a:t>self.name=“</a:t>
            </a:r>
            <a:r>
              <a:rPr lang="en-US" sz="1100" b="0" spc="-5" dirty="0" err="1">
                <a:solidFill>
                  <a:srgbClr val="223366"/>
                </a:solidFill>
              </a:rPr>
              <a:t>xyz</a:t>
            </a:r>
            <a:r>
              <a:rPr lang="en-US" sz="1100" b="0" spc="-5" dirty="0">
                <a:solidFill>
                  <a:srgbClr val="223366"/>
                </a:solidFill>
              </a:rPr>
              <a:t>”</a:t>
            </a:r>
          </a:p>
          <a:p>
            <a:pPr marL="0" indent="0">
              <a:buNone/>
            </a:pPr>
            <a:r>
              <a:rPr lang="en-US" sz="1100" b="0" spc="-5" dirty="0" err="1">
                <a:solidFill>
                  <a:srgbClr val="223366"/>
                </a:solidFill>
              </a:rPr>
              <a:t>self.age</a:t>
            </a:r>
            <a:r>
              <a:rPr lang="en-US" sz="1100" b="0" spc="-5" dirty="0">
                <a:solidFill>
                  <a:srgbClr val="223366"/>
                </a:solidFill>
              </a:rPr>
              <a:t>=30</a:t>
            </a:r>
          </a:p>
          <a:p>
            <a:pPr marL="0" indent="0">
              <a:buNone/>
            </a:pPr>
            <a:r>
              <a:rPr lang="en-US" sz="1100" b="0" spc="-5" dirty="0">
                <a:solidFill>
                  <a:srgbClr val="223366"/>
                </a:solidFill>
              </a:rPr>
              <a:t>def display(self):</a:t>
            </a:r>
          </a:p>
          <a:p>
            <a:pPr marL="0" indent="0">
              <a:buNone/>
            </a:pPr>
            <a:r>
              <a:rPr lang="en-US" sz="1100" b="0" spc="-5" dirty="0">
                <a:solidFill>
                  <a:srgbClr val="223366"/>
                </a:solidFill>
              </a:rPr>
              <a:t>print(“details are”,</a:t>
            </a:r>
            <a:r>
              <a:rPr lang="en-US" sz="1100" b="0" spc="-5" dirty="0" err="1">
                <a:solidFill>
                  <a:srgbClr val="223366"/>
                </a:solidFill>
              </a:rPr>
              <a:t>self.name,self.age</a:t>
            </a:r>
            <a:r>
              <a:rPr lang="en-US" sz="1100" b="0" spc="-5" dirty="0">
                <a:solidFill>
                  <a:srgbClr val="223366"/>
                </a:solidFill>
              </a:rPr>
              <a:t>)</a:t>
            </a:r>
          </a:p>
          <a:p>
            <a:pPr marL="0" indent="0">
              <a:buNone/>
            </a:pPr>
            <a:r>
              <a:rPr lang="en-US" sz="1100" b="0" spc="-5" dirty="0">
                <a:solidFill>
                  <a:srgbClr val="223366"/>
                </a:solidFill>
              </a:rPr>
              <a:t>s=student(“xyz”,30)</a:t>
            </a:r>
          </a:p>
          <a:p>
            <a:pPr marL="0" indent="0">
              <a:buNone/>
            </a:pPr>
            <a:r>
              <a:rPr lang="en-US" sz="1100" b="0" spc="-5" dirty="0" err="1">
                <a:solidFill>
                  <a:srgbClr val="223366"/>
                </a:solidFill>
              </a:rPr>
              <a:t>s.display</a:t>
            </a:r>
            <a:r>
              <a:rPr lang="en-US" sz="1100" b="0" spc="-5" dirty="0">
                <a:solidFill>
                  <a:srgbClr val="223366"/>
                </a:solidFill>
              </a:rPr>
              <a:t>()</a:t>
            </a:r>
          </a:p>
          <a:p>
            <a:pPr marL="0" indent="0">
              <a:buNone/>
            </a:pPr>
            <a:r>
              <a:rPr lang="en-US" sz="1100" b="0" spc="-5" dirty="0">
                <a:solidFill>
                  <a:srgbClr val="223366"/>
                </a:solidFill>
              </a:rPr>
              <a:t>Output</a:t>
            </a:r>
          </a:p>
          <a:p>
            <a:pPr marL="0" indent="0">
              <a:buNone/>
            </a:pPr>
            <a:r>
              <a:rPr lang="en-US" sz="1100" b="0" spc="-5" dirty="0">
                <a:solidFill>
                  <a:srgbClr val="223366"/>
                </a:solidFill>
              </a:rPr>
              <a:t>details are </a:t>
            </a:r>
            <a:r>
              <a:rPr lang="en-US" sz="1100" b="0" spc="-5" dirty="0" err="1">
                <a:solidFill>
                  <a:srgbClr val="223366"/>
                </a:solidFill>
              </a:rPr>
              <a:t>xyz</a:t>
            </a:r>
            <a:r>
              <a:rPr lang="en-US" sz="1100" b="0" spc="-5" dirty="0">
                <a:solidFill>
                  <a:srgbClr val="223366"/>
                </a:solidFill>
              </a:rPr>
              <a:t> 30</a:t>
            </a:r>
          </a:p>
          <a:p>
            <a:pPr marL="0" indent="0">
              <a:buNone/>
            </a:pPr>
            <a:endParaRPr lang="en-US" sz="1100" b="1" spc="-5">
              <a:solidFill>
                <a:srgbClr val="223366"/>
              </a:solidFill>
            </a:endParaRPr>
          </a:p>
        </p:txBody>
      </p:sp>
    </p:spTree>
    <p:extLst>
      <p:ext uri="{BB962C8B-B14F-4D97-AF65-F5344CB8AC3E}">
        <p14:creationId xmlns:p14="http://schemas.microsoft.com/office/powerpoint/2010/main" val="68967894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dirty="0"/>
              <a:t>In this the trainer would be explaining the concept of parametrized constructors which is a special type of method invoked when we create an object of the class.</a:t>
            </a:r>
            <a:endParaRPr lang="en-US" spc="-5" dirty="0"/>
          </a:p>
          <a:p>
            <a:pPr marL="0" indent="0">
              <a:buNone/>
            </a:pPr>
            <a:r>
              <a:rPr lang="en-US" b="1" spc="-5"/>
              <a:t>---------------------------------------</a:t>
            </a:r>
            <a:endParaRPr lang="en-US"/>
          </a:p>
          <a:p>
            <a:pPr marL="0" indent="0">
              <a:buNone/>
            </a:pPr>
            <a:endParaRPr lang="en-US" b="1" spc="-5" dirty="0">
              <a:solidFill>
                <a:srgbClr val="223366"/>
              </a:solidFill>
            </a:endParaRPr>
          </a:p>
          <a:p>
            <a:pPr marL="0" indent="0">
              <a:buNone/>
            </a:pPr>
            <a:r>
              <a:rPr lang="en-US" sz="1100" b="1" spc="-5" dirty="0">
                <a:solidFill>
                  <a:srgbClr val="223366"/>
                </a:solidFill>
              </a:rPr>
              <a:t>Example – Parameterized Constructor </a:t>
            </a:r>
            <a:endParaRPr lang="en-US"/>
          </a:p>
          <a:p>
            <a:pPr marL="0" indent="0">
              <a:buNone/>
            </a:pPr>
            <a:endParaRPr lang="en-US" sz="1100" b="1" spc="-5">
              <a:solidFill>
                <a:srgbClr val="223366"/>
              </a:solidFill>
            </a:endParaRPr>
          </a:p>
          <a:p>
            <a:pPr marL="0" indent="0">
              <a:buNone/>
            </a:pPr>
            <a:r>
              <a:rPr lang="en-US" sz="1100" b="0" spc="-5" dirty="0">
                <a:solidFill>
                  <a:srgbClr val="223366"/>
                </a:solidFill>
              </a:rPr>
              <a:t>class student:</a:t>
            </a:r>
          </a:p>
          <a:p>
            <a:pPr marL="0" indent="0">
              <a:buNone/>
            </a:pPr>
            <a:r>
              <a:rPr lang="en-US" sz="1100" b="0" spc="-5" dirty="0">
                <a:solidFill>
                  <a:srgbClr val="223366"/>
                </a:solidFill>
              </a:rPr>
              <a:t>def __</a:t>
            </a:r>
            <a:r>
              <a:rPr lang="en-US" sz="1100" b="0" spc="-5" dirty="0" err="1">
                <a:solidFill>
                  <a:srgbClr val="223366"/>
                </a:solidFill>
              </a:rPr>
              <a:t>init</a:t>
            </a:r>
            <a:r>
              <a:rPr lang="en-US" sz="1100" b="0" spc="-5" dirty="0">
                <a:solidFill>
                  <a:srgbClr val="223366"/>
                </a:solidFill>
              </a:rPr>
              <a:t>__(</a:t>
            </a:r>
            <a:r>
              <a:rPr lang="en-US" sz="1100" b="0" spc="-5" dirty="0" err="1">
                <a:solidFill>
                  <a:srgbClr val="223366"/>
                </a:solidFill>
              </a:rPr>
              <a:t>self,n,a</a:t>
            </a:r>
            <a:r>
              <a:rPr lang="en-US" sz="1100" b="0" spc="-5" dirty="0">
                <a:solidFill>
                  <a:srgbClr val="223366"/>
                </a:solidFill>
              </a:rPr>
              <a:t>):</a:t>
            </a:r>
          </a:p>
          <a:p>
            <a:pPr marL="0" indent="0">
              <a:buNone/>
            </a:pPr>
            <a:r>
              <a:rPr lang="en-US" sz="1100" b="0" spc="-5" dirty="0">
                <a:solidFill>
                  <a:srgbClr val="223366"/>
                </a:solidFill>
              </a:rPr>
              <a:t>self.name=n</a:t>
            </a:r>
          </a:p>
          <a:p>
            <a:pPr marL="0" indent="0">
              <a:buNone/>
            </a:pPr>
            <a:r>
              <a:rPr lang="en-US" sz="1100" b="0" spc="-5" dirty="0" err="1">
                <a:solidFill>
                  <a:srgbClr val="223366"/>
                </a:solidFill>
              </a:rPr>
              <a:t>self.age</a:t>
            </a:r>
            <a:r>
              <a:rPr lang="en-US" sz="1100" b="0" spc="-5" dirty="0">
                <a:solidFill>
                  <a:srgbClr val="223366"/>
                </a:solidFill>
              </a:rPr>
              <a:t>=a</a:t>
            </a:r>
          </a:p>
          <a:p>
            <a:pPr marL="0" indent="0">
              <a:buNone/>
            </a:pPr>
            <a:r>
              <a:rPr lang="en-US" sz="1100" b="0" spc="-5" dirty="0">
                <a:solidFill>
                  <a:srgbClr val="223366"/>
                </a:solidFill>
              </a:rPr>
              <a:t>def display(self):</a:t>
            </a:r>
          </a:p>
          <a:p>
            <a:pPr marL="0" indent="0">
              <a:buNone/>
            </a:pPr>
            <a:r>
              <a:rPr lang="en-US" sz="1100" b="0" spc="-5" dirty="0">
                <a:solidFill>
                  <a:srgbClr val="223366"/>
                </a:solidFill>
              </a:rPr>
              <a:t>print(“details are”,</a:t>
            </a:r>
            <a:r>
              <a:rPr lang="en-US" sz="1100" b="0" spc="-5" dirty="0" err="1">
                <a:solidFill>
                  <a:srgbClr val="223366"/>
                </a:solidFill>
              </a:rPr>
              <a:t>self.name,self.age</a:t>
            </a:r>
            <a:r>
              <a:rPr lang="en-US" sz="1100" b="0" spc="-5" dirty="0">
                <a:solidFill>
                  <a:srgbClr val="223366"/>
                </a:solidFill>
              </a:rPr>
              <a:t>)</a:t>
            </a:r>
          </a:p>
          <a:p>
            <a:pPr marL="0" indent="0">
              <a:buNone/>
            </a:pPr>
            <a:r>
              <a:rPr lang="en-US" sz="1100" b="0" spc="-5" dirty="0">
                <a:solidFill>
                  <a:srgbClr val="223366"/>
                </a:solidFill>
              </a:rPr>
              <a:t>s=student(“xyz”,30)</a:t>
            </a:r>
          </a:p>
          <a:p>
            <a:pPr marL="0" indent="0">
              <a:buNone/>
            </a:pPr>
            <a:r>
              <a:rPr lang="en-US" sz="1100" b="0" spc="-5" dirty="0" err="1">
                <a:solidFill>
                  <a:srgbClr val="223366"/>
                </a:solidFill>
              </a:rPr>
              <a:t>s.display</a:t>
            </a:r>
            <a:r>
              <a:rPr lang="en-US" sz="1100" b="0" spc="-5" dirty="0">
                <a:solidFill>
                  <a:srgbClr val="223366"/>
                </a:solidFill>
              </a:rPr>
              <a:t>()</a:t>
            </a:r>
          </a:p>
          <a:p>
            <a:pPr marL="0" indent="0">
              <a:buNone/>
            </a:pPr>
            <a:r>
              <a:rPr lang="en-US" sz="1100" b="0" spc="-5" dirty="0">
                <a:solidFill>
                  <a:srgbClr val="223366"/>
                </a:solidFill>
              </a:rPr>
              <a:t>Output</a:t>
            </a:r>
          </a:p>
          <a:p>
            <a:pPr marL="0" indent="0">
              <a:buNone/>
            </a:pPr>
            <a:r>
              <a:rPr lang="en-US" sz="1100" b="0" spc="-5" dirty="0">
                <a:solidFill>
                  <a:srgbClr val="223366"/>
                </a:solidFill>
              </a:rPr>
              <a:t>details are </a:t>
            </a:r>
            <a:r>
              <a:rPr lang="en-US" sz="1100" b="0" spc="-5" dirty="0" err="1">
                <a:solidFill>
                  <a:srgbClr val="223366"/>
                </a:solidFill>
              </a:rPr>
              <a:t>xyz</a:t>
            </a:r>
            <a:r>
              <a:rPr lang="en-US" sz="1100" b="0" spc="-5" dirty="0">
                <a:solidFill>
                  <a:srgbClr val="223366"/>
                </a:solidFill>
              </a:rPr>
              <a:t> 30</a:t>
            </a:r>
          </a:p>
        </p:txBody>
      </p:sp>
    </p:spTree>
    <p:extLst>
      <p:ext uri="{BB962C8B-B14F-4D97-AF65-F5344CB8AC3E}">
        <p14:creationId xmlns:p14="http://schemas.microsoft.com/office/powerpoint/2010/main" val="332461271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spc="-5" dirty="0"/>
              <a:t>In this the trainer would be </a:t>
            </a:r>
            <a:r>
              <a:rPr lang="en-US" b="1" spc="-5" err="1"/>
              <a:t>explaning</a:t>
            </a:r>
            <a:r>
              <a:rPr lang="en-US" b="1" spc="-5" dirty="0"/>
              <a:t> the concept of class and instance variables.</a:t>
            </a:r>
          </a:p>
          <a:p>
            <a:pPr>
              <a:buNone/>
            </a:pPr>
            <a:r>
              <a:rPr lang="en-US" b="1" spc="-5" dirty="0"/>
              <a:t>----------------------------</a:t>
            </a:r>
          </a:p>
          <a:p>
            <a:pPr>
              <a:buNone/>
            </a:pPr>
            <a:r>
              <a:rPr lang="en-US" spc="-5" dirty="0"/>
              <a:t>In Python, class variables are defined within the class definition but outside any instance methods. They are shared among all instances of the class and are not tied to a specific object. Modifying a class variable affects all instances simultaneously.</a:t>
            </a:r>
            <a:endParaRPr lang="en-US" dirty="0"/>
          </a:p>
          <a:p>
            <a:pPr>
              <a:buNone/>
            </a:pPr>
            <a:r>
              <a:rPr lang="en-US" spc="-5" dirty="0"/>
              <a:t> </a:t>
            </a:r>
            <a:endParaRPr lang="en-US" dirty="0"/>
          </a:p>
          <a:p>
            <a:pPr>
              <a:buNone/>
            </a:pPr>
            <a:r>
              <a:rPr lang="en-US" spc="-5" dirty="0"/>
              <a:t>On the other hand, instance variables are declared within the constructor method (`__</a:t>
            </a:r>
            <a:r>
              <a:rPr lang="en-US" spc="-5" dirty="0" err="1"/>
              <a:t>init</a:t>
            </a:r>
            <a:r>
              <a:rPr lang="en-US" spc="-5" dirty="0"/>
              <a:t>__`) of the class. They are specific to each object instance of the class and are not shared. The values of instance variables are independent between different object instances.</a:t>
            </a:r>
            <a:endParaRPr lang="en-US" dirty="0"/>
          </a:p>
          <a:p>
            <a:pPr>
              <a:buNone/>
            </a:pPr>
            <a:r>
              <a:rPr lang="en-US" spc="-5" dirty="0"/>
              <a:t> </a:t>
            </a:r>
            <a:endParaRPr lang="en-US" dirty="0"/>
          </a:p>
          <a:p>
            <a:pPr>
              <a:buNone/>
            </a:pPr>
            <a:r>
              <a:rPr lang="en-US" spc="-5" dirty="0"/>
              <a:t>Example:</a:t>
            </a:r>
            <a:endParaRPr lang="en-US" dirty="0"/>
          </a:p>
          <a:p>
            <a:pPr>
              <a:buNone/>
            </a:pPr>
            <a:r>
              <a:rPr lang="en-US" spc="-5" dirty="0"/>
              <a:t>```python</a:t>
            </a:r>
            <a:endParaRPr lang="en-US" dirty="0"/>
          </a:p>
          <a:p>
            <a:pPr>
              <a:buNone/>
            </a:pPr>
            <a:r>
              <a:rPr lang="en-US" spc="-5" dirty="0"/>
              <a:t>class Car:</a:t>
            </a:r>
            <a:endParaRPr lang="en-US" dirty="0"/>
          </a:p>
          <a:p>
            <a:pPr>
              <a:buNone/>
            </a:pPr>
            <a:r>
              <a:rPr lang="en-US" spc="-5" dirty="0"/>
              <a:t>    wheels = 4  # Class variable</a:t>
            </a:r>
            <a:endParaRPr lang="en-US" dirty="0"/>
          </a:p>
          <a:p>
            <a:pPr>
              <a:buNone/>
            </a:pPr>
            <a:r>
              <a:rPr lang="en-US" spc="-5" dirty="0"/>
              <a:t> </a:t>
            </a:r>
            <a:endParaRPr lang="en-US" dirty="0"/>
          </a:p>
          <a:p>
            <a:pPr>
              <a:buNone/>
            </a:pPr>
            <a:r>
              <a:rPr lang="en-US" spc="-5" dirty="0"/>
              <a:t>    def __</a:t>
            </a:r>
            <a:r>
              <a:rPr lang="en-US" spc="-5" dirty="0" err="1"/>
              <a:t>init</a:t>
            </a:r>
            <a:r>
              <a:rPr lang="en-US" spc="-5" dirty="0"/>
              <a:t>__(self, name):</a:t>
            </a:r>
            <a:endParaRPr lang="en-US" dirty="0"/>
          </a:p>
          <a:p>
            <a:pPr>
              <a:buNone/>
            </a:pPr>
            <a:r>
              <a:rPr lang="en-US" spc="-5" dirty="0"/>
              <a:t>        self.name = name  # Instance variable</a:t>
            </a:r>
            <a:endParaRPr lang="en-US" dirty="0"/>
          </a:p>
          <a:p>
            <a:pPr>
              <a:buNone/>
            </a:pPr>
            <a:r>
              <a:rPr lang="en-US" spc="-5" dirty="0"/>
              <a:t>```</a:t>
            </a:r>
            <a:endParaRPr lang="en-US" dirty="0"/>
          </a:p>
          <a:p>
            <a:pPr>
              <a:buNone/>
            </a:pPr>
            <a:r>
              <a:rPr lang="en-US" spc="-5" dirty="0"/>
              <a:t> </a:t>
            </a:r>
            <a:endParaRPr lang="en-US" dirty="0"/>
          </a:p>
          <a:p>
            <a:pPr marL="0" indent="0">
              <a:buNone/>
            </a:pPr>
            <a:r>
              <a:rPr lang="en-US" spc="-5" dirty="0"/>
              <a:t>In the above example, the `wheels` variable is a class variable shared among all instances of the `Car` class, while the `name` variable is an instance variable unique to each object instance.</a:t>
            </a:r>
            <a:endParaRPr lang="en-US" dirty="0"/>
          </a:p>
        </p:txBody>
      </p:sp>
    </p:spTree>
    <p:extLst>
      <p:ext uri="{BB962C8B-B14F-4D97-AF65-F5344CB8AC3E}">
        <p14:creationId xmlns:p14="http://schemas.microsoft.com/office/powerpoint/2010/main" val="1239465736"/>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spc="-5" dirty="0"/>
              <a:t>In this the trainer would be </a:t>
            </a:r>
            <a:r>
              <a:rPr lang="en-US" b="1" spc="-5" dirty="0" err="1"/>
              <a:t>explaning</a:t>
            </a:r>
            <a:r>
              <a:rPr lang="en-US" b="1" spc="-5" dirty="0"/>
              <a:t> the concept of destructors in python.</a:t>
            </a:r>
            <a:endParaRPr lang="en-US" spc="-5" dirty="0"/>
          </a:p>
          <a:p>
            <a:pPr>
              <a:buNone/>
            </a:pPr>
            <a:r>
              <a:rPr lang="en-US" b="1" spc="-5"/>
              <a:t>----------------------------</a:t>
            </a:r>
            <a:endParaRPr lang="en-US"/>
          </a:p>
          <a:p>
            <a:pPr>
              <a:buNone/>
            </a:pPr>
            <a:endParaRPr lang="en-US" spc="-5" dirty="0"/>
          </a:p>
          <a:p>
            <a:pPr>
              <a:buNone/>
            </a:pPr>
            <a:r>
              <a:rPr lang="en-US" spc="-5" dirty="0"/>
              <a:t>Destructors in Python are invoked when an object is being destroyed. Unlike in languages like C++, Python's garbage collector handles memory management, reducing the need for explicit destructors.</a:t>
            </a:r>
            <a:endParaRPr lang="en-US" dirty="0"/>
          </a:p>
          <a:p>
            <a:pPr>
              <a:buNone/>
            </a:pPr>
            <a:r>
              <a:rPr lang="en-US" spc="-5" dirty="0"/>
              <a:t> </a:t>
            </a:r>
            <a:endParaRPr lang="en-US" dirty="0"/>
          </a:p>
          <a:p>
            <a:pPr marL="0" indent="0">
              <a:buNone/>
            </a:pPr>
            <a:r>
              <a:rPr lang="en-US" spc="-5" dirty="0"/>
              <a:t>The `__del__()` method serves as a destructor in Python. It's triggered when all references to the object are removed, which occurs during garbage collection. However, it's important to note that the exact timing of object destruction and `__del__()` invocation can vary due to the behavior of the garbage collector.</a:t>
            </a:r>
            <a:endParaRPr lang="en-US" dirty="0"/>
          </a:p>
        </p:txBody>
      </p:sp>
    </p:spTree>
    <p:extLst>
      <p:ext uri="{BB962C8B-B14F-4D97-AF65-F5344CB8AC3E}">
        <p14:creationId xmlns:p14="http://schemas.microsoft.com/office/powerpoint/2010/main" val="3973464575"/>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spc="-5"/>
              <a:t>Python </a:t>
            </a:r>
            <a:r>
              <a:rPr lang="en-US" b="0" spc="-5"/>
              <a:t>course </a:t>
            </a:r>
            <a:r>
              <a:rPr lang="en-US" spc="-5"/>
              <a:t>typically covers the fundamentals of programming using the Python programming language. Python is known for its simplicity, readability, and versatility, making it an excellent language for beginners </a:t>
            </a:r>
            <a:r>
              <a:rPr lang="en-US" b="0" spc="-5"/>
              <a:t>and </a:t>
            </a:r>
            <a:r>
              <a:rPr lang="en-US" spc="-5"/>
              <a:t>experienced developers alike. </a:t>
            </a:r>
            <a:endParaRPr lang="en-US"/>
          </a:p>
        </p:txBody>
      </p:sp>
    </p:spTree>
    <p:extLst>
      <p:ext uri="{BB962C8B-B14F-4D97-AF65-F5344CB8AC3E}">
        <p14:creationId xmlns:p14="http://schemas.microsoft.com/office/powerpoint/2010/main" val="268393435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spc="-5"/>
              <a:t>The variable name "2earl" is not a valid Python variable name.</a:t>
            </a:r>
            <a:endParaRPr lang="en-US"/>
          </a:p>
          <a:p>
            <a:pPr>
              <a:buNone/>
            </a:pPr>
            <a:r>
              <a:rPr lang="en-US" spc="-5"/>
              <a:t> </a:t>
            </a:r>
            <a:endParaRPr lang="en-US"/>
          </a:p>
          <a:p>
            <a:pPr marL="0" indent="0">
              <a:buNone/>
            </a:pPr>
            <a:r>
              <a:rPr lang="en-US" spc="-5"/>
              <a:t>Python variable names must start with a letter (a-z, A-Z) or an underscore (_), followed by letters, digits, or underscores. They cannot start with a digit, which is the case for "2earl". The other variable names "aefb_1", "_name2", and "Were2go" are valid because they follow the naming rules by starting with a letter or underscore and using a combination of letters, digits, and underscores after that.</a:t>
            </a:r>
            <a:endParaRPr lang="en-US"/>
          </a:p>
        </p:txBody>
      </p:sp>
    </p:spTree>
    <p:extLst>
      <p:ext uri="{BB962C8B-B14F-4D97-AF65-F5344CB8AC3E}">
        <p14:creationId xmlns:p14="http://schemas.microsoft.com/office/powerpoint/2010/main" val="373866779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spc="-5"/>
              <a:t>The correct way to create a function in Python is:</a:t>
            </a:r>
            <a:endParaRPr lang="en-US"/>
          </a:p>
          <a:p>
            <a:pPr>
              <a:buNone/>
            </a:pPr>
            <a:r>
              <a:rPr lang="en-US" spc="-5"/>
              <a:t> </a:t>
            </a:r>
            <a:endParaRPr lang="en-US"/>
          </a:p>
          <a:p>
            <a:pPr>
              <a:buNone/>
            </a:pPr>
            <a:r>
              <a:rPr lang="en-US" spc="-5"/>
              <a:t>```python</a:t>
            </a:r>
            <a:endParaRPr lang="en-US"/>
          </a:p>
          <a:p>
            <a:pPr>
              <a:buNone/>
            </a:pPr>
            <a:r>
              <a:rPr lang="en-US" spc="-5"/>
              <a:t>def </a:t>
            </a:r>
            <a:r>
              <a:rPr lang="en-US" spc="-5" err="1"/>
              <a:t>myFunction</a:t>
            </a:r>
            <a:r>
              <a:rPr lang="en-US" spc="-5"/>
              <a:t>():</a:t>
            </a:r>
            <a:endParaRPr lang="en-US"/>
          </a:p>
          <a:p>
            <a:pPr>
              <a:buNone/>
            </a:pPr>
            <a:r>
              <a:rPr lang="en-US" spc="-5"/>
              <a:t>```</a:t>
            </a:r>
            <a:endParaRPr lang="en-US"/>
          </a:p>
          <a:p>
            <a:pPr>
              <a:buNone/>
            </a:pPr>
            <a:r>
              <a:rPr lang="en-US" spc="-5"/>
              <a:t> </a:t>
            </a:r>
            <a:endParaRPr lang="en-US"/>
          </a:p>
          <a:p>
            <a:pPr marL="0" indent="0">
              <a:buNone/>
            </a:pPr>
            <a:r>
              <a:rPr lang="en-US" spc="-5"/>
              <a:t>The reason is that in Python, the keyword "def" is used to define functions. When defining a function, you use the "def" keyword followed by the function name and parentheses. The colon ":" is used to indicate the beginning of the function's body. The correct syntax follows the pattern "def </a:t>
            </a:r>
            <a:r>
              <a:rPr lang="en-US" spc="-5" err="1"/>
              <a:t>function_name</a:t>
            </a:r>
            <a:r>
              <a:rPr lang="en-US" spc="-5"/>
              <a:t>():", as shown in the example provided. The other options "create </a:t>
            </a:r>
            <a:r>
              <a:rPr lang="en-US" spc="-5" err="1"/>
              <a:t>myFunction</a:t>
            </a:r>
            <a:r>
              <a:rPr lang="en-US" spc="-5"/>
              <a:t>():" and "function </a:t>
            </a:r>
            <a:r>
              <a:rPr lang="en-US" spc="-5" err="1"/>
              <a:t>myFunction</a:t>
            </a:r>
            <a:r>
              <a:rPr lang="en-US" spc="-5"/>
              <a:t>():" are not valid syntax for defining functions in Python.</a:t>
            </a:r>
            <a:endParaRPr lang="en-US"/>
          </a:p>
        </p:txBody>
      </p:sp>
    </p:spTree>
    <p:extLst>
      <p:ext uri="{BB962C8B-B14F-4D97-AF65-F5344CB8AC3E}">
        <p14:creationId xmlns:p14="http://schemas.microsoft.com/office/powerpoint/2010/main" val="22038728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spc="-5"/>
              <a:t>In Python, lists are defined using square brackets `[]`. Lists are used to store an ordered collection of items, and each item can be of any data type. The given syntax `["apple", "banana", "cherry"]` is the correct way to define a list containing the elements "apple", "banana", and "cherry". The other options are not valid ways to define a list in Python.</a:t>
            </a:r>
            <a:endParaRPr lang="en-US"/>
          </a:p>
        </p:txBody>
      </p:sp>
    </p:spTree>
    <p:extLst>
      <p:ext uri="{BB962C8B-B14F-4D97-AF65-F5344CB8AC3E}">
        <p14:creationId xmlns:p14="http://schemas.microsoft.com/office/powerpoint/2010/main" val="163630417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spc="-5"/>
              <a:t>In Python, the `raise` keyword is used to raise exceptions. When you encounter an error or an exceptional situation in your code, you can use the `raise` keyword followed by an exception type to signal that an exception should be raised. This allows you to handle unexpected situations and control the flow of your program. The other options (`except`, `finally`, `try`) are used in exception handling but not for raising exceptions directly.</a:t>
            </a:r>
            <a:endParaRPr lang="en-US"/>
          </a:p>
        </p:txBody>
      </p:sp>
    </p:spTree>
    <p:extLst>
      <p:ext uri="{BB962C8B-B14F-4D97-AF65-F5344CB8AC3E}">
        <p14:creationId xmlns:p14="http://schemas.microsoft.com/office/powerpoint/2010/main" val="109684077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spc="-5"/>
              <a:t>In Python, the `self` parameter is used in class methods to refer to the instance of the class that the method is being called on. It provides a way to access instance-specific attributes and methods within the class. When a method is called on an instance, Python automatically passes the instance itself as the first argument to the method, conventionally named `self`. This allows you to manipulate the attributes and behavior of that specific instance. The other options do not accurately represent the purpose of the `self` parameter in class methods.</a:t>
            </a:r>
            <a:endParaRPr lang="en-US"/>
          </a:p>
        </p:txBody>
      </p:sp>
    </p:spTree>
    <p:extLst>
      <p:ext uri="{BB962C8B-B14F-4D97-AF65-F5344CB8AC3E}">
        <p14:creationId xmlns:p14="http://schemas.microsoft.com/office/powerpoint/2010/main" val="26925438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 b="1"/>
              <a:t>In this slide - Trainer would be briefing the students about features of python in detail</a:t>
            </a:r>
            <a:endParaRPr lang="en-US"/>
          </a:p>
          <a:p>
            <a:pPr marL="0" indent="0">
              <a:buNone/>
            </a:pPr>
            <a:r>
              <a:rPr lang="en" b="1"/>
              <a:t>---------------------------------------------------</a:t>
            </a:r>
            <a:endParaRPr lang="en-US"/>
          </a:p>
          <a:p>
            <a:pPr marL="12065" indent="0">
              <a:spcBef>
                <a:spcPts val="370"/>
              </a:spcBef>
              <a:buNone/>
            </a:pPr>
            <a:endParaRPr lang="en-US"/>
          </a:p>
          <a:p>
            <a:pPr marL="12065" indent="0">
              <a:spcBef>
                <a:spcPts val="370"/>
              </a:spcBef>
              <a:buNone/>
            </a:pPr>
            <a:r>
              <a:rPr lang="en-US"/>
              <a:t>Python's free and open-source nature democratizes programming access. Being open source means developers have access to its source code, fostering transparency, collaboration, and community-driven improvements. This empowers users to customize and contribute to the language's growth. Python's affordability and wide availability contribute to its popularity, making it accessible to learners, startups, and established organizations alike.</a:t>
            </a:r>
            <a:endParaRPr lang="en-US" b="1"/>
          </a:p>
        </p:txBody>
      </p:sp>
    </p:spTree>
    <p:extLst>
      <p:ext uri="{BB962C8B-B14F-4D97-AF65-F5344CB8AC3E}">
        <p14:creationId xmlns:p14="http://schemas.microsoft.com/office/powerpoint/2010/main" val="133449358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spc="-5"/>
              <a:t>By providing references, we attribute ideas, research findings, and creative expressions to their original creators.</a:t>
            </a:r>
            <a:endParaRPr lang="en-US"/>
          </a:p>
        </p:txBody>
      </p:sp>
    </p:spTree>
    <p:extLst>
      <p:ext uri="{BB962C8B-B14F-4D97-AF65-F5344CB8AC3E}">
        <p14:creationId xmlns:p14="http://schemas.microsoft.com/office/powerpoint/2010/main" val="3836582231"/>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spc="-5"/>
              <a:t>By providing references, we attribute ideas, research findings, and creative expressions to their original creators.</a:t>
            </a:r>
            <a:endParaRPr lang="en-US"/>
          </a:p>
        </p:txBody>
      </p:sp>
    </p:spTree>
    <p:extLst>
      <p:ext uri="{BB962C8B-B14F-4D97-AF65-F5344CB8AC3E}">
        <p14:creationId xmlns:p14="http://schemas.microsoft.com/office/powerpoint/2010/main" val="4246940822"/>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spc="-5">
                <a:solidFill>
                  <a:srgbClr val="223366"/>
                </a:solidFill>
              </a:rPr>
              <a:t>Thank you !</a:t>
            </a:r>
            <a:endParaRPr lang="en-US" sz="1100" b="0"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 b="1"/>
              <a:t>In this slide - Trainer would be briefing the students about features of python in detail</a:t>
            </a:r>
            <a:endParaRPr lang="en-US"/>
          </a:p>
          <a:p>
            <a:pPr marL="0" indent="0">
              <a:buNone/>
            </a:pPr>
            <a:r>
              <a:rPr lang="en" b="1"/>
              <a:t>---------------------------------------------------</a:t>
            </a:r>
            <a:endParaRPr lang="en-US"/>
          </a:p>
          <a:p>
            <a:pPr marL="12065" marR="5080" indent="0">
              <a:lnSpc>
                <a:spcPct val="116100"/>
              </a:lnSpc>
              <a:spcBef>
                <a:spcPts val="100"/>
              </a:spcBef>
              <a:buNone/>
            </a:pPr>
            <a:endParaRPr lang="en-US"/>
          </a:p>
          <a:p>
            <a:pPr marL="12065" marR="5080" indent="0">
              <a:lnSpc>
                <a:spcPct val="116100"/>
              </a:lnSpc>
              <a:spcBef>
                <a:spcPts val="100"/>
              </a:spcBef>
              <a:buNone/>
            </a:pPr>
            <a:r>
              <a:rPr lang="en-US"/>
              <a:t>Python's cross-platform capabilities make it a versatile choice. Its code can run seamlessly on different operating systems without modification, reducing development efforts. This portability is achieved through Python's interpreter, which abstracts underlying system differences, ensuring consistency in behavior across platforms. This feature simplifies deployment and expands Python's reach to diverse environments.</a:t>
            </a:r>
          </a:p>
        </p:txBody>
      </p:sp>
    </p:spTree>
    <p:extLst>
      <p:ext uri="{BB962C8B-B14F-4D97-AF65-F5344CB8AC3E}">
        <p14:creationId xmlns:p14="http://schemas.microsoft.com/office/powerpoint/2010/main" val="2276297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r>
              <a:rPr lang="en-US" b="1">
                <a:latin typeface="Calibri"/>
                <a:cs typeface="Calibri"/>
              </a:rPr>
              <a:t>Explain them  how whole module is divided into different units and its flow </a:t>
            </a:r>
          </a:p>
          <a:p>
            <a:pPr marL="158750" indent="0">
              <a:buNone/>
            </a:pPr>
            <a:endParaRPr lang="en-US">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3941133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 b="1"/>
              <a:t>In this slide - Trainer would be briefing the students about features of python in detail</a:t>
            </a:r>
            <a:endParaRPr lang="en-US"/>
          </a:p>
          <a:p>
            <a:pPr marL="0" indent="0">
              <a:buNone/>
            </a:pPr>
            <a:r>
              <a:rPr lang="en" b="1"/>
              <a:t>---------------------------------------------------</a:t>
            </a:r>
            <a:endParaRPr lang="en-US"/>
          </a:p>
          <a:p>
            <a:pPr marL="12065" marR="5080" indent="0">
              <a:lnSpc>
                <a:spcPct val="116100"/>
              </a:lnSpc>
              <a:spcBef>
                <a:spcPts val="100"/>
              </a:spcBef>
              <a:buNone/>
            </a:pPr>
            <a:endParaRPr lang="en-US"/>
          </a:p>
          <a:p>
            <a:pPr marL="12065" marR="5080" indent="0">
              <a:lnSpc>
                <a:spcPct val="116100"/>
              </a:lnSpc>
              <a:spcBef>
                <a:spcPts val="100"/>
              </a:spcBef>
              <a:buNone/>
            </a:pPr>
            <a:r>
              <a:rPr lang="en-US"/>
              <a:t>Python's extensive standard library is a treasure trove of pre-built modules and functions. This rich resource simplifies development by providing ready-made tools for various tasks, saving valuable time and effort. From data manipulation to networking and web development.</a:t>
            </a:r>
          </a:p>
        </p:txBody>
      </p:sp>
    </p:spTree>
    <p:extLst>
      <p:ext uri="{BB962C8B-B14F-4D97-AF65-F5344CB8AC3E}">
        <p14:creationId xmlns:p14="http://schemas.microsoft.com/office/powerpoint/2010/main" val="35994571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 b="1"/>
              <a:t>In this slide - Trainer would be briefing the students about features of python in detail</a:t>
            </a:r>
            <a:endParaRPr lang="en-US"/>
          </a:p>
          <a:p>
            <a:pPr marL="0" indent="0">
              <a:buNone/>
            </a:pPr>
            <a:r>
              <a:rPr lang="en" b="1"/>
              <a:t>---------------------------------------------------</a:t>
            </a:r>
            <a:endParaRPr lang="en-US"/>
          </a:p>
          <a:p>
            <a:pPr marL="12065" marR="95885" indent="0">
              <a:lnSpc>
                <a:spcPct val="116100"/>
              </a:lnSpc>
              <a:spcBef>
                <a:spcPts val="100"/>
              </a:spcBef>
              <a:buNone/>
            </a:pPr>
            <a:r>
              <a:rPr lang="en-US"/>
              <a:t> </a:t>
            </a:r>
          </a:p>
          <a:p>
            <a:pPr marL="12065" marR="95885" indent="0">
              <a:lnSpc>
                <a:spcPct val="116100"/>
              </a:lnSpc>
              <a:spcBef>
                <a:spcPts val="100"/>
              </a:spcBef>
              <a:buNone/>
            </a:pPr>
            <a:r>
              <a:rPr lang="en-US"/>
              <a:t>Python's comprehensive library ecosystem empowers developers to achieve more with less code. This breadth of built-in functionality encourages efficient problem-solving and accelerates project completion.</a:t>
            </a:r>
          </a:p>
          <a:p>
            <a:pPr marL="183515" marR="95885" indent="-171450">
              <a:lnSpc>
                <a:spcPct val="116100"/>
              </a:lnSpc>
              <a:spcBef>
                <a:spcPts val="100"/>
              </a:spcBef>
              <a:buFont typeface="Arial" panose="020B0604020202020204" pitchFamily="34" charset="0"/>
              <a:buChar char="•"/>
            </a:pPr>
            <a:endParaRPr lang="en-US"/>
          </a:p>
        </p:txBody>
      </p:sp>
    </p:spTree>
    <p:extLst>
      <p:ext uri="{BB962C8B-B14F-4D97-AF65-F5344CB8AC3E}">
        <p14:creationId xmlns:p14="http://schemas.microsoft.com/office/powerpoint/2010/main" val="2096293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 b="1"/>
              <a:t>In this slide - Trainer would be briefing the students about features of python in detail</a:t>
            </a:r>
            <a:endParaRPr lang="en-US"/>
          </a:p>
          <a:p>
            <a:pPr marL="0" indent="0">
              <a:buNone/>
            </a:pPr>
            <a:r>
              <a:rPr lang="en" b="1"/>
              <a:t>---------------------------------------------------</a:t>
            </a:r>
            <a:endParaRPr lang="en-US"/>
          </a:p>
          <a:p>
            <a:pPr marL="15875" marR="5080" indent="0">
              <a:lnSpc>
                <a:spcPct val="116100"/>
              </a:lnSpc>
              <a:spcBef>
                <a:spcPts val="100"/>
              </a:spcBef>
              <a:buNone/>
            </a:pPr>
            <a:endParaRPr lang="en-US"/>
          </a:p>
          <a:p>
            <a:pPr marL="15875" marR="5080" indent="0">
              <a:lnSpc>
                <a:spcPct val="116100"/>
              </a:lnSpc>
              <a:spcBef>
                <a:spcPts val="100"/>
              </a:spcBef>
              <a:buNone/>
            </a:pPr>
            <a:r>
              <a:rPr lang="en-US"/>
              <a:t>Python's elegant syntax contributes to its aesthetic appeal and readability. With its clean and intuitive structure, developers can focus on the logic of their code rather than wrestling with complex syntax rules. This simplicity not only enhances collaboration but also reduces the chances of errors, leading to more efficient debugging and maintenance. Python's elegant design fosters a pleasant coding experience that encourages creative problem-solving.</a:t>
            </a:r>
          </a:p>
        </p:txBody>
      </p:sp>
    </p:spTree>
    <p:extLst>
      <p:ext uri="{BB962C8B-B14F-4D97-AF65-F5344CB8AC3E}">
        <p14:creationId xmlns:p14="http://schemas.microsoft.com/office/powerpoint/2010/main" val="1087274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defRPr/>
            </a:pPr>
            <a:r>
              <a:rPr lang="en" b="1" spc="-5"/>
              <a:t>In this slide - Trainer will  briefing and showing  the students how to install Python in there system</a:t>
            </a:r>
            <a:endParaRPr lang="en-IN"/>
          </a:p>
          <a:p>
            <a:pPr marL="0" indent="0">
              <a:buNone/>
              <a:defRPr/>
            </a:pPr>
            <a:r>
              <a:rPr lang="en" b="1" spc="-5"/>
              <a:t>---------------------------------------------------</a:t>
            </a:r>
            <a:endParaRPr lang="en-IN"/>
          </a:p>
          <a:p>
            <a:pPr marL="12065" marR="854075" indent="0">
              <a:lnSpc>
                <a:spcPct val="116100"/>
              </a:lnSpc>
              <a:spcBef>
                <a:spcPts val="100"/>
              </a:spcBef>
              <a:buNone/>
              <a:defRPr/>
            </a:pPr>
            <a:r>
              <a:rPr lang="en-IN" spc="-5"/>
              <a:t>To set up the necessary environment for Python development, follow these steps. Ensure you have a Laptop/Computer with Windows or Linux OS, such as Ubuntu 18.04LTS. Install the Python software on your system by visiting python.org/downloads through your browser. This will provide you with the essential tools to start your Python programming journey.</a:t>
            </a:r>
            <a:endParaRPr lang="en-US"/>
          </a:p>
        </p:txBody>
      </p:sp>
    </p:spTree>
    <p:extLst>
      <p:ext uri="{BB962C8B-B14F-4D97-AF65-F5344CB8AC3E}">
        <p14:creationId xmlns:p14="http://schemas.microsoft.com/office/powerpoint/2010/main" val="20675662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defRPr/>
            </a:pPr>
            <a:r>
              <a:rPr lang="en" b="1" spc="-5"/>
              <a:t>In this slide - Trainer will  showing  the step by step process of installation to the  students </a:t>
            </a:r>
            <a:endParaRPr lang="en-IN"/>
          </a:p>
          <a:p>
            <a:pPr marL="0" indent="0">
              <a:buNone/>
              <a:defRPr/>
            </a:pPr>
            <a:r>
              <a:rPr lang="en" b="1" spc="-5"/>
              <a:t>---------------------------------------------------</a:t>
            </a:r>
            <a:endParaRPr lang="en-IN"/>
          </a:p>
          <a:p>
            <a:pPr marL="12065" marR="72390" indent="0">
              <a:lnSpc>
                <a:spcPct val="116100"/>
              </a:lnSpc>
              <a:spcBef>
                <a:spcPts val="100"/>
              </a:spcBef>
              <a:buNone/>
              <a:defRPr/>
            </a:pPr>
            <a:r>
              <a:rPr lang="en-IN" spc="-5"/>
              <a:t>For a smooth setup, choose the appropriate installer based on your system: Windows x86-64 executable installer for 64-bit or Windows x86 executable installer for 32-bit. Once the installer is downloaded, proceed to installation. The installation process will bring up the shown page. During installation, ensure to select the option "Add Python 3.10 to Path." This step ensures Python's accessibility from the command line, simplifying your development experience.</a:t>
            </a:r>
            <a:endParaRPr lang="en-US"/>
          </a:p>
        </p:txBody>
      </p:sp>
    </p:spTree>
    <p:extLst>
      <p:ext uri="{BB962C8B-B14F-4D97-AF65-F5344CB8AC3E}">
        <p14:creationId xmlns:p14="http://schemas.microsoft.com/office/powerpoint/2010/main" val="18622687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 b="1"/>
              <a:t>In this slide - Trainer will  showing  the setup successful to students </a:t>
            </a:r>
            <a:endParaRPr lang="en-IN"/>
          </a:p>
          <a:p>
            <a:pPr marL="0" indent="0">
              <a:buNone/>
            </a:pPr>
            <a:r>
              <a:rPr lang="en" b="1"/>
              <a:t>---------------------------------------------------</a:t>
            </a:r>
            <a:endParaRPr lang="en-IN"/>
          </a:p>
          <a:p>
            <a:pPr>
              <a:buNone/>
            </a:pPr>
            <a:r>
              <a:rPr lang="en-IN"/>
              <a:t>"Setup was Successful" message would be displayed on screen.</a:t>
            </a:r>
            <a:endParaRPr lang="en-US"/>
          </a:p>
        </p:txBody>
      </p:sp>
    </p:spTree>
    <p:extLst>
      <p:ext uri="{BB962C8B-B14F-4D97-AF65-F5344CB8AC3E}">
        <p14:creationId xmlns:p14="http://schemas.microsoft.com/office/powerpoint/2010/main" val="34524365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defRPr/>
            </a:pPr>
            <a:r>
              <a:rPr lang="en" b="1" spc="-5"/>
              <a:t>In this slide - Trainer will  showing  how to set the path because in some system we need to connect in the settings .</a:t>
            </a:r>
            <a:endParaRPr lang="en-IN"/>
          </a:p>
          <a:p>
            <a:pPr marL="0" indent="0">
              <a:buNone/>
              <a:defRPr/>
            </a:pPr>
            <a:r>
              <a:rPr lang="en" b="1" spc="-5"/>
              <a:t>---------------------------------------------------</a:t>
            </a:r>
            <a:endParaRPr lang="en-IN"/>
          </a:p>
          <a:p>
            <a:pPr marL="0" indent="0">
              <a:spcBef>
                <a:spcPts val="370"/>
              </a:spcBef>
              <a:buNone/>
              <a:defRPr/>
            </a:pPr>
            <a:r>
              <a:rPr lang="en-IN" spc="-5"/>
              <a:t>To establish a permanent Python path, follow these steps. First, navigate to "My Computer," then access "Properties." From there, go to "Advanced System Settings" and select "Environment Variables." Finally, within the "Edit" section, you can modify the default environment variables to ensure Python's path is set consistently for your system. This ensures Python's availability across various contexts.</a:t>
            </a:r>
            <a:endParaRPr lang="en-US"/>
          </a:p>
        </p:txBody>
      </p:sp>
    </p:spTree>
    <p:extLst>
      <p:ext uri="{BB962C8B-B14F-4D97-AF65-F5344CB8AC3E}">
        <p14:creationId xmlns:p14="http://schemas.microsoft.com/office/powerpoint/2010/main" val="8776140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 b="1" spc="-5"/>
              <a:t>In this slide - Trainer will  showing  how to set the path because in some system we need to connect in the settings .</a:t>
            </a:r>
            <a:endParaRPr lang="en-IN" spc="-5"/>
          </a:p>
          <a:p>
            <a:pPr marL="0" indent="0">
              <a:buNone/>
            </a:pPr>
            <a:r>
              <a:rPr lang="en" b="1" spc="-5"/>
              <a:t>---------------------------------------------------</a:t>
            </a:r>
            <a:endParaRPr lang="en-IN" spc="-5"/>
          </a:p>
          <a:p>
            <a:pPr marL="12065" indent="0">
              <a:buNone/>
            </a:pPr>
            <a:endParaRPr lang="en-IN" spc="-5"/>
          </a:p>
          <a:p>
            <a:pPr marL="12065" indent="0">
              <a:buNone/>
            </a:pPr>
            <a:r>
              <a:rPr lang="en-IN" spc="-5"/>
              <a:t>Setting up the Python path is a crucial step in ensuring seamless access to the Python interpreter and its associated tools. To achieve this, begin by right-clicking on 'My Computer' and selecting 'Properties' from the ensuing Context Menu. This action leads you to the 'Advanced system settings' option, where you can click on 'Environment Variables...' within the Advanced Tab. Once there, under 'System Variables', locate and click on 'Edit'. To complete the process, add the Python path to the end of the list, with paths separated by semicolons(;). This adjustment guarantees that Python is readily available across various applications and contexts on your system.</a:t>
            </a:r>
            <a:endParaRPr lang="en-US"/>
          </a:p>
        </p:txBody>
      </p:sp>
    </p:spTree>
    <p:extLst>
      <p:ext uri="{BB962C8B-B14F-4D97-AF65-F5344CB8AC3E}">
        <p14:creationId xmlns:p14="http://schemas.microsoft.com/office/powerpoint/2010/main" val="9714954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 b="1" spc="-5"/>
              <a:t>In this slide - Trainer will  showing  how to set the path because in some system we need to connect in the settings .</a:t>
            </a:r>
            <a:endParaRPr lang="en-IN" spc="-5"/>
          </a:p>
          <a:p>
            <a:pPr marL="0" indent="0">
              <a:buNone/>
            </a:pPr>
            <a:r>
              <a:rPr lang="en" b="1" spc="-5"/>
              <a:t>---------------------------------------------------</a:t>
            </a:r>
            <a:endParaRPr lang="en-IN" spc="-5"/>
          </a:p>
          <a:p>
            <a:pPr marL="0" indent="0">
              <a:buNone/>
            </a:pPr>
            <a:endParaRPr lang="en-IN" spc="-5"/>
          </a:p>
          <a:p>
            <a:pPr marL="0" indent="0">
              <a:buNone/>
            </a:pPr>
            <a:r>
              <a:rPr lang="en-IN" spc="-5"/>
              <a:t>When setting up Python on a Linux system, a series of steps ensures its proper installation and accessibility. Linux, known for its open-source nature, provides numerous operating system options like Ubuntu, Fedora, Linux Mint, and Debian. To begin the installation process, open the terminal or Command Prompt from your Linux-based OS. Depending on your Linux version, you can effortlessly install Python. For instance, if you're using Ubuntu 16.04 or a newer version, you can swiftly install Python 3.6 or Python 2.7 by entering the prescribed commands. This approach guarantees that Python becomes an integral part of your Linux environment, ready to be utilized for various programming tasks.</a:t>
            </a:r>
            <a:endParaRPr lang="en-US"/>
          </a:p>
        </p:txBody>
      </p:sp>
    </p:spTree>
    <p:extLst>
      <p:ext uri="{BB962C8B-B14F-4D97-AF65-F5344CB8AC3E}">
        <p14:creationId xmlns:p14="http://schemas.microsoft.com/office/powerpoint/2010/main" val="25106635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 b="1" spc="-5"/>
              <a:t>In this slide - Trainer will  showing  how to set the path because in some system we need to connect in the settings .</a:t>
            </a:r>
            <a:endParaRPr lang="en-IN" spc="-5"/>
          </a:p>
          <a:p>
            <a:pPr marL="0" indent="0">
              <a:buNone/>
            </a:pPr>
            <a:r>
              <a:rPr lang="en" b="1" spc="-5"/>
              <a:t>---------------------------------------------------</a:t>
            </a:r>
            <a:endParaRPr lang="en-IN" spc="-5"/>
          </a:p>
          <a:p>
            <a:pPr marL="12700" indent="0">
              <a:spcBef>
                <a:spcPts val="1425"/>
              </a:spcBef>
              <a:buNone/>
            </a:pPr>
            <a:endParaRPr lang="en-IN" spc="-5"/>
          </a:p>
          <a:p>
            <a:pPr marL="12700" indent="0">
              <a:spcBef>
                <a:spcPts val="1425"/>
              </a:spcBef>
              <a:buNone/>
            </a:pPr>
            <a:r>
              <a:rPr lang="en-IN" spc="-5"/>
              <a:t>To establish the Python path within a Linux environment, a sequence of commands simplifies the process. Initiate by updating the package repository with the command `$ </a:t>
            </a:r>
            <a:r>
              <a:rPr lang="en-IN" spc="-5" err="1"/>
              <a:t>sudo</a:t>
            </a:r>
            <a:r>
              <a:rPr lang="en-IN" spc="-5"/>
              <a:t> apt-get update`. Following this, installing Python 3 is straightforward through the command `$ </a:t>
            </a:r>
            <a:r>
              <a:rPr lang="en-IN" spc="-5" err="1"/>
              <a:t>sudo</a:t>
            </a:r>
            <a:r>
              <a:rPr lang="en-IN" spc="-5"/>
              <a:t> apt-get install python3`. Alternatively, should you require Python 2.7, first update the package repository using `$ </a:t>
            </a:r>
            <a:r>
              <a:rPr lang="en-IN" spc="-5" err="1"/>
              <a:t>sudo</a:t>
            </a:r>
            <a:r>
              <a:rPr lang="en-IN" spc="-5"/>
              <a:t> apt-get update`, then proceed to install Python 2.7 with `$ </a:t>
            </a:r>
            <a:r>
              <a:rPr lang="en-IN" spc="-5" err="1"/>
              <a:t>sudo</a:t>
            </a:r>
            <a:r>
              <a:rPr lang="en-IN" spc="-5"/>
              <a:t> apt-get install python2.7`. These commands facilitate the integration of Python into your Linux system, enabling seamless access and utilization of the language's capabilities for your programming </a:t>
            </a:r>
            <a:r>
              <a:rPr lang="en-IN" spc="-5" err="1"/>
              <a:t>endeavors</a:t>
            </a:r>
            <a:r>
              <a:rPr lang="en-IN" spc="-5"/>
              <a:t>.</a:t>
            </a:r>
            <a:endParaRPr lang="en-US"/>
          </a:p>
        </p:txBody>
      </p:sp>
    </p:spTree>
    <p:extLst>
      <p:ext uri="{BB962C8B-B14F-4D97-AF65-F5344CB8AC3E}">
        <p14:creationId xmlns:p14="http://schemas.microsoft.com/office/powerpoint/2010/main" val="1826527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r>
              <a:rPr lang="en-US" b="1"/>
              <a:t>Trainer will explain the use case of python, why python is very popular </a:t>
            </a:r>
            <a:r>
              <a:rPr lang="en-US" b="1" err="1"/>
              <a:t>langaugae</a:t>
            </a:r>
            <a:r>
              <a:rPr lang="en-US" b="1"/>
              <a:t> nowadays.</a:t>
            </a:r>
          </a:p>
          <a:p>
            <a:pPr marL="158750" indent="0">
              <a:buNone/>
            </a:pPr>
            <a:r>
              <a:rPr lang="en-US" b="1"/>
              <a:t>----------------------------------------</a:t>
            </a:r>
          </a:p>
          <a:p>
            <a:pPr marL="158750" indent="0">
              <a:buNone/>
            </a:pPr>
            <a:endParaRPr lang="en-US"/>
          </a:p>
          <a:p>
            <a:pPr marL="158750" indent="0">
              <a:buNone/>
            </a:pPr>
            <a:r>
              <a:rPr lang="en-US"/>
              <a:t>Python, a high-level and adaptable programming language, is a great option for backend development and integration with web apps and APIs.</a:t>
            </a:r>
            <a:endParaRPr lang="en-US" b="1">
              <a:latin typeface="Calibri"/>
              <a:cs typeface="Calibri"/>
            </a:endParaRPr>
          </a:p>
          <a:p>
            <a:pPr marL="158750" indent="0">
              <a:buNone/>
            </a:pPr>
            <a:endParaRPr lang="en-US">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3</a:t>
            </a:fld>
            <a:endParaRPr lang="en-US" sz="1400" b="0" strike="noStrike" spc="-1">
              <a:latin typeface="Times New Roman"/>
            </a:endParaRPr>
          </a:p>
        </p:txBody>
      </p:sp>
    </p:spTree>
    <p:extLst>
      <p:ext uri="{BB962C8B-B14F-4D97-AF65-F5344CB8AC3E}">
        <p14:creationId xmlns:p14="http://schemas.microsoft.com/office/powerpoint/2010/main" val="13818717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defRPr/>
            </a:pPr>
            <a:r>
              <a:rPr lang="en" b="1" spc="-5"/>
              <a:t>In this slide - Trainer will  showing  how to set the path because in some system we need to connect in the settings .</a:t>
            </a:r>
            <a:endParaRPr lang="en-IN" spc="-5"/>
          </a:p>
          <a:p>
            <a:pPr marL="0" indent="0">
              <a:buNone/>
              <a:defRPr/>
            </a:pPr>
            <a:r>
              <a:rPr lang="en" b="1" spc="-5"/>
              <a:t>---------------------------------------------------</a:t>
            </a:r>
            <a:endParaRPr lang="en-IN" spc="-5"/>
          </a:p>
          <a:p>
            <a:pPr marL="12700" indent="0">
              <a:spcBef>
                <a:spcPts val="1425"/>
              </a:spcBef>
              <a:buNone/>
              <a:defRPr/>
            </a:pPr>
            <a:endParaRPr lang="en-IN" spc="-5"/>
          </a:p>
          <a:p>
            <a:pPr marL="0" marR="5080" indent="0">
              <a:lnSpc>
                <a:spcPct val="116100"/>
              </a:lnSpc>
              <a:spcBef>
                <a:spcPts val="100"/>
              </a:spcBef>
              <a:buNone/>
              <a:defRPr/>
            </a:pPr>
            <a:r>
              <a:rPr lang="en-IN" spc="-5"/>
              <a:t>To confirm the successful installation of Python, a straightforward verification process can be conducted through the terminal. By entering the command `$ python3 --version`, you can ascertain the installed version of Python 3. Similarly, for Python 2, using the command `$ python2 --version` will provide the corresponding version information. These quick checks offer immediate assurance that the installation has been executed correctly and that the Python interpreter is prepared for use in your programming </a:t>
            </a:r>
            <a:r>
              <a:rPr lang="en-IN" spc="-5" err="1"/>
              <a:t>endeavors</a:t>
            </a:r>
            <a:r>
              <a:rPr lang="en-IN" spc="-5"/>
              <a:t>.</a:t>
            </a:r>
            <a:endParaRPr lang="en-US"/>
          </a:p>
        </p:txBody>
      </p:sp>
    </p:spTree>
    <p:extLst>
      <p:ext uri="{BB962C8B-B14F-4D97-AF65-F5344CB8AC3E}">
        <p14:creationId xmlns:p14="http://schemas.microsoft.com/office/powerpoint/2010/main" val="42080489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 b="1" spc="-5"/>
              <a:t>In this slide - Trainer will  showing  how to </a:t>
            </a:r>
            <a:r>
              <a:rPr lang="en-IN" b="1" spc="-5"/>
              <a:t>Setti up the path in Linux involves straightforward steps. Follow the outlined process below:</a:t>
            </a:r>
            <a:endParaRPr lang="en-US" b="1" spc="-5"/>
          </a:p>
          <a:p>
            <a:pPr>
              <a:buNone/>
            </a:pPr>
            <a:r>
              <a:rPr lang="en-IN" spc="-5"/>
              <a:t> </a:t>
            </a:r>
          </a:p>
          <a:p>
            <a:pPr marL="0" indent="0">
              <a:buNone/>
            </a:pPr>
            <a:r>
              <a:rPr lang="en" b="1" spc="-5"/>
              <a:t>---------------------------------------------------</a:t>
            </a:r>
            <a:endParaRPr lang="en-IN" spc="-5"/>
          </a:p>
          <a:p>
            <a:pPr>
              <a:buNone/>
            </a:pPr>
            <a:endParaRPr lang="en-IN" spc="-5"/>
          </a:p>
          <a:p>
            <a:pPr marL="133350" marR="5080" indent="0">
              <a:lnSpc>
                <a:spcPct val="169600"/>
              </a:lnSpc>
              <a:spcBef>
                <a:spcPts val="1470"/>
              </a:spcBef>
              <a:buNone/>
            </a:pPr>
            <a:r>
              <a:rPr lang="en-IN" spc="-5"/>
              <a:t>1. While using the </a:t>
            </a:r>
            <a:r>
              <a:rPr lang="en-IN" spc="-5" err="1"/>
              <a:t>csh</a:t>
            </a:r>
            <a:r>
              <a:rPr lang="en-IN" spc="-5"/>
              <a:t> shell, input the command: `PATH "$PATH:/</a:t>
            </a:r>
            <a:r>
              <a:rPr lang="en-IN" spc="-5" err="1"/>
              <a:t>usr</a:t>
            </a:r>
            <a:r>
              <a:rPr lang="en-IN" spc="-5"/>
              <a:t>/local/bin/python"` and press Enter. This simple yet significant action adds the Python path to the existing environment path, ensuring seamless access to the Python interpreter and associated tools.</a:t>
            </a:r>
            <a:endParaRPr lang="en-IN"/>
          </a:p>
        </p:txBody>
      </p:sp>
    </p:spTree>
    <p:extLst>
      <p:ext uri="{BB962C8B-B14F-4D97-AF65-F5344CB8AC3E}">
        <p14:creationId xmlns:p14="http://schemas.microsoft.com/office/powerpoint/2010/main" val="31153866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 b="1"/>
              <a:t>In this slide - Trainer will  showing  how to </a:t>
            </a:r>
            <a:r>
              <a:rPr lang="en-IN" b="1"/>
              <a:t>Setti up the path in Linux involves straightforward steps. Follow the outlined process below:</a:t>
            </a:r>
            <a:r>
              <a:rPr lang="en-IN"/>
              <a:t> </a:t>
            </a:r>
            <a:endParaRPr lang="en-US"/>
          </a:p>
          <a:p>
            <a:pPr marL="0" indent="0">
              <a:buNone/>
            </a:pPr>
            <a:r>
              <a:rPr lang="en" b="1"/>
              <a:t>    ---------------------------------------------------</a:t>
            </a:r>
            <a:endParaRPr lang="en-IN"/>
          </a:p>
          <a:p>
            <a:pPr>
              <a:buNone/>
            </a:pPr>
            <a:endParaRPr lang="en-US"/>
          </a:p>
          <a:p>
            <a:pPr>
              <a:buNone/>
            </a:pPr>
            <a:r>
              <a:rPr lang="en-US"/>
              <a:t>To incorporate the Python path within various Linux shells, follow these steps:</a:t>
            </a:r>
          </a:p>
          <a:p>
            <a:pPr>
              <a:buNone/>
            </a:pPr>
            <a:r>
              <a:rPr lang="en-US"/>
              <a:t> 1. In the bash shell, input the command: `export PATH="$PATH:/</a:t>
            </a:r>
            <a:r>
              <a:rPr lang="en-US" err="1"/>
              <a:t>usr</a:t>
            </a:r>
            <a:r>
              <a:rPr lang="en-US"/>
              <a:t>/local/bin/python"` and press Enter. This action ensures the Python path is seamlessly integrated.</a:t>
            </a:r>
          </a:p>
          <a:p>
            <a:pPr>
              <a:buNone/>
            </a:pPr>
            <a:r>
              <a:rPr lang="en-US"/>
              <a:t> 2. For the </a:t>
            </a:r>
            <a:r>
              <a:rPr lang="en-US" err="1"/>
              <a:t>sh</a:t>
            </a:r>
            <a:r>
              <a:rPr lang="en-US"/>
              <a:t> or </a:t>
            </a:r>
            <a:r>
              <a:rPr lang="en-US" err="1"/>
              <a:t>ksh</a:t>
            </a:r>
            <a:r>
              <a:rPr lang="en-US"/>
              <a:t> shell, access the terminal and enter the following command: `PATH="$PATH:/</a:t>
            </a:r>
            <a:r>
              <a:rPr lang="en-US" err="1"/>
              <a:t>usr</a:t>
            </a:r>
            <a:r>
              <a:rPr lang="en-US"/>
              <a:t>/local/bin/python"` before pressing Enter. These steps, whether in </a:t>
            </a:r>
            <a:r>
              <a:rPr lang="en-US" err="1"/>
              <a:t>csh</a:t>
            </a:r>
            <a:r>
              <a:rPr lang="en-US"/>
              <a:t>, bash, </a:t>
            </a:r>
            <a:r>
              <a:rPr lang="en-US" err="1"/>
              <a:t>sh</a:t>
            </a:r>
            <a:r>
              <a:rPr lang="en-US"/>
              <a:t>, or </a:t>
            </a:r>
            <a:r>
              <a:rPr lang="en-US" err="1"/>
              <a:t>ksh</a:t>
            </a:r>
            <a:r>
              <a:rPr lang="en-US"/>
              <a:t>, guarantee Python's accessibility within the respective shell environments, streamlining your programming experience.</a:t>
            </a:r>
          </a:p>
        </p:txBody>
      </p:sp>
    </p:spTree>
    <p:extLst>
      <p:ext uri="{BB962C8B-B14F-4D97-AF65-F5344CB8AC3E}">
        <p14:creationId xmlns:p14="http://schemas.microsoft.com/office/powerpoint/2010/main" val="32723548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 b="1"/>
              <a:t>In this slide - Trainer will  showing  how to </a:t>
            </a:r>
            <a:r>
              <a:rPr lang="en-IN" b="1"/>
              <a:t>Setti up the path in Linux involves straightforward steps. Follow the outlined process below:</a:t>
            </a:r>
            <a:endParaRPr lang="en-US"/>
          </a:p>
          <a:p>
            <a:pPr marL="0" indent="0">
              <a:buNone/>
            </a:pPr>
            <a:r>
              <a:rPr lang="en" b="1"/>
              <a:t>---------------------------------------------------</a:t>
            </a:r>
            <a:endParaRPr lang="en-IN"/>
          </a:p>
          <a:p>
            <a:pPr marL="12065" indent="0">
              <a:spcBef>
                <a:spcPts val="100"/>
              </a:spcBef>
              <a:buNone/>
            </a:pPr>
            <a:r>
              <a:rPr lang="en-US"/>
              <a:t>An essential consideration when adding the Python path in Unix or Linux is the default directory, which is /</a:t>
            </a:r>
            <a:r>
              <a:rPr lang="en-US" err="1"/>
              <a:t>usr</a:t>
            </a:r>
            <a:r>
              <a:rPr lang="en-US"/>
              <a:t>/local/bin/python. This predefined location serves as the default path for the Python directory. Ensuring accuracy in specifying this default path is crucial as it establishes the foundation for a successful setup, enabling smooth accessibility to Python across Unix and Linux environments</a:t>
            </a:r>
          </a:p>
        </p:txBody>
      </p:sp>
    </p:spTree>
    <p:extLst>
      <p:ext uri="{BB962C8B-B14F-4D97-AF65-F5344CB8AC3E}">
        <p14:creationId xmlns:p14="http://schemas.microsoft.com/office/powerpoint/2010/main" val="7288499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 b="1"/>
              <a:t>In this slide - Trainer will  briefing and showing  the students about the basic syntax</a:t>
            </a:r>
            <a:endParaRPr lang="en-US"/>
          </a:p>
          <a:p>
            <a:pPr marL="0" indent="0">
              <a:buNone/>
            </a:pPr>
            <a:r>
              <a:rPr lang="en" b="1"/>
              <a:t>---------------------------------------------------</a:t>
            </a:r>
            <a:endParaRPr lang="en-US"/>
          </a:p>
          <a:p>
            <a:pPr marL="0" indent="0">
              <a:buNone/>
            </a:pPr>
            <a:r>
              <a:rPr lang="en-US"/>
              <a:t>Variables play a fundamental role in programming as they act as containers for values. By assigning a name to a variable, you can reference it throughout the program. The interpreter automatically determines the data type of the variable based on the assigned value. This dynamic nature of variables enables flexible and efficient data manipulation within your program.</a:t>
            </a:r>
          </a:p>
        </p:txBody>
      </p:sp>
    </p:spTree>
    <p:extLst>
      <p:ext uri="{BB962C8B-B14F-4D97-AF65-F5344CB8AC3E}">
        <p14:creationId xmlns:p14="http://schemas.microsoft.com/office/powerpoint/2010/main" val="29629900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 b="1"/>
              <a:t>In this slide - Trainer will  briefing and showing  the students about the basic syntax</a:t>
            </a:r>
            <a:endParaRPr lang="en-US"/>
          </a:p>
          <a:p>
            <a:pPr marL="0" indent="0">
              <a:buNone/>
            </a:pPr>
            <a:r>
              <a:rPr lang="en" b="1"/>
              <a:t>---------------------------------------------------</a:t>
            </a:r>
            <a:endParaRPr lang="en-US"/>
          </a:p>
          <a:p>
            <a:pPr marL="57150" indent="0">
              <a:spcBef>
                <a:spcPts val="100"/>
              </a:spcBef>
              <a:buNone/>
            </a:pPr>
            <a:r>
              <a:rPr lang="en-US"/>
              <a:t>Python offers an interactive mode of programming through the Python Shell, included with the installation. To access the Python shell, open your operating system's terminal and type "python," then press Enter. This action will launch the Python shell, enabling you to execute code interactively, making it a great environment for experimentation, quick tests, and learning.</a:t>
            </a:r>
          </a:p>
        </p:txBody>
      </p:sp>
    </p:spTree>
    <p:extLst>
      <p:ext uri="{BB962C8B-B14F-4D97-AF65-F5344CB8AC3E}">
        <p14:creationId xmlns:p14="http://schemas.microsoft.com/office/powerpoint/2010/main" val="32446404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 b="1"/>
              <a:t>In this slide - Trainer will  briefing and showing  the students about the basic syntax of variable </a:t>
            </a:r>
            <a:endParaRPr lang="en-US"/>
          </a:p>
          <a:p>
            <a:pPr marL="0" indent="0">
              <a:buNone/>
            </a:pPr>
            <a:r>
              <a:rPr lang="en" b="1"/>
              <a:t>---------------------------------------------------</a:t>
            </a:r>
            <a:endParaRPr lang="en-US"/>
          </a:p>
          <a:p>
            <a:pPr marL="0" marR="210820" indent="0">
              <a:lnSpc>
                <a:spcPct val="116100"/>
              </a:lnSpc>
              <a:spcBef>
                <a:spcPts val="100"/>
              </a:spcBef>
              <a:buNone/>
            </a:pPr>
            <a:endParaRPr lang="en-US"/>
          </a:p>
          <a:p>
            <a:pPr marL="0" marR="210820" indent="0">
              <a:lnSpc>
                <a:spcPct val="116100"/>
              </a:lnSpc>
              <a:spcBef>
                <a:spcPts val="100"/>
              </a:spcBef>
              <a:buNone/>
            </a:pPr>
            <a:r>
              <a:rPr lang="en-US"/>
              <a:t>The Python shell's readiness for command execution is denoted by the "&gt;&gt;&gt;" prompt, signaling your interaction with the Python interpreter. This prompt signifies that your input commands are being processed by the interpreter. As soon as the interpreter interprets a command, the resulting output is promptly displayed on the Python shell interface, facilitating real-time feedback and enhancing the interactive programming experience.</a:t>
            </a:r>
          </a:p>
        </p:txBody>
      </p:sp>
    </p:spTree>
    <p:extLst>
      <p:ext uri="{BB962C8B-B14F-4D97-AF65-F5344CB8AC3E}">
        <p14:creationId xmlns:p14="http://schemas.microsoft.com/office/powerpoint/2010/main" val="36819793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 b="1"/>
              <a:t>In this slide - Trainer will  briefing and showing  the students about the basic syntax</a:t>
            </a:r>
            <a:endParaRPr lang="en-US"/>
          </a:p>
          <a:p>
            <a:pPr marL="0" indent="0">
              <a:buNone/>
            </a:pPr>
            <a:r>
              <a:rPr lang="en" b="1"/>
              <a:t>---------------------------------------------------</a:t>
            </a:r>
            <a:endParaRPr lang="en-US"/>
          </a:p>
          <a:p>
            <a:pPr marL="0" indent="0">
              <a:spcBef>
                <a:spcPts val="695"/>
              </a:spcBef>
              <a:buNone/>
            </a:pPr>
            <a:r>
              <a:rPr lang="en-US"/>
              <a:t>Script mode in Python is ideal for managing lengthy codes efficiently. In this mode, you craft your code within a text file and save it with a .</a:t>
            </a:r>
            <a:r>
              <a:rPr lang="en-US" err="1"/>
              <a:t>py</a:t>
            </a:r>
            <a:r>
              <a:rPr lang="en-US"/>
              <a:t> extension. Running the code is achieved by clicking "Run," followed by "Run module," or simply pressing F5. Any text editor, such as Sublime, Atom, or Notepad++, suffices for writing your code, offering flexibility in choosing a preferred environment for code development and execution.</a:t>
            </a:r>
          </a:p>
        </p:txBody>
      </p:sp>
    </p:spTree>
    <p:extLst>
      <p:ext uri="{BB962C8B-B14F-4D97-AF65-F5344CB8AC3E}">
        <p14:creationId xmlns:p14="http://schemas.microsoft.com/office/powerpoint/2010/main" val="21180220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 b="1"/>
              <a:t>In this slide - Trainer will  briefing and showing  the students about the basic syntax</a:t>
            </a:r>
            <a:endParaRPr lang="en-US"/>
          </a:p>
          <a:p>
            <a:pPr marL="0" indent="0">
              <a:buNone/>
            </a:pPr>
            <a:r>
              <a:rPr lang="en" b="1"/>
              <a:t>---------------------------------------------------</a:t>
            </a:r>
            <a:endParaRPr lang="en-US"/>
          </a:p>
          <a:p>
            <a:pPr marL="0">
              <a:buNone/>
            </a:pPr>
            <a:r>
              <a:rPr lang="en-US"/>
              <a:t>Python identifiers play a pivotal role in labeling variables, functions, classes, modules, and more. They commence with a letter (uppercase or lowercase) or an underscore, followed by letters and digits (0 to 9). However, punctuation characters like @, $, and % are not allowed in identifiers. It's essential to remember that Python is case-sensitive, distinguishing between lowercase and uppercase letters, influencing how identifiers are recognized and utilized in the code.</a:t>
            </a:r>
          </a:p>
        </p:txBody>
      </p:sp>
    </p:spTree>
    <p:extLst>
      <p:ext uri="{BB962C8B-B14F-4D97-AF65-F5344CB8AC3E}">
        <p14:creationId xmlns:p14="http://schemas.microsoft.com/office/powerpoint/2010/main" val="17927513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 b="1"/>
              <a:t>In this slide - Trainer will  briefing and showing  the students about the keywords</a:t>
            </a:r>
            <a:endParaRPr lang="en-US"/>
          </a:p>
          <a:p>
            <a:pPr marL="0" indent="0">
              <a:buNone/>
            </a:pPr>
            <a:r>
              <a:rPr lang="en" b="1"/>
              <a:t>---------------------------------------------------</a:t>
            </a:r>
            <a:endParaRPr lang="en-US"/>
          </a:p>
          <a:p>
            <a:pPr marL="0" indent="0">
              <a:spcBef>
                <a:spcPts val="100"/>
              </a:spcBef>
              <a:buNone/>
            </a:pPr>
            <a:endParaRPr lang="en-US"/>
          </a:p>
          <a:p>
            <a:pPr marL="0" indent="0">
              <a:spcBef>
                <a:spcPts val="100"/>
              </a:spcBef>
              <a:buNone/>
            </a:pPr>
            <a:r>
              <a:rPr lang="en-US"/>
              <a:t>Reserved keywords in Python hold specific meanings and cannot be employed as names for variables, constants, or any other identifiers. These words are reserved for specific programming tasks and should not be used for other purposes. Notably, all Python keywords are written in lowercase letters exclusively, making them easily distinguishable from user-defined identifiers. This distinction ensures clear communication with the Python interpreter and minimizes confusion in code interpretation.</a:t>
            </a:r>
          </a:p>
        </p:txBody>
      </p:sp>
    </p:spTree>
    <p:extLst>
      <p:ext uri="{BB962C8B-B14F-4D97-AF65-F5344CB8AC3E}">
        <p14:creationId xmlns:p14="http://schemas.microsoft.com/office/powerpoint/2010/main" val="2397258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 b="1"/>
              <a:t>Trainer would be briefing the students that this content has been prepared for the educational purpose only and is referred from multiple sites which are cited in the last.</a:t>
            </a:r>
            <a:endParaRPr lang="en"/>
          </a:p>
          <a:p>
            <a:pPr marL="0" indent="0">
              <a:buNone/>
            </a:pPr>
            <a:r>
              <a:rPr lang="en" b="1"/>
              <a:t>---------------------------------------------------</a:t>
            </a:r>
            <a:endParaRPr lang="en-US"/>
          </a:p>
          <a:p>
            <a:pPr marL="0" indent="0">
              <a:buNone/>
            </a:pPr>
            <a:r>
              <a:rPr lang="en" b="1"/>
              <a:t>A disclaimer is a statement or notice that is intended to clarify, limit, or provide information about the scope, limitations, or potential risks associated with certain actions, information, products, services, or content. </a:t>
            </a:r>
          </a:p>
          <a:p>
            <a:pPr marL="0" indent="0">
              <a:buNone/>
            </a:pPr>
            <a:endParaRPr lang="en-US"/>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494419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 b="1"/>
              <a:t>In this slide - Trainer will  briefing and showing  the students about the basic syntax of function</a:t>
            </a:r>
            <a:endParaRPr lang="en-US"/>
          </a:p>
          <a:p>
            <a:pPr marL="0" indent="0">
              <a:buNone/>
            </a:pPr>
            <a:r>
              <a:rPr lang="en" b="1"/>
              <a:t>---------------------------------------------------</a:t>
            </a:r>
            <a:endParaRPr lang="en-US"/>
          </a:p>
          <a:p>
            <a:pPr marL="0" indent="0">
              <a:buNone/>
            </a:pPr>
            <a:endParaRPr lang="en-US"/>
          </a:p>
          <a:p>
            <a:pPr marL="0" indent="0">
              <a:buNone/>
            </a:pPr>
            <a:r>
              <a:rPr lang="en-US"/>
              <a:t>Python's approach to code blocks differs from languages that use braces. Here, indentation replaces braces to signify code blocks like class, function definitions, or control structures. This enforced indentation standard maintains code clarity. While the number of spaces for indentation varies, it's critical that all statements within a block share the same level of indentation, promoting a structured and organized codebase.</a:t>
            </a:r>
          </a:p>
        </p:txBody>
      </p:sp>
    </p:spTree>
    <p:extLst>
      <p:ext uri="{BB962C8B-B14F-4D97-AF65-F5344CB8AC3E}">
        <p14:creationId xmlns:p14="http://schemas.microsoft.com/office/powerpoint/2010/main" val="1943273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 b="1"/>
              <a:t>In this slide - Trainer will  briefing and showing  the students about the basic of string</a:t>
            </a:r>
            <a:endParaRPr lang="en-US"/>
          </a:p>
          <a:p>
            <a:pPr marL="0" indent="0">
              <a:buNone/>
            </a:pPr>
            <a:r>
              <a:rPr lang="en" b="1"/>
              <a:t>--------------------------------------------------- </a:t>
            </a:r>
            <a:endParaRPr lang="en-US"/>
          </a:p>
          <a:p>
            <a:pPr marL="0">
              <a:buNone/>
            </a:pPr>
            <a:r>
              <a:rPr lang="en-US"/>
              <a:t>In Python, quoting strings offers versatility through single ('), double ("), and triple (''' or """) quotes. The crucial requirement is that the same type of quote initiates and concludes the string. Triple quotes excel in spanning strings across multiple lines, enhancing code readability. This feature grants programmers flexibility in handling string literals, making Python suitable for a wide array of applications.</a:t>
            </a:r>
          </a:p>
        </p:txBody>
      </p:sp>
    </p:spTree>
    <p:extLst>
      <p:ext uri="{BB962C8B-B14F-4D97-AF65-F5344CB8AC3E}">
        <p14:creationId xmlns:p14="http://schemas.microsoft.com/office/powerpoint/2010/main" val="6437615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 b="1"/>
              <a:t>In this slide - Trainer will  briefing and showing  the students about the basic of string for the (''"),(' ')</a:t>
            </a:r>
            <a:endParaRPr lang="en-US"/>
          </a:p>
          <a:p>
            <a:pPr marL="0" indent="0">
              <a:buNone/>
            </a:pPr>
            <a:r>
              <a:rPr lang="en" b="1"/>
              <a:t>--------------------------------------------------- </a:t>
            </a:r>
            <a:endParaRPr lang="en-US"/>
          </a:p>
          <a:p>
            <a:pPr marL="158750" indent="0">
              <a:buNone/>
            </a:pPr>
            <a:r>
              <a:rPr lang="en-US"/>
              <a:t>The variable "word" contains the string 'word' enclosed within single quotes. Similarly, the "sentence" variable holds the string "This is a sentence" enclosed in double quotes. Notably, the "Paragraph" variable employs triple quotes (''' or """) to encompass a multi-line string, effectively spanning multiple lines and sentences. These illustrative cases showcase Python's flexibility in accommodating different quoting styles, emphasizing its readability and adaptability for handling various text representations.</a:t>
            </a:r>
          </a:p>
        </p:txBody>
      </p:sp>
    </p:spTree>
    <p:extLst>
      <p:ext uri="{BB962C8B-B14F-4D97-AF65-F5344CB8AC3E}">
        <p14:creationId xmlns:p14="http://schemas.microsoft.com/office/powerpoint/2010/main" val="10367930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 b="1"/>
              <a:t>In this slide - Trainer will  briefing and showing  the students about how to do commenting</a:t>
            </a:r>
            <a:endParaRPr lang="en-US"/>
          </a:p>
          <a:p>
            <a:pPr marL="0" indent="0">
              <a:buNone/>
            </a:pPr>
            <a:r>
              <a:rPr lang="en" b="1"/>
              <a:t>--------------------------------------------------- </a:t>
            </a:r>
            <a:endParaRPr lang="en-US"/>
          </a:p>
          <a:p>
            <a:pPr marL="0">
              <a:buNone/>
            </a:pPr>
            <a:r>
              <a:rPr lang="en-US"/>
              <a:t>In Python, comments are initiated by a hash sign (#) that isn't enclosed within a string literal. Any characters following the # until the end of the physical line constitute the comment. These commented portions are disregarded by the Python interpreter during execution. This commenting mechanism offers developers the ability to annotate their code for explanation, documentation, or temporarily disabling code segments, enhancing code readability and maintainability.</a:t>
            </a:r>
          </a:p>
        </p:txBody>
      </p:sp>
    </p:spTree>
    <p:extLst>
      <p:ext uri="{BB962C8B-B14F-4D97-AF65-F5344CB8AC3E}">
        <p14:creationId xmlns:p14="http://schemas.microsoft.com/office/powerpoint/2010/main" val="24783082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 b="1"/>
              <a:t>In this slide - Trainer will  briefing and showing  the students about the main</a:t>
            </a:r>
            <a:endParaRPr lang="en-US"/>
          </a:p>
          <a:p>
            <a:pPr marL="0" indent="0">
              <a:buNone/>
            </a:pPr>
            <a:r>
              <a:rPr lang="en" b="1"/>
              <a:t>--------------------------------------------------- </a:t>
            </a:r>
            <a:endParaRPr lang="en-US"/>
          </a:p>
          <a:p>
            <a:pPr marL="0">
              <a:buNone/>
            </a:pPr>
            <a:r>
              <a:rPr lang="en-US"/>
              <a:t>Blank lines in Python, composed of whitespaces or comments, hold no significance and are completely ignored by the interpreter. They offer a means of visual separation for improved code readability and organization. In interactive sessions, a physical line is necessary to terminate multiple statements, ensuring accurate execution and coherent code structure. These practices collectively contribute to a more structured and understandable codebase.</a:t>
            </a:r>
          </a:p>
        </p:txBody>
      </p:sp>
    </p:spTree>
    <p:extLst>
      <p:ext uri="{BB962C8B-B14F-4D97-AF65-F5344CB8AC3E}">
        <p14:creationId xmlns:p14="http://schemas.microsoft.com/office/powerpoint/2010/main" val="23825374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defRPr/>
            </a:pPr>
            <a:r>
              <a:rPr lang="en" b="1" kern="1200" spc="-5"/>
              <a:t>In this slide - Trainer will  briefing and showing  the students about the input function</a:t>
            </a:r>
            <a:endParaRPr lang="en-US" kern="1200" spc="-5"/>
          </a:p>
          <a:p>
            <a:pPr marL="0" indent="0">
              <a:buNone/>
              <a:defRPr/>
            </a:pPr>
            <a:r>
              <a:rPr lang="en" b="1" kern="1200" spc="-5"/>
              <a:t>--------------------------------------------------- </a:t>
            </a:r>
            <a:endParaRPr lang="en-IN"/>
          </a:p>
          <a:p>
            <a:pPr marL="12700" indent="0">
              <a:spcBef>
                <a:spcPts val="100"/>
              </a:spcBef>
              <a:buNone/>
              <a:defRPr/>
            </a:pPr>
            <a:r>
              <a:rPr lang="en-IN" kern="1200" spc="-5"/>
              <a:t>Python's interpreter offers a set of functions and types that are readily accessible. One of these is the built-in function `input()`. This function facilitates reading a line from a console or screen, often input through a keyboard, and subsequently converts it into a string. This process enables interactive user input, making it a valuable tool for creating dynamic and engaging programs.</a:t>
            </a:r>
            <a:endParaRPr lang="en-US"/>
          </a:p>
        </p:txBody>
      </p:sp>
    </p:spTree>
    <p:extLst>
      <p:ext uri="{BB962C8B-B14F-4D97-AF65-F5344CB8AC3E}">
        <p14:creationId xmlns:p14="http://schemas.microsoft.com/office/powerpoint/2010/main" val="36423505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defRPr/>
            </a:pPr>
            <a:r>
              <a:rPr lang="en" b="1" kern="1200" spc="-5"/>
              <a:t>In this slide - Trainer will  briefing and showing  the students about the basic how input work</a:t>
            </a:r>
            <a:endParaRPr lang="en-US" kern="1200" spc="-5"/>
          </a:p>
          <a:p>
            <a:pPr marL="0" indent="0">
              <a:buNone/>
              <a:defRPr/>
            </a:pPr>
            <a:r>
              <a:rPr lang="en" b="1" kern="1200" spc="-5"/>
              <a:t>--------------------------------------------------- </a:t>
            </a:r>
            <a:endParaRPr lang="en-IN"/>
          </a:p>
          <a:p>
            <a:pPr marL="12065" marR="5080" indent="0">
              <a:lnSpc>
                <a:spcPct val="116100"/>
              </a:lnSpc>
              <a:spcBef>
                <a:spcPts val="100"/>
              </a:spcBef>
              <a:buNone/>
              <a:defRPr/>
            </a:pPr>
            <a:r>
              <a:rPr lang="en-IN" kern="1200" spc="-5"/>
              <a:t>When users input an integer value using the `input()` function, it's important to note that the value will be treated as a string. Despite numerical input, it retains its string data type. The `input()` function interprets and assesses the input provided by the user. Consequently, if the user inputs an integer, the function returns an integer, and if a string is entered, the function returns a string. This </a:t>
            </a:r>
            <a:r>
              <a:rPr lang="en-IN" kern="1200" spc="-5" err="1"/>
              <a:t>behavior</a:t>
            </a:r>
            <a:r>
              <a:rPr lang="en-IN" kern="1200" spc="-5"/>
              <a:t> underscores the dynamic nature of user interactions in Python programming.</a:t>
            </a:r>
            <a:endParaRPr lang="en-US"/>
          </a:p>
        </p:txBody>
      </p:sp>
    </p:spTree>
    <p:extLst>
      <p:ext uri="{BB962C8B-B14F-4D97-AF65-F5344CB8AC3E}">
        <p14:creationId xmlns:p14="http://schemas.microsoft.com/office/powerpoint/2010/main" val="29000828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defRPr/>
            </a:pPr>
            <a:r>
              <a:rPr lang="en" b="1" kern="1200" spc="-5"/>
              <a:t>In this slide - Trainer will  briefing and showing  the students about the /n</a:t>
            </a:r>
            <a:endParaRPr lang="en-US" kern="1200" spc="-5"/>
          </a:p>
          <a:p>
            <a:pPr marL="0" indent="0">
              <a:buNone/>
              <a:defRPr/>
            </a:pPr>
            <a:r>
              <a:rPr lang="en" b="1" kern="1200" spc="-5"/>
              <a:t>--------------------------------------------------- </a:t>
            </a:r>
            <a:endParaRPr lang="en-IN"/>
          </a:p>
          <a:p>
            <a:pPr marL="1905" marR="135890" indent="0">
              <a:lnSpc>
                <a:spcPct val="116100"/>
              </a:lnSpc>
              <a:spcBef>
                <a:spcPts val="100"/>
              </a:spcBef>
              <a:buNone/>
              <a:defRPr/>
            </a:pPr>
            <a:r>
              <a:rPr lang="en-IN" kern="1200" spc="-5"/>
              <a:t>To enhance user interaction, the program employs the line `</a:t>
            </a:r>
            <a:r>
              <a:rPr lang="en-IN" kern="1200" spc="-5" err="1"/>
              <a:t>raw_input</a:t>
            </a:r>
            <a:r>
              <a:rPr lang="en-IN" kern="1200" spc="-5"/>
              <a:t>("\n\n Press the Enter key to Exit.")`. This prompt halts program execution, waiting for user input. The `/n/n` in the statement introduces two new lines, creating spacing before the prompt. By adopting this approach, the program offers a pause for user engagement, enabling a clear and user-friendly interface.</a:t>
            </a:r>
            <a:endParaRPr lang="en-US"/>
          </a:p>
        </p:txBody>
      </p:sp>
    </p:spTree>
    <p:extLst>
      <p:ext uri="{BB962C8B-B14F-4D97-AF65-F5344CB8AC3E}">
        <p14:creationId xmlns:p14="http://schemas.microsoft.com/office/powerpoint/2010/main" val="26170948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 b="1"/>
              <a:t>In this slide - Trainer will  briefing and showing  the students about the multiple statement on a line</a:t>
            </a:r>
            <a:endParaRPr lang="en-US"/>
          </a:p>
          <a:p>
            <a:pPr marL="0" indent="0">
              <a:buNone/>
            </a:pPr>
            <a:r>
              <a:rPr lang="en" b="1"/>
              <a:t>--------------------------------------------------- </a:t>
            </a:r>
            <a:endParaRPr lang="en-US"/>
          </a:p>
          <a:p>
            <a:pPr marL="0">
              <a:buNone/>
            </a:pPr>
            <a:r>
              <a:rPr lang="en-US"/>
              <a:t>The semicolon (;) in Python permits combining multiple statements on a single line, as long as these statements do not initiate new code blocks. An example: `import sys; x = "foo"; </a:t>
            </a:r>
            <a:r>
              <a:rPr lang="en-US" err="1"/>
              <a:t>sys.stdout.write</a:t>
            </a:r>
            <a:r>
              <a:rPr lang="en-US"/>
              <a:t>(x + '\n')`. Here, the semicolon enables concise code by condensing multiple statements within a single line. This technique is useful for succinct code where each statement doesn't introduce a new code block, enhancing readability and efficiency.</a:t>
            </a:r>
          </a:p>
        </p:txBody>
      </p:sp>
    </p:spTree>
    <p:extLst>
      <p:ext uri="{BB962C8B-B14F-4D97-AF65-F5344CB8AC3E}">
        <p14:creationId xmlns:p14="http://schemas.microsoft.com/office/powerpoint/2010/main" val="19867946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 b="1"/>
              <a:t>In this slide - Trainer will  briefing and showing  the students about the importance of (:)</a:t>
            </a:r>
            <a:endParaRPr lang="en-US"/>
          </a:p>
          <a:p>
            <a:pPr marL="0" indent="0">
              <a:buNone/>
            </a:pPr>
            <a:r>
              <a:rPr lang="en" b="1"/>
              <a:t>--------------------------------------------------- </a:t>
            </a:r>
            <a:endParaRPr lang="en-US"/>
          </a:p>
          <a:p>
            <a:pPr marL="0">
              <a:buNone/>
            </a:pPr>
            <a:r>
              <a:rPr lang="en-US"/>
              <a:t>Using a semicolon (;) in Python facilitates placing multiple statements on a single line, provided none of these statements initiates a new code block. This technique condenses code for concise expression. For instance, consider `import sys; x = "foo"; </a:t>
            </a:r>
            <a:r>
              <a:rPr lang="en-US" err="1"/>
              <a:t>sys.stdout.write</a:t>
            </a:r>
            <a:r>
              <a:rPr lang="en-US"/>
              <a:t>(x + '\n')`, where the semicolon effectively separates three statements within a single line. This approach is suitable when consecutive statements don't introduce new code blocks, streamlining code without sacrificing clarity.</a:t>
            </a:r>
          </a:p>
        </p:txBody>
      </p:sp>
    </p:spTree>
    <p:extLst>
      <p:ext uri="{BB962C8B-B14F-4D97-AF65-F5344CB8AC3E}">
        <p14:creationId xmlns:p14="http://schemas.microsoft.com/office/powerpoint/2010/main" val="311649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 b="1"/>
              <a:t>In this slide, Trainer would be making understand the students – What are the benefits of the topics, What will be objective. How the topic will be benefitted in order to develop the skill.</a:t>
            </a:r>
            <a:endParaRPr lang="en-US"/>
          </a:p>
          <a:p>
            <a:pPr marL="0" indent="0">
              <a:buNone/>
            </a:pPr>
            <a:r>
              <a:rPr lang="en" b="1"/>
              <a:t>---------------------------------------------------</a:t>
            </a:r>
            <a:endParaRPr lang="en-US"/>
          </a:p>
          <a:p>
            <a:pPr marL="0" indent="0">
              <a:buNone/>
            </a:pPr>
            <a:r>
              <a:rPr lang="en" b="1"/>
              <a:t>These are the expected knowledge, skills, and abilities that learners should acquire after completing a learning experience, such as a course, training program, workshop, or educational module. </a:t>
            </a:r>
            <a:endParaRPr lang="en-US" b="1"/>
          </a:p>
          <a:p>
            <a:pPr marL="0" indent="0">
              <a:buNone/>
            </a:pPr>
            <a:endParaRPr lang="en-US"/>
          </a:p>
          <a:p>
            <a:pPr marL="0" indent="0">
              <a:buNone/>
            </a:pPr>
            <a:endParaRPr lang="en"/>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 b="1"/>
              <a:t>In this slide - Trainer will  briefing and ask the students about the data type </a:t>
            </a:r>
            <a:r>
              <a:rPr lang="en" b="1" err="1"/>
              <a:t>operatior</a:t>
            </a:r>
          </a:p>
          <a:p>
            <a:pPr marL="0" indent="0">
              <a:buNone/>
            </a:pPr>
            <a:r>
              <a:rPr lang="en" b="1"/>
              <a:t>--------------------------------------------------- </a:t>
            </a:r>
            <a:endParaRPr lang="en-US"/>
          </a:p>
          <a:p>
            <a:pPr marL="0">
              <a:buNone/>
            </a:pPr>
            <a:r>
              <a:rPr lang="en-US"/>
              <a:t>Let's discuss the python Data Types Operator.</a:t>
            </a:r>
          </a:p>
        </p:txBody>
      </p:sp>
    </p:spTree>
    <p:extLst>
      <p:ext uri="{BB962C8B-B14F-4D97-AF65-F5344CB8AC3E}">
        <p14:creationId xmlns:p14="http://schemas.microsoft.com/office/powerpoint/2010/main" val="15248901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 b="1" spc="-5"/>
              <a:t>In this slide - Trainer will  briefing and showing  the students about the operation in python</a:t>
            </a:r>
            <a:endParaRPr lang="en-US" spc="-5"/>
          </a:p>
          <a:p>
            <a:pPr marL="0" indent="0">
              <a:buNone/>
            </a:pPr>
            <a:r>
              <a:rPr lang="en" b="1" spc="-5"/>
              <a:t>--------------------------------------------------- </a:t>
            </a:r>
            <a:endParaRPr lang="en-IN"/>
          </a:p>
          <a:p>
            <a:pPr marL="0">
              <a:buNone/>
            </a:pPr>
            <a:r>
              <a:rPr lang="en-IN" spc="-5"/>
              <a:t>Python encompasses various types of operators that facilitate different operations within programs. These include Python's arithmetic, comparison, assignment, bitwise, logical, membership, and identity operators. Each operator type serves a specific purpose, contributing to Python's versatility and effectiveness in performing diverse tasks. Understanding the array of operator types and their applications is fundamental to proficient Python programming.</a:t>
            </a:r>
            <a:endParaRPr lang="en-US"/>
          </a:p>
        </p:txBody>
      </p:sp>
    </p:spTree>
    <p:extLst>
      <p:ext uri="{BB962C8B-B14F-4D97-AF65-F5344CB8AC3E}">
        <p14:creationId xmlns:p14="http://schemas.microsoft.com/office/powerpoint/2010/main" val="25500996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 b="1" spc="-5"/>
              <a:t>In this slide - Trainer will  briefing and showing  the students about the Arithmetic operation</a:t>
            </a:r>
            <a:endParaRPr lang="en-US"/>
          </a:p>
          <a:p>
            <a:pPr marL="0" indent="0">
              <a:buNone/>
            </a:pPr>
            <a:r>
              <a:rPr lang="en" b="1" spc="-5"/>
              <a:t>--------------------------------------------------- </a:t>
            </a:r>
            <a:endParaRPr lang="en-US"/>
          </a:p>
          <a:p>
            <a:pPr marL="0">
              <a:buNone/>
            </a:pPr>
            <a:r>
              <a:rPr lang="en-US" spc="-5"/>
              <a:t>Python's arithmetic operators are pivotal for conducting mathematical operations such as addition, subtraction, multiplication, and more. These operators enable developers to perform essential calculations within their programs. Recognizing and utilizing these arithmetic operators is essential for effective problem-solving and mathematical manipulation within Python programs.</a:t>
            </a:r>
            <a:endParaRPr lang="en-US"/>
          </a:p>
        </p:txBody>
      </p:sp>
    </p:spTree>
    <p:extLst>
      <p:ext uri="{BB962C8B-B14F-4D97-AF65-F5344CB8AC3E}">
        <p14:creationId xmlns:p14="http://schemas.microsoft.com/office/powerpoint/2010/main" val="18477156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 b="1" spc="-5"/>
              <a:t>In this slide - Trainer will  briefing and showing  the students about the Comparison operation</a:t>
            </a:r>
            <a:endParaRPr lang="en-US" spc="-5"/>
          </a:p>
          <a:p>
            <a:pPr marL="0" indent="0">
              <a:buNone/>
            </a:pPr>
            <a:r>
              <a:rPr lang="en" b="1" spc="-5"/>
              <a:t>--------------------------------------------------- </a:t>
            </a:r>
            <a:endParaRPr lang="en-US"/>
          </a:p>
          <a:p>
            <a:pPr marL="0">
              <a:buNone/>
            </a:pPr>
            <a:r>
              <a:rPr lang="en-US" spc="-5"/>
              <a:t>Python's comparison operators play a crucial role in comparing values. These operators assess conditions and yield either True or False based on the comparison's outcome. By utilizing these operators, programmers can efficiently evaluate relationships between variables and make informed decisions in their code. Understanding and employing comparison operators is fundamental for logical branching and decision-making in Python programs.</a:t>
            </a:r>
            <a:endParaRPr lang="en-US"/>
          </a:p>
        </p:txBody>
      </p:sp>
    </p:spTree>
    <p:extLst>
      <p:ext uri="{BB962C8B-B14F-4D97-AF65-F5344CB8AC3E}">
        <p14:creationId xmlns:p14="http://schemas.microsoft.com/office/powerpoint/2010/main" val="32412583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 b="1" spc="-5"/>
              <a:t>In this slide - Trainer will  briefing and showing  the students about the Assignment operation</a:t>
            </a:r>
            <a:endParaRPr lang="en-US" spc="-5"/>
          </a:p>
          <a:p>
            <a:pPr marL="0" indent="0">
              <a:buNone/>
            </a:pPr>
            <a:r>
              <a:rPr lang="en" b="1" spc="-5"/>
              <a:t>--------------------------------------------------- </a:t>
            </a:r>
            <a:endParaRPr lang="en-US"/>
          </a:p>
          <a:p>
            <a:pPr marL="0">
              <a:buNone/>
            </a:pPr>
            <a:r>
              <a:rPr lang="en-US" spc="-5"/>
              <a:t>Python's assignment operators facilitate the process of assigning values to variables. The equals (=) operator, the most frequently employed assignment operator, is used extensively in Python. This operator empowers programmers to associate values with variables, an essential practice in storing and manipulating data. Understanding assignment operators is pivotal for managing variable values and state changes within Python programs.</a:t>
            </a:r>
            <a:endParaRPr lang="en-US"/>
          </a:p>
        </p:txBody>
      </p:sp>
    </p:spTree>
    <p:extLst>
      <p:ext uri="{BB962C8B-B14F-4D97-AF65-F5344CB8AC3E}">
        <p14:creationId xmlns:p14="http://schemas.microsoft.com/office/powerpoint/2010/main" val="34030698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 b="1" spc="-5"/>
              <a:t>In this slide - Trainer will  briefing and showing  the students about the Bitwise operation</a:t>
            </a:r>
            <a:endParaRPr lang="en-US" spc="-5"/>
          </a:p>
          <a:p>
            <a:pPr marL="0" indent="0">
              <a:buNone/>
            </a:pPr>
            <a:r>
              <a:rPr lang="en" b="1" spc="-5"/>
              <a:t>--------------------------------------------------- </a:t>
            </a:r>
            <a:endParaRPr lang="en-US"/>
          </a:p>
          <a:p>
            <a:pPr marL="0">
              <a:buNone/>
            </a:pPr>
            <a:r>
              <a:rPr lang="en-US" spc="-5"/>
              <a:t>Python's bitwise operators manipulate operands as if they were binary digit sequences. These operators perform operations at the bit level, giving them their name. For instance, the binary representation of 2 is 10, and 7 is 111. In the context of an example where x = 10 (0000 1010 in binary) and y = 4 (0000 0100 in binary), these operators provide a powerful means of manipulating individual bits, enabling sophisticated data manipulations within Python programs.</a:t>
            </a:r>
            <a:endParaRPr lang="en-US"/>
          </a:p>
        </p:txBody>
      </p:sp>
    </p:spTree>
    <p:extLst>
      <p:ext uri="{BB962C8B-B14F-4D97-AF65-F5344CB8AC3E}">
        <p14:creationId xmlns:p14="http://schemas.microsoft.com/office/powerpoint/2010/main" val="3547986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defRPr/>
            </a:pPr>
            <a:r>
              <a:rPr lang="en" b="1" kern="1200" spc="-5"/>
              <a:t>In this slide - Trainer will  briefing and showing  the students about the Logical operation</a:t>
            </a:r>
            <a:endParaRPr lang="en-US" kern="1200" spc="-5"/>
          </a:p>
          <a:p>
            <a:pPr marL="0" indent="0">
              <a:buNone/>
              <a:defRPr/>
            </a:pPr>
            <a:r>
              <a:rPr lang="en" b="1" kern="1200" spc="-5"/>
              <a:t>--------------------------------------------------- </a:t>
            </a:r>
            <a:endParaRPr lang="en-IN"/>
          </a:p>
          <a:p>
            <a:pPr>
              <a:buNone/>
              <a:defRPr/>
            </a:pPr>
            <a:r>
              <a:rPr lang="en-IN" kern="1200" spc="-5"/>
              <a:t>Python's logical operators are essential for creating logical expressions and making decisions based on multiple conditions. Three primary logical operators in Python are:</a:t>
            </a:r>
            <a:endParaRPr lang="en-US"/>
          </a:p>
          <a:p>
            <a:pPr>
              <a:buNone/>
              <a:defRPr/>
            </a:pPr>
            <a:r>
              <a:rPr lang="en-IN" kern="1200" spc="-5"/>
              <a:t>1. And Operator</a:t>
            </a:r>
            <a:endParaRPr lang="en-IN"/>
          </a:p>
          <a:p>
            <a:pPr>
              <a:buNone/>
              <a:defRPr/>
            </a:pPr>
            <a:r>
              <a:rPr lang="en-IN" kern="1200" spc="-5"/>
              <a:t>2. Or Operator</a:t>
            </a:r>
            <a:endParaRPr lang="en-IN"/>
          </a:p>
          <a:p>
            <a:pPr>
              <a:buNone/>
              <a:defRPr/>
            </a:pPr>
            <a:r>
              <a:rPr lang="en-IN" kern="1200" spc="-5"/>
              <a:t>3. Not Operator</a:t>
            </a:r>
            <a:endParaRPr lang="en-IN"/>
          </a:p>
          <a:p>
            <a:pPr>
              <a:buNone/>
              <a:defRPr/>
            </a:pPr>
            <a:r>
              <a:rPr lang="en-IN" kern="1200" spc="-5"/>
              <a:t> These operators allow developers to combine conditions, evaluate complex expressions, and control program flow based on logical outcomes. Mastery of these operators is crucial for building effective decision-making structures within Python programs.</a:t>
            </a:r>
            <a:endParaRPr lang="en-IN"/>
          </a:p>
        </p:txBody>
      </p:sp>
    </p:spTree>
    <p:extLst>
      <p:ext uri="{BB962C8B-B14F-4D97-AF65-F5344CB8AC3E}">
        <p14:creationId xmlns:p14="http://schemas.microsoft.com/office/powerpoint/2010/main" val="6241789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a:buNone/>
              <a:defRPr/>
            </a:pPr>
            <a:r>
              <a:rPr lang="en-US" kern="1200" spc="-5">
                <a:ea typeface="+mn-ea"/>
              </a:rPr>
              <a:t>Python's membership operators, "in" and "not in," are essential for checking the presence of a value or variable within a sequence like a string, list, tuple, set, or dictionary. The "in" operator evaluates whether the item exists within the sequence, while the "not in" operator determines if the item is absent. These operators provide a means to efficiently ascertain the inclusion or exclusion of elements in various data structures, enhancing code functionality and decision-making.</a:t>
            </a:r>
            <a:endParaRPr lang="en-US">
              <a:ea typeface="+mn-ea"/>
            </a:endParaRPr>
          </a:p>
        </p:txBody>
      </p:sp>
    </p:spTree>
    <p:extLst>
      <p:ext uri="{BB962C8B-B14F-4D97-AF65-F5344CB8AC3E}">
        <p14:creationId xmlns:p14="http://schemas.microsoft.com/office/powerpoint/2010/main" val="29984660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a:buNone/>
              <a:defRPr/>
            </a:pPr>
            <a:r>
              <a:rPr lang="en-US" kern="1200" spc="-5">
                <a:ea typeface="+mn-ea"/>
              </a:rPr>
              <a:t>Python introduces identity operators - "is" and "is not" - that focus on memory locations. These operators help ascertain whether two values or variables share the same memory location. It's worth emphasizing that having equal values doesn't imply identical memory locations. Understanding these operators is vital for accurately evaluating object identity and enhancing precision in Python programming.</a:t>
            </a:r>
            <a:endParaRPr lang="en-US">
              <a:ea typeface="+mn-ea"/>
            </a:endParaRPr>
          </a:p>
        </p:txBody>
      </p:sp>
    </p:spTree>
    <p:extLst>
      <p:ext uri="{BB962C8B-B14F-4D97-AF65-F5344CB8AC3E}">
        <p14:creationId xmlns:p14="http://schemas.microsoft.com/office/powerpoint/2010/main" val="41207064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defRPr/>
            </a:pPr>
            <a:r>
              <a:rPr lang="en" b="1" kern="1200" spc="-5">
                <a:ea typeface="+mn-ea"/>
              </a:rPr>
              <a:t>In this slide - Trainer will  briefing and showing  the students about the operation </a:t>
            </a:r>
            <a:endParaRPr lang="en-US" kern="1200" spc="-5">
              <a:ea typeface="+mn-ea"/>
            </a:endParaRPr>
          </a:p>
          <a:p>
            <a:pPr marL="0" indent="0">
              <a:buNone/>
              <a:defRPr/>
            </a:pPr>
            <a:r>
              <a:rPr lang="en" b="1" kern="1200" spc="-5">
                <a:ea typeface="+mn-ea"/>
              </a:rPr>
              <a:t>--------------------------------------------------- </a:t>
            </a:r>
            <a:endParaRPr lang="en-US">
              <a:ea typeface="+mn-ea"/>
            </a:endParaRPr>
          </a:p>
          <a:p>
            <a:pPr marL="0">
              <a:buNone/>
              <a:defRPr/>
            </a:pPr>
            <a:r>
              <a:rPr lang="en-US" kern="1200" spc="-5">
                <a:ea typeface="+mn-ea"/>
              </a:rPr>
              <a:t>Python's operator precedence dictates the order in which operators are evaluated in an expression. Operators at the top of the precedence table hold higher precedence than those lower down. Operators on the same row possess equivalent precedence levels. Recognizing and adhering to operator precedence is crucial for accurate expression evaluation, ensuring that operations are performed in the intended sequence within Python programs.</a:t>
            </a:r>
            <a:endParaRPr lang="en-US">
              <a:ea typeface="+mn-ea"/>
            </a:endParaRPr>
          </a:p>
        </p:txBody>
      </p:sp>
    </p:spTree>
    <p:extLst>
      <p:ext uri="{BB962C8B-B14F-4D97-AF65-F5344CB8AC3E}">
        <p14:creationId xmlns:p14="http://schemas.microsoft.com/office/powerpoint/2010/main" val="3334217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 b="1"/>
              <a:t>In this slide-Trainer will explain the use case of python .It will be exciting and beneficial for the students to know the different use cases of python.</a:t>
            </a:r>
          </a:p>
          <a:p>
            <a:pPr marL="0" indent="0">
              <a:buNone/>
            </a:pPr>
            <a:r>
              <a:rPr lang="en" b="1"/>
              <a:t>-------------------------------------------</a:t>
            </a:r>
          </a:p>
          <a:p>
            <a:pPr marL="158750" indent="0">
              <a:buNone/>
            </a:pPr>
            <a:r>
              <a:rPr lang="en-US"/>
              <a:t>Python, a high-level and adaptable programming language, is a great option for backend development and integration with web apps and APIs.</a:t>
            </a:r>
          </a:p>
          <a:p>
            <a:pPr>
              <a:buNone/>
            </a:pPr>
            <a:r>
              <a:rPr lang="en" b="1">
                <a:hlinkClick r:id="rId3"/>
              </a:rPr>
              <a:t>Web Development</a:t>
            </a:r>
            <a:r>
              <a:rPr lang="en" b="1"/>
              <a:t> </a:t>
            </a:r>
            <a:r>
              <a:rPr lang="en"/>
              <a:t>is a very vast field, but in general, it means developing applications that can be accessed via the internet on a web browser. A web application has two components, frontend, and backend.</a:t>
            </a:r>
            <a:endParaRPr lang="en-US"/>
          </a:p>
          <a:p>
            <a:pPr>
              <a:buNone/>
            </a:pPr>
            <a:r>
              <a:rPr lang="en" b="1"/>
              <a:t>Frontend</a:t>
            </a:r>
            <a:endParaRPr lang="en"/>
          </a:p>
          <a:p>
            <a:pPr>
              <a:buNone/>
            </a:pPr>
            <a:r>
              <a:rPr lang="en"/>
              <a:t>The frontend is the part of a web application that deals with what users can see and interact with and how those interactions should appear.</a:t>
            </a:r>
            <a:endParaRPr lang="en-US"/>
          </a:p>
          <a:p>
            <a:pPr>
              <a:buNone/>
            </a:pPr>
            <a:r>
              <a:rPr lang="en" b="1"/>
              <a:t>Backend</a:t>
            </a:r>
            <a:endParaRPr lang="en"/>
          </a:p>
          <a:p>
            <a:pPr>
              <a:buNone/>
            </a:pPr>
            <a:r>
              <a:rPr lang="en"/>
              <a:t>Backend development with Python excels at serving server-side aspects of web apps. The backend manages storing, retrieving, and formatting data in a format agreed upon by other applications;</a:t>
            </a:r>
            <a:endParaRPr lang="en-US"/>
          </a:p>
          <a:p>
            <a:pPr>
              <a:buNone/>
            </a:pPr>
            <a:endParaRPr lang="en"/>
          </a:p>
          <a:p>
            <a:pPr>
              <a:buNone/>
            </a:pPr>
            <a:r>
              <a:rPr lang="en" b="1"/>
              <a:t>Desktop GUI Applications</a:t>
            </a:r>
            <a:endParaRPr lang="en-US"/>
          </a:p>
          <a:p>
            <a:pPr>
              <a:buNone/>
            </a:pPr>
            <a:endParaRPr lang="en-US"/>
          </a:p>
          <a:p>
            <a:pPr>
              <a:buNone/>
            </a:pPr>
            <a:r>
              <a:rPr lang="en"/>
              <a:t>So far, we've been talking about Python mainly as the backend but we can develop rich frontend applications using</a:t>
            </a:r>
            <a:endParaRPr lang="en-US"/>
          </a:p>
          <a:p>
            <a:pPr>
              <a:buNone/>
            </a:pPr>
            <a:endParaRPr lang="en-US"/>
          </a:p>
          <a:p>
            <a:pPr>
              <a:buNone/>
            </a:pPr>
            <a:r>
              <a:rPr lang="en"/>
              <a:t>Python. </a:t>
            </a:r>
            <a:r>
              <a:rPr lang="en" err="1"/>
              <a:t>Tkinter</a:t>
            </a:r>
            <a:r>
              <a:rPr lang="en"/>
              <a:t> library in Python can be used for designing user interfaces. Python toolkits like </a:t>
            </a:r>
            <a:r>
              <a:rPr lang="en" err="1"/>
              <a:t>PyQT</a:t>
            </a:r>
            <a:r>
              <a:rPr lang="en"/>
              <a:t>, </a:t>
            </a:r>
            <a:r>
              <a:rPr lang="en" err="1"/>
              <a:t>Kivy</a:t>
            </a:r>
            <a:r>
              <a:rPr lang="en"/>
              <a:t> </a:t>
            </a:r>
            <a:r>
              <a:rPr lang="en" err="1"/>
              <a:t>PyGUI</a:t>
            </a:r>
          </a:p>
          <a:p>
            <a:pPr>
              <a:buNone/>
            </a:pPr>
            <a:endParaRPr lang="en-US"/>
          </a:p>
          <a:p>
            <a:pPr>
              <a:buNone/>
            </a:pPr>
            <a:r>
              <a:rPr lang="en"/>
              <a:t>etc. helps in designing Ul applications across platforms.</a:t>
            </a:r>
            <a:endParaRPr lang="en-US"/>
          </a:p>
          <a:p>
            <a:pPr>
              <a:buNone/>
            </a:pPr>
            <a:endParaRPr lang="en-US"/>
          </a:p>
          <a:p>
            <a:pPr>
              <a:buNone/>
            </a:pPr>
            <a:r>
              <a:rPr lang="en"/>
              <a:t>Example: Dropbox, a popular cloud storage service, was built using Python. The desktop application is built using</a:t>
            </a:r>
            <a:endParaRPr lang="en-US"/>
          </a:p>
          <a:p>
            <a:pPr>
              <a:buNone/>
            </a:pPr>
            <a:endParaRPr lang="en-US"/>
          </a:p>
          <a:p>
            <a:pPr>
              <a:buNone/>
            </a:pPr>
            <a:r>
              <a:rPr lang="en" err="1"/>
              <a:t>wxPython</a:t>
            </a:r>
            <a:r>
              <a:rPr lang="en"/>
              <a:t>, which allows for seamless file synchronization and sharing</a:t>
            </a:r>
            <a:endParaRPr lang="en-US"/>
          </a:p>
          <a:p>
            <a:pPr>
              <a:buNone/>
            </a:pPr>
            <a:endParaRPr lang="en"/>
          </a:p>
          <a:p>
            <a:pPr marL="158750" indent="0">
              <a:buNone/>
            </a:pPr>
            <a:endParaRPr lang="en-US"/>
          </a:p>
          <a:p>
            <a:pPr marL="0" indent="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defRPr/>
            </a:pPr>
            <a:r>
              <a:rPr lang="en-IN" spc="-5">
                <a:ea typeface="+mn-ea"/>
              </a:rPr>
              <a:t>Selection structures are fundamental decision-making constructs in computing. These structures allow computers to process conditions and make choices based on whether they are true or false. Python offers various conditional statements for decision-making:</a:t>
            </a:r>
            <a:endParaRPr lang="en-US">
              <a:ea typeface="+mn-ea"/>
            </a:endParaRPr>
          </a:p>
          <a:p>
            <a:pPr>
              <a:buNone/>
              <a:defRPr/>
            </a:pPr>
            <a:r>
              <a:rPr lang="en-IN" spc="-5">
                <a:ea typeface="+mn-ea"/>
              </a:rPr>
              <a:t> 1. If Statement</a:t>
            </a:r>
            <a:endParaRPr lang="en-IN">
              <a:ea typeface="+mn-ea"/>
            </a:endParaRPr>
          </a:p>
          <a:p>
            <a:pPr>
              <a:buNone/>
              <a:defRPr/>
            </a:pPr>
            <a:r>
              <a:rPr lang="en-IN" spc="-5">
                <a:ea typeface="+mn-ea"/>
              </a:rPr>
              <a:t>2. If...else Statement</a:t>
            </a:r>
            <a:endParaRPr lang="en-IN">
              <a:ea typeface="+mn-ea"/>
            </a:endParaRPr>
          </a:p>
          <a:p>
            <a:pPr>
              <a:buNone/>
              <a:defRPr/>
            </a:pPr>
            <a:r>
              <a:rPr lang="en-IN" spc="-5">
                <a:ea typeface="+mn-ea"/>
              </a:rPr>
              <a:t>3. If...</a:t>
            </a:r>
            <a:r>
              <a:rPr lang="en-IN" spc="-5" err="1">
                <a:ea typeface="+mn-ea"/>
              </a:rPr>
              <a:t>elif</a:t>
            </a:r>
            <a:r>
              <a:rPr lang="en-IN" spc="-5">
                <a:ea typeface="+mn-ea"/>
              </a:rPr>
              <a:t>...else Statement</a:t>
            </a:r>
            <a:endParaRPr lang="en-IN">
              <a:ea typeface="+mn-ea"/>
            </a:endParaRPr>
          </a:p>
          <a:p>
            <a:pPr>
              <a:buNone/>
              <a:defRPr/>
            </a:pPr>
            <a:r>
              <a:rPr lang="en-IN" spc="-5">
                <a:ea typeface="+mn-ea"/>
              </a:rPr>
              <a:t>4. Nested if...else Statement</a:t>
            </a:r>
            <a:endParaRPr lang="en-IN">
              <a:ea typeface="+mn-ea"/>
            </a:endParaRPr>
          </a:p>
          <a:p>
            <a:pPr>
              <a:buNone/>
              <a:defRPr/>
            </a:pPr>
            <a:r>
              <a:rPr lang="en-IN" spc="-5">
                <a:ea typeface="+mn-ea"/>
              </a:rPr>
              <a:t>These conditional statements empower developers to design robust decision pathways, enhancing the logic and control flow of Python programs.</a:t>
            </a:r>
            <a:endParaRPr lang="en-IN">
              <a:ea typeface="+mn-ea"/>
            </a:endParaRPr>
          </a:p>
        </p:txBody>
      </p:sp>
    </p:spTree>
    <p:extLst>
      <p:ext uri="{BB962C8B-B14F-4D97-AF65-F5344CB8AC3E}">
        <p14:creationId xmlns:p14="http://schemas.microsoft.com/office/powerpoint/2010/main" val="42742679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defRPr/>
            </a:pPr>
            <a:r>
              <a:rPr lang="en" b="1" spc="-5"/>
              <a:t>In this slide - Trainer will  briefing  the students about the Conditional statement</a:t>
            </a:r>
            <a:endParaRPr lang="en-US"/>
          </a:p>
          <a:p>
            <a:pPr marL="0" indent="0">
              <a:buNone/>
              <a:defRPr/>
            </a:pPr>
            <a:r>
              <a:rPr lang="en" b="1" spc="-5"/>
              <a:t>--------------------------------------------------- </a:t>
            </a:r>
            <a:endParaRPr lang="en-US"/>
          </a:p>
          <a:p>
            <a:pPr marL="0">
              <a:buNone/>
              <a:defRPr/>
            </a:pPr>
            <a:r>
              <a:rPr lang="en-US" spc="-5"/>
              <a:t>The "if" statement serves as a pivotal decision-making tool in programming. It directs the flow of statements by evaluating a specified condition for logical truth or falsehood. Depending on the result, the program follows different paths. By utilizing the "if" statement, programmers can effectively implement conditional logic, enabling the program to respond dynamically based on changing conditions.</a:t>
            </a:r>
            <a:endParaRPr lang="en-US"/>
          </a:p>
        </p:txBody>
      </p:sp>
    </p:spTree>
    <p:extLst>
      <p:ext uri="{BB962C8B-B14F-4D97-AF65-F5344CB8AC3E}">
        <p14:creationId xmlns:p14="http://schemas.microsoft.com/office/powerpoint/2010/main" val="42492771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defRPr/>
            </a:pPr>
            <a:r>
              <a:rPr lang="en" b="1" spc="-5"/>
              <a:t>In this slide - Trainer will  briefing and showing  the students about the if statement</a:t>
            </a:r>
            <a:endParaRPr lang="en-US" spc="-5"/>
          </a:p>
          <a:p>
            <a:pPr marL="0" indent="0">
              <a:buNone/>
              <a:defRPr/>
            </a:pPr>
            <a:r>
              <a:rPr lang="en" b="1" spc="-5"/>
              <a:t>--------------------------------------------------- </a:t>
            </a:r>
            <a:endParaRPr lang="en-US"/>
          </a:p>
          <a:p>
            <a:pPr marL="0">
              <a:buNone/>
              <a:defRPr/>
            </a:pPr>
            <a:r>
              <a:rPr lang="en-US" spc="-5"/>
              <a:t>The "if statement" is constructed using the keyword "if," forming a core element of conditional programming. In the presented instance, a user input variable "</a:t>
            </a:r>
            <a:r>
              <a:rPr lang="en-US" spc="-5" err="1"/>
              <a:t>i</a:t>
            </a:r>
            <a:r>
              <a:rPr lang="en-US" spc="-5"/>
              <a:t>" is subjected to the if statement's evaluation, checking if it's below 10. Upon user input, if the value of "</a:t>
            </a:r>
            <a:r>
              <a:rPr lang="en-US" spc="-5" err="1"/>
              <a:t>i</a:t>
            </a:r>
            <a:r>
              <a:rPr lang="en-US" spc="-5"/>
              <a:t>" meets this condition, the program displays "Condition is True." This illustrates how "if statements" enable dynamic response to varying conditions, enhancing program flexibility and interactivity.</a:t>
            </a:r>
            <a:endParaRPr lang="en-US"/>
          </a:p>
        </p:txBody>
      </p:sp>
    </p:spTree>
    <p:extLst>
      <p:ext uri="{BB962C8B-B14F-4D97-AF65-F5344CB8AC3E}">
        <p14:creationId xmlns:p14="http://schemas.microsoft.com/office/powerpoint/2010/main" val="40216075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defRPr/>
            </a:pPr>
            <a:r>
              <a:rPr lang="en" b="1" spc="-5"/>
              <a:t>In this slide - Trainer will  briefing and showing  the students about the if else statement</a:t>
            </a:r>
            <a:endParaRPr lang="en-US" spc="-5"/>
          </a:p>
          <a:p>
            <a:pPr marL="0" indent="0">
              <a:buNone/>
              <a:defRPr/>
            </a:pPr>
            <a:r>
              <a:rPr lang="en" b="1" spc="-5"/>
              <a:t>--------------------------------------------------- </a:t>
            </a:r>
            <a:endParaRPr lang="en-US"/>
          </a:p>
          <a:p>
            <a:pPr marL="0">
              <a:buNone/>
              <a:defRPr/>
            </a:pPr>
            <a:r>
              <a:rPr lang="en-US" spc="-5"/>
              <a:t>The </a:t>
            </a:r>
            <a:r>
              <a:rPr lang="en-US" spc="-5" err="1"/>
              <a:t>if..else</a:t>
            </a:r>
            <a:r>
              <a:rPr lang="en-US" spc="-5"/>
              <a:t> statement, referred to as alternative execution, offers two potential execution paths determined by a condition. If the condition is true, one block of code is executed; if false, an alternate block is executed. This construct is essential for handling binary decisions, effectively controlling the program's flow based on the evaluation of a condition. The </a:t>
            </a:r>
            <a:r>
              <a:rPr lang="en-US" spc="-5" err="1"/>
              <a:t>if..else</a:t>
            </a:r>
            <a:r>
              <a:rPr lang="en-US" spc="-5"/>
              <a:t> statement enhances program versatility, enabling tailored responses to different scenarios.</a:t>
            </a:r>
            <a:endParaRPr lang="en-US"/>
          </a:p>
        </p:txBody>
      </p:sp>
    </p:spTree>
    <p:extLst>
      <p:ext uri="{BB962C8B-B14F-4D97-AF65-F5344CB8AC3E}">
        <p14:creationId xmlns:p14="http://schemas.microsoft.com/office/powerpoint/2010/main" val="26207099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defRPr/>
            </a:pPr>
            <a:r>
              <a:rPr lang="en" b="1" spc="-5"/>
              <a:t>In this slide - Trainer will  briefing and showing  the students about the if else statement</a:t>
            </a:r>
            <a:endParaRPr lang="en-US" spc="-5"/>
          </a:p>
          <a:p>
            <a:pPr marL="0" indent="0">
              <a:buNone/>
              <a:defRPr/>
            </a:pPr>
            <a:r>
              <a:rPr lang="en" b="1" spc="-5"/>
              <a:t>--------------------------------------------------- </a:t>
            </a:r>
            <a:endParaRPr lang="en-US"/>
          </a:p>
          <a:p>
            <a:pPr marL="0">
              <a:buNone/>
              <a:defRPr/>
            </a:pPr>
            <a:r>
              <a:rPr lang="en-US" spc="-5"/>
              <a:t>The "</a:t>
            </a:r>
            <a:r>
              <a:rPr lang="en-US" spc="-5" err="1"/>
              <a:t>if..else</a:t>
            </a:r>
            <a:r>
              <a:rPr lang="en-US" spc="-5"/>
              <a:t>" statement's syntax involves a test expression followed by a colon. Subsequently, the code block corresponding to the "if" branch is indented. The "else" keyword is then followed by a colon, and the corresponding code block for the "else" branch is indented as well. This syntax facilitates the creation of conditional structures where the program's flow branches based on the truth value of the initial test expression. Understanding and adhering to this syntax is crucial for accurate implementation of "</a:t>
            </a:r>
            <a:r>
              <a:rPr lang="en-US" spc="-5" err="1"/>
              <a:t>if..else</a:t>
            </a:r>
            <a:r>
              <a:rPr lang="en-US" spc="-5"/>
              <a:t>" statements in Python programs.</a:t>
            </a:r>
            <a:endParaRPr lang="en-US"/>
          </a:p>
        </p:txBody>
      </p:sp>
    </p:spTree>
    <p:extLst>
      <p:ext uri="{BB962C8B-B14F-4D97-AF65-F5344CB8AC3E}">
        <p14:creationId xmlns:p14="http://schemas.microsoft.com/office/powerpoint/2010/main" val="26100211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defRPr/>
            </a:pPr>
            <a:r>
              <a:rPr lang="en" b="1" spc="-5"/>
              <a:t>In this slide - Trainer will  briefing and showing  the students about the if else statement</a:t>
            </a:r>
            <a:endParaRPr lang="en-US" spc="-5"/>
          </a:p>
          <a:p>
            <a:pPr marL="0" indent="0">
              <a:buNone/>
              <a:defRPr/>
            </a:pPr>
            <a:r>
              <a:rPr lang="en" b="1" spc="-5"/>
              <a:t>--------------------------------------------------- </a:t>
            </a:r>
            <a:endParaRPr lang="en-US"/>
          </a:p>
          <a:p>
            <a:pPr marL="0">
              <a:buNone/>
              <a:defRPr/>
            </a:pPr>
            <a:r>
              <a:rPr lang="en-US" spc="-5"/>
              <a:t>In this example, the "</a:t>
            </a:r>
            <a:r>
              <a:rPr lang="en-US" spc="-5" err="1"/>
              <a:t>if..else</a:t>
            </a:r>
            <a:r>
              <a:rPr lang="en-US" spc="-5"/>
              <a:t>" statement is utilized to determine if a user-entered number is even or odd. The test expression evaluates whether the number is divisible by 2. If the condition is true, the program displays "Even." If the condition is false, indicating an odd number, the program displays "Odd." This example underscores the dynamic decision-making capability of "</a:t>
            </a:r>
            <a:r>
              <a:rPr lang="en-US" spc="-5" err="1"/>
              <a:t>if..else</a:t>
            </a:r>
            <a:r>
              <a:rPr lang="en-US" spc="-5"/>
              <a:t>" statements, offering tailored responses based on the nature of the input.</a:t>
            </a:r>
            <a:endParaRPr lang="en-US"/>
          </a:p>
        </p:txBody>
      </p:sp>
    </p:spTree>
    <p:extLst>
      <p:ext uri="{BB962C8B-B14F-4D97-AF65-F5344CB8AC3E}">
        <p14:creationId xmlns:p14="http://schemas.microsoft.com/office/powerpoint/2010/main" val="23259450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defRPr/>
            </a:pPr>
            <a:r>
              <a:rPr lang="en" b="1" spc="-5"/>
              <a:t>In this slide - Trainer will  briefing and showing  the students about the  </a:t>
            </a:r>
            <a:r>
              <a:rPr lang="en" b="1" spc="-5" err="1"/>
              <a:t>elif</a:t>
            </a:r>
            <a:r>
              <a:rPr lang="en" b="1" spc="-5"/>
              <a:t> statement</a:t>
            </a:r>
            <a:endParaRPr lang="en-US" spc="-5"/>
          </a:p>
          <a:p>
            <a:pPr marL="0" indent="0">
              <a:buNone/>
              <a:defRPr/>
            </a:pPr>
            <a:r>
              <a:rPr lang="en" b="1" spc="-5"/>
              <a:t>--------------------------------------------------- </a:t>
            </a:r>
            <a:endParaRPr lang="en-US"/>
          </a:p>
          <a:p>
            <a:pPr marL="0">
              <a:buNone/>
              <a:defRPr/>
            </a:pPr>
            <a:r>
              <a:rPr lang="en-US" spc="-5"/>
              <a:t>The "</a:t>
            </a:r>
            <a:r>
              <a:rPr lang="en-US" spc="-5" err="1"/>
              <a:t>elif</a:t>
            </a:r>
            <a:r>
              <a:rPr lang="en-US" spc="-5"/>
              <a:t>" statement is employed in Python as an alternative to "else if," offering the capability to introduce additional conditions in a program. This construct, known as a chained conditional, accommodates scenarios requiring more than two possible outcomes. By utilizing "</a:t>
            </a:r>
            <a:r>
              <a:rPr lang="en-US" spc="-5" err="1"/>
              <a:t>elif</a:t>
            </a:r>
            <a:r>
              <a:rPr lang="en-US" spc="-5"/>
              <a:t>," developers can craft branching structures that address multiple conditions, enhancing program adaptability and decision-making. This construct is pivotal for scenarios where code execution hinges on intricate conditions beyond simple "</a:t>
            </a:r>
            <a:r>
              <a:rPr lang="en-US" spc="-5" err="1"/>
              <a:t>if..else</a:t>
            </a:r>
            <a:r>
              <a:rPr lang="en-US" spc="-5"/>
              <a:t>" pairs.</a:t>
            </a:r>
            <a:endParaRPr lang="en-US"/>
          </a:p>
        </p:txBody>
      </p:sp>
    </p:spTree>
    <p:extLst>
      <p:ext uri="{BB962C8B-B14F-4D97-AF65-F5344CB8AC3E}">
        <p14:creationId xmlns:p14="http://schemas.microsoft.com/office/powerpoint/2010/main" val="21834200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defRPr/>
            </a:pPr>
            <a:r>
              <a:rPr lang="en" b="1" spc="-5"/>
              <a:t>In this slide - Trainer will  briefing and showing  the students about the </a:t>
            </a:r>
            <a:r>
              <a:rPr lang="en" b="1" spc="-5" err="1"/>
              <a:t>elif</a:t>
            </a:r>
            <a:r>
              <a:rPr lang="en" b="1" spc="-5"/>
              <a:t> statement</a:t>
            </a:r>
            <a:endParaRPr lang="en-US" spc="-5"/>
          </a:p>
          <a:p>
            <a:pPr marL="0" indent="0">
              <a:buNone/>
              <a:defRPr/>
            </a:pPr>
            <a:r>
              <a:rPr lang="en" b="1" spc="-5"/>
              <a:t>--------------------------------------------------- </a:t>
            </a:r>
            <a:endParaRPr lang="en-US"/>
          </a:p>
          <a:p>
            <a:pPr marL="0">
              <a:buNone/>
              <a:defRPr/>
            </a:pPr>
            <a:r>
              <a:rPr lang="en-US" spc="-5"/>
              <a:t>The syntax for using the "</a:t>
            </a:r>
            <a:r>
              <a:rPr lang="en-US" spc="-5" err="1"/>
              <a:t>elif</a:t>
            </a:r>
            <a:r>
              <a:rPr lang="en-US" spc="-5"/>
              <a:t>" statement involves an initial "if" expression followed by its corresponding code block. Subsequently, the "</a:t>
            </a:r>
            <a:r>
              <a:rPr lang="en-US" spc="-5" err="1"/>
              <a:t>elif</a:t>
            </a:r>
            <a:r>
              <a:rPr lang="en-US" spc="-5"/>
              <a:t>" keyword is used, along with a new expression, and the corresponding code block for the "</a:t>
            </a:r>
            <a:r>
              <a:rPr lang="en-US" spc="-5" err="1"/>
              <a:t>elif</a:t>
            </a:r>
            <a:r>
              <a:rPr lang="en-US" spc="-5"/>
              <a:t>" branch. Finally, the "else" keyword is used, and its corresponding code block is included. This syntax enables the creation of chained conditional structures, allowing the program to navigate multiple branching paths based on the truth values of different expressions. Understanding and following this syntax is crucial for correctly implementing "</a:t>
            </a:r>
            <a:r>
              <a:rPr lang="en-US" spc="-5" err="1"/>
              <a:t>elif</a:t>
            </a:r>
            <a:r>
              <a:rPr lang="en-US" spc="-5"/>
              <a:t>" statements in Python programs.</a:t>
            </a:r>
            <a:endParaRPr lang="en-US"/>
          </a:p>
        </p:txBody>
      </p:sp>
    </p:spTree>
    <p:extLst>
      <p:ext uri="{BB962C8B-B14F-4D97-AF65-F5344CB8AC3E}">
        <p14:creationId xmlns:p14="http://schemas.microsoft.com/office/powerpoint/2010/main" val="27792800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defRPr/>
            </a:pPr>
            <a:r>
              <a:rPr lang="en" b="1" spc="-5"/>
              <a:t>In this slide - Trainer will  briefing and showing  the students about the conditional statement example</a:t>
            </a:r>
            <a:endParaRPr lang="en-US" spc="-5"/>
          </a:p>
          <a:p>
            <a:pPr marL="0" indent="0">
              <a:buNone/>
              <a:defRPr/>
            </a:pPr>
            <a:r>
              <a:rPr lang="en" b="1" spc="-5"/>
              <a:t>--------------------------------------------------- </a:t>
            </a:r>
            <a:endParaRPr lang="en-US"/>
          </a:p>
          <a:p>
            <a:pPr marL="0" marR="0" lvl="0" indent="-298450" algn="l" defTabSz="914400">
              <a:lnSpc>
                <a:spcPct val="100000"/>
              </a:lnSpc>
              <a:spcBef>
                <a:spcPts val="0"/>
              </a:spcBef>
              <a:spcAft>
                <a:spcPts val="0"/>
              </a:spcAft>
              <a:buSzPts val="1100"/>
              <a:buFont typeface="Arial"/>
              <a:buNone/>
              <a:tabLst/>
              <a:defRPr/>
            </a:pPr>
            <a:r>
              <a:rPr lang="en-US" sz="1100" b="0" spc="-5">
                <a:solidFill>
                  <a:srgbClr val="223366"/>
                </a:solidFill>
              </a:rPr>
              <a:t>For example to check which entered number is greater amongst the three.</a:t>
            </a:r>
            <a:endParaRPr lang="en-US"/>
          </a:p>
          <a:p>
            <a:pPr marL="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spc="-5">
              <a:solidFill>
                <a:srgbClr val="223366"/>
              </a:solidFill>
            </a:endParaRPr>
          </a:p>
          <a:p>
            <a:pPr marL="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spc="-5">
              <a:solidFill>
                <a:srgbClr val="223366"/>
              </a:solidFill>
            </a:endParaRPr>
          </a:p>
        </p:txBody>
      </p:sp>
    </p:spTree>
    <p:extLst>
      <p:ext uri="{BB962C8B-B14F-4D97-AF65-F5344CB8AC3E}">
        <p14:creationId xmlns:p14="http://schemas.microsoft.com/office/powerpoint/2010/main" val="14828906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defRPr/>
            </a:pPr>
            <a:r>
              <a:rPr lang="en" b="1" spc="-5"/>
              <a:t>In this slide - Trainer will  briefing and showing  the students about the </a:t>
            </a:r>
            <a:r>
              <a:rPr lang="en" b="1" spc="-5" err="1"/>
              <a:t>elif</a:t>
            </a:r>
            <a:r>
              <a:rPr lang="en" b="1" spc="-5"/>
              <a:t> statement with an example</a:t>
            </a:r>
            <a:endParaRPr lang="en-US" spc="-5"/>
          </a:p>
          <a:p>
            <a:pPr marL="0" indent="0">
              <a:buNone/>
              <a:defRPr/>
            </a:pPr>
            <a:r>
              <a:rPr lang="en" b="1" spc="-5"/>
              <a:t>--------------------------------------------------- </a:t>
            </a:r>
            <a:endParaRPr lang="en-US"/>
          </a:p>
          <a:p>
            <a:pPr>
              <a:buNone/>
              <a:defRPr/>
            </a:pPr>
            <a:r>
              <a:rPr lang="en-US" spc="-5"/>
              <a:t>This chaining of conditions showcases the power of "</a:t>
            </a:r>
            <a:r>
              <a:rPr lang="en-US" spc="-5" err="1"/>
              <a:t>elif</a:t>
            </a:r>
            <a:r>
              <a:rPr lang="en-US" spc="-5"/>
              <a:t>" statements in creating multi-tiered decision pathways that address various possibilities. This example underscores how "</a:t>
            </a:r>
            <a:r>
              <a:rPr lang="en-US" spc="-5" err="1"/>
              <a:t>elif</a:t>
            </a:r>
            <a:r>
              <a:rPr lang="en-US" spc="-5"/>
              <a:t>" enhances the program's ability to handle complex branching scenarios effectively.</a:t>
            </a:r>
            <a:endParaRPr lang="en-US"/>
          </a:p>
          <a:p>
            <a:pPr>
              <a:buNone/>
              <a:defRPr/>
            </a:pPr>
            <a:br>
              <a:rPr lang="en-US"/>
            </a:br>
            <a:endParaRPr lang="en-US"/>
          </a:p>
          <a:p>
            <a:pPr marL="0" marR="0" lvl="0" indent="-298450" algn="l" defTabSz="914400">
              <a:lnSpc>
                <a:spcPct val="100000"/>
              </a:lnSpc>
              <a:spcBef>
                <a:spcPts val="0"/>
              </a:spcBef>
              <a:spcAft>
                <a:spcPts val="0"/>
              </a:spcAft>
              <a:buSzPts val="1100"/>
              <a:buFont typeface="Arial"/>
              <a:buNone/>
              <a:tabLst/>
              <a:defRPr/>
            </a:pPr>
            <a:endParaRPr lang="en-US" sz="1100" b="0" spc="-5">
              <a:solidFill>
                <a:srgbClr val="223366"/>
              </a:solidFill>
            </a:endParaRPr>
          </a:p>
        </p:txBody>
      </p:sp>
    </p:spTree>
    <p:extLst>
      <p:ext uri="{BB962C8B-B14F-4D97-AF65-F5344CB8AC3E}">
        <p14:creationId xmlns:p14="http://schemas.microsoft.com/office/powerpoint/2010/main" val="1280154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 b="1"/>
              <a:t>Trainer would be briefing the students about the python language.</a:t>
            </a:r>
            <a:endParaRPr lang="en"/>
          </a:p>
          <a:p>
            <a:pPr marL="0" indent="0">
              <a:buNone/>
            </a:pPr>
            <a:r>
              <a:rPr lang="en" b="1"/>
              <a:t>---------------------------------------------------</a:t>
            </a:r>
            <a:endParaRPr lang="en"/>
          </a:p>
          <a:p>
            <a:pPr marL="0" indent="0">
              <a:buNone/>
            </a:pPr>
            <a:r>
              <a:rPr lang="en"/>
              <a:t>We're going to explore the world of programming today via the lens of Python, one of the most well-liked and useful programming languages available.</a:t>
            </a:r>
            <a:r>
              <a:rPr lang="en-US"/>
              <a:t>Python is a tool that enables developers to build anything from straightforward scripts to intricate applications. Let's dive in and discover what makes Python unique and why it's a great place for both beginning and advanced programmers to start.</a:t>
            </a:r>
          </a:p>
          <a:p>
            <a:pPr marL="0" lvl="0" indent="0" algn="l" rtl="0">
              <a:lnSpc>
                <a:spcPct val="100000"/>
              </a:lnSpc>
              <a:spcBef>
                <a:spcPts val="0"/>
              </a:spcBef>
              <a:spcAft>
                <a:spcPts val="0"/>
              </a:spcAft>
              <a:buSzPts val="1100"/>
              <a:buNone/>
            </a:pPr>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9528979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defRPr/>
            </a:pPr>
            <a:r>
              <a:rPr lang="en" b="1" spc="-5"/>
              <a:t>In this slide - Trainer will  briefing and showing  the students about the Nested if else statement</a:t>
            </a:r>
            <a:endParaRPr lang="en-US" spc="-5"/>
          </a:p>
          <a:p>
            <a:pPr marL="0" indent="0">
              <a:buNone/>
              <a:defRPr/>
            </a:pPr>
            <a:r>
              <a:rPr lang="en" b="1" spc="-5"/>
              <a:t>--------------------------------------------------- </a:t>
            </a:r>
            <a:endParaRPr lang="en-US"/>
          </a:p>
          <a:p>
            <a:pPr marL="0">
              <a:buNone/>
              <a:defRPr/>
            </a:pPr>
            <a:r>
              <a:rPr lang="en-US" spc="-5"/>
              <a:t>The concept of nesting is a crucial aspect of programming, allowing us to embed an entire </a:t>
            </a:r>
            <a:r>
              <a:rPr lang="en-US" spc="-5" err="1"/>
              <a:t>if..else</a:t>
            </a:r>
            <a:r>
              <a:rPr lang="en-US" spc="-5"/>
              <a:t> statement within another </a:t>
            </a:r>
            <a:r>
              <a:rPr lang="en-US" spc="-5" err="1"/>
              <a:t>if..else</a:t>
            </a:r>
            <a:r>
              <a:rPr lang="en-US" spc="-5"/>
              <a:t> statement. This construct, known as a nested if, enables the creation of complex decision structures. Inside a nested if, one can have an if..</a:t>
            </a:r>
            <a:r>
              <a:rPr lang="en-US" spc="-5" err="1"/>
              <a:t>elif</a:t>
            </a:r>
            <a:r>
              <a:rPr lang="en-US" spc="-5"/>
              <a:t>..else construct, adding another layer of conditional logic. This technique is invaluable when addressing intricate scenarios that involve multiple conditions and outcomes. Understanding nested </a:t>
            </a:r>
            <a:r>
              <a:rPr lang="en-US" spc="-5" err="1"/>
              <a:t>if..else</a:t>
            </a:r>
            <a:r>
              <a:rPr lang="en-US" spc="-5"/>
              <a:t> constructs contributes to crafting more intricate and responsive Python programs.</a:t>
            </a:r>
            <a:endParaRPr lang="en-US"/>
          </a:p>
        </p:txBody>
      </p:sp>
    </p:spTree>
    <p:extLst>
      <p:ext uri="{BB962C8B-B14F-4D97-AF65-F5344CB8AC3E}">
        <p14:creationId xmlns:p14="http://schemas.microsoft.com/office/powerpoint/2010/main" val="4289165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defRPr/>
            </a:pPr>
            <a:r>
              <a:rPr lang="en" b="1" spc="-5"/>
              <a:t>In this slide - Trainer will  briefing and showing  the students about the Nested if else statement</a:t>
            </a:r>
            <a:endParaRPr lang="en-US" spc="-5"/>
          </a:p>
          <a:p>
            <a:pPr marL="0" indent="0">
              <a:buNone/>
              <a:defRPr/>
            </a:pPr>
            <a:r>
              <a:rPr lang="en" b="1" spc="-5"/>
              <a:t>--------------------------------------------------- </a:t>
            </a:r>
            <a:endParaRPr lang="en-US"/>
          </a:p>
          <a:p>
            <a:pPr marL="0">
              <a:buNone/>
              <a:defRPr/>
            </a:pPr>
            <a:r>
              <a:rPr lang="en-US" spc="-5"/>
              <a:t>The syntax for a nested </a:t>
            </a:r>
            <a:r>
              <a:rPr lang="en-US" spc="-5" err="1"/>
              <a:t>if..else</a:t>
            </a:r>
            <a:r>
              <a:rPr lang="en-US" spc="-5"/>
              <a:t> statement involves multiple levels of conditional evaluation. The initial "if" expression1 is followed by its corresponding statement(s). Next, an "if" expression2 is presented, along with its associated statement(s). Within the same construct, an "</a:t>
            </a:r>
            <a:r>
              <a:rPr lang="en-US" spc="-5" err="1"/>
              <a:t>elif</a:t>
            </a:r>
            <a:r>
              <a:rPr lang="en-US" spc="-5"/>
              <a:t>" expression3 and its corresponding statement(s) are provided. Finally, the "else" statement concludes the construct with its corresponding statement. This syntax encapsulates a hierarchy of conditional logic, demonstrating how nested </a:t>
            </a:r>
            <a:r>
              <a:rPr lang="en-US" spc="-5" err="1"/>
              <a:t>if..else</a:t>
            </a:r>
            <a:r>
              <a:rPr lang="en-US" spc="-5"/>
              <a:t> statements offer advanced decision-making structures in Python programs.</a:t>
            </a:r>
            <a:endParaRPr lang="en-US"/>
          </a:p>
        </p:txBody>
      </p:sp>
    </p:spTree>
    <p:extLst>
      <p:ext uri="{BB962C8B-B14F-4D97-AF65-F5344CB8AC3E}">
        <p14:creationId xmlns:p14="http://schemas.microsoft.com/office/powerpoint/2010/main" val="319588801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defRPr/>
            </a:pPr>
            <a:r>
              <a:rPr lang="en" b="1" spc="-5"/>
              <a:t>In this slide - Trainer will  briefing and showing  the students about the  statement as example</a:t>
            </a:r>
            <a:endParaRPr lang="en-US" spc="-5"/>
          </a:p>
          <a:p>
            <a:pPr marL="0" indent="0">
              <a:buNone/>
              <a:defRPr/>
            </a:pPr>
            <a:r>
              <a:rPr lang="en" b="1" spc="-5"/>
              <a:t>--------------------------------------------------- </a:t>
            </a:r>
            <a:endParaRPr lang="en-US"/>
          </a:p>
          <a:p>
            <a:pPr marL="0" marR="0" lvl="0" indent="-298450" algn="l" defTabSz="914400">
              <a:lnSpc>
                <a:spcPct val="100000"/>
              </a:lnSpc>
              <a:spcBef>
                <a:spcPts val="0"/>
              </a:spcBef>
              <a:spcAft>
                <a:spcPts val="0"/>
              </a:spcAft>
              <a:buSzPts val="1100"/>
              <a:buFont typeface="Arial"/>
              <a:buNone/>
              <a:tabLst/>
              <a:defRPr/>
            </a:pPr>
            <a:r>
              <a:rPr lang="en-US" sz="1100" spc="-5">
                <a:solidFill>
                  <a:srgbClr val="223366"/>
                </a:solidFill>
              </a:rPr>
              <a:t>For example to check whether entered number is positive or negative.</a:t>
            </a:r>
            <a:endParaRPr lang="en-US"/>
          </a:p>
          <a:p>
            <a:pPr marL="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spc="-5">
              <a:solidFill>
                <a:srgbClr val="223366"/>
              </a:solidFill>
            </a:endParaRPr>
          </a:p>
          <a:p>
            <a:pPr marL="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spc="-5">
                <a:solidFill>
                  <a:srgbClr val="223366"/>
                </a:solidFill>
              </a:rPr>
              <a:t>Display the image</a:t>
            </a:r>
          </a:p>
        </p:txBody>
      </p:sp>
    </p:spTree>
    <p:extLst>
      <p:ext uri="{BB962C8B-B14F-4D97-AF65-F5344CB8AC3E}">
        <p14:creationId xmlns:p14="http://schemas.microsoft.com/office/powerpoint/2010/main" val="18697338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defRPr/>
            </a:pPr>
            <a:r>
              <a:rPr lang="en" b="1" spc="-5"/>
              <a:t>In this slide - Trainer will  briefing and showing  the students about the  statement as example</a:t>
            </a:r>
            <a:endParaRPr lang="en-US" spc="-5"/>
          </a:p>
          <a:p>
            <a:pPr marL="0" indent="0">
              <a:buNone/>
              <a:defRPr/>
            </a:pPr>
            <a:r>
              <a:rPr lang="en" b="1" spc="-5"/>
              <a:t>--------------------------------------------------- </a:t>
            </a:r>
            <a:endParaRPr lang="en-US"/>
          </a:p>
          <a:p>
            <a:pPr marL="0" marR="0" lvl="0" indent="-298450" algn="l" defTabSz="914400">
              <a:lnSpc>
                <a:spcPct val="100000"/>
              </a:lnSpc>
              <a:spcBef>
                <a:spcPts val="0"/>
              </a:spcBef>
              <a:spcAft>
                <a:spcPts val="0"/>
              </a:spcAft>
              <a:buSzPts val="1100"/>
              <a:buFont typeface="Arial"/>
              <a:buNone/>
              <a:tabLst/>
              <a:defRPr/>
            </a:pPr>
            <a:r>
              <a:rPr lang="en-US" sz="1100" b="0" spc="-5">
                <a:solidFill>
                  <a:srgbClr val="223366"/>
                </a:solidFill>
              </a:rPr>
              <a:t>Continued</a:t>
            </a:r>
            <a:endParaRPr lang="en-US"/>
          </a:p>
          <a:p>
            <a:pPr marL="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spc="-5">
              <a:solidFill>
                <a:srgbClr val="223366"/>
              </a:solidFill>
            </a:endParaRPr>
          </a:p>
          <a:p>
            <a:pPr marL="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spc="-5">
                <a:solidFill>
                  <a:srgbClr val="223366"/>
                </a:solidFill>
              </a:rPr>
              <a:t>Display the image</a:t>
            </a:r>
          </a:p>
        </p:txBody>
      </p:sp>
    </p:spTree>
    <p:extLst>
      <p:ext uri="{BB962C8B-B14F-4D97-AF65-F5344CB8AC3E}">
        <p14:creationId xmlns:p14="http://schemas.microsoft.com/office/powerpoint/2010/main" val="392280382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defRPr/>
            </a:pPr>
            <a:r>
              <a:rPr lang="en" b="1" spc="-5"/>
              <a:t>In this slide - Trainer will  briefing and showing  the students about the  statement as example</a:t>
            </a:r>
            <a:endParaRPr lang="en-US" spc="-5"/>
          </a:p>
          <a:p>
            <a:pPr marL="0" indent="0">
              <a:buNone/>
              <a:defRPr/>
            </a:pPr>
            <a:r>
              <a:rPr lang="en" b="1" spc="-5"/>
              <a:t>--------------------------------------------------- </a:t>
            </a:r>
            <a:endParaRPr lang="en-US"/>
          </a:p>
          <a:p>
            <a:pPr marL="0">
              <a:buNone/>
              <a:defRPr/>
            </a:pPr>
            <a:r>
              <a:rPr lang="en-US" spc="-5"/>
              <a:t>When the suite of an if clause contains only a single line, Python allows it to be placed on the same line as the header statement. This approach, known as a one-line if clause, enhances code conciseness. An example demonstrates this technique, where the condition is assessed, and if true, the statement is executed in a single line. This technique is valuable for writing compact and straightforward code when the logic is simple and doesn't require extensive branching.</a:t>
            </a:r>
            <a:endParaRPr lang="en-US"/>
          </a:p>
        </p:txBody>
      </p:sp>
    </p:spTree>
    <p:extLst>
      <p:ext uri="{BB962C8B-B14F-4D97-AF65-F5344CB8AC3E}">
        <p14:creationId xmlns:p14="http://schemas.microsoft.com/office/powerpoint/2010/main" val="33865588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defRPr/>
            </a:pPr>
            <a:r>
              <a:rPr lang="en-US" b="1" spc="-5"/>
              <a:t>In this slide, Trainer will ask the students to click on the link given in the slide – Conditional Statement – Which is a solved question based on a topic. Student may refer the questions, analyze the questions and after the concept is understood. Student may solve another question with the following link.</a:t>
            </a:r>
          </a:p>
          <a:p>
            <a:pPr>
              <a:buNone/>
              <a:defRPr/>
            </a:pPr>
            <a:r>
              <a:rPr lang="en-US" spc="-5"/>
              <a:t> ------------------------------------------------------------------------------------------------------------------------------</a:t>
            </a:r>
          </a:p>
          <a:p>
            <a:pPr>
              <a:buNone/>
              <a:defRPr/>
            </a:pPr>
            <a:endParaRPr lang="en-US" spc="-5"/>
          </a:p>
          <a:p>
            <a:pPr>
              <a:buNone/>
              <a:defRPr/>
            </a:pPr>
            <a:r>
              <a:rPr lang="en-US" b="1" spc="-5"/>
              <a:t>Practice Question -: </a:t>
            </a:r>
            <a:r>
              <a:rPr lang="en-US" spc="-5">
                <a:hlinkClick r:id="rId3"/>
              </a:rPr>
              <a:t>https://github.com/edunetnextgen/Student-Development/blob/main/Full%20Stack%20Development%20with%20Cloud/Module%203/%20Lab%2019%20Ex.2%20Practice%20Question</a:t>
            </a:r>
          </a:p>
          <a:p>
            <a:pPr>
              <a:buNone/>
              <a:defRPr/>
            </a:pPr>
            <a:endParaRPr lang="en-US" spc="-5"/>
          </a:p>
          <a:p>
            <a:pPr>
              <a:buNone/>
              <a:defRPr/>
            </a:pPr>
            <a:endParaRPr lang="en-US" spc="-5"/>
          </a:p>
          <a:p>
            <a:pPr>
              <a:buNone/>
              <a:defRPr/>
            </a:pPr>
            <a:endParaRPr lang="en-US" spc="-5"/>
          </a:p>
          <a:p>
            <a:pPr>
              <a:buNone/>
              <a:defRPr/>
            </a:pPr>
            <a:r>
              <a:rPr lang="en-US" b="1" spc="-5"/>
              <a:t>Practice Question Solution -: </a:t>
            </a:r>
            <a:r>
              <a:rPr lang="en-US" spc="-5">
                <a:hlinkClick r:id="rId4"/>
              </a:rPr>
              <a:t>https://github.com/edunetnextgen/Student-Development/blob/main/Full%20Stack%20Development%20with%20Cloud/Module%203/Lab%2019%20Ex.2%20Practice%20Question%20Solution</a:t>
            </a:r>
            <a:endParaRPr lang="en-US" spc="-5"/>
          </a:p>
          <a:p>
            <a:pPr>
              <a:buNone/>
              <a:defRPr/>
            </a:pPr>
            <a:endParaRPr lang="en-US" spc="-5"/>
          </a:p>
          <a:p>
            <a:pPr>
              <a:buNone/>
              <a:defRPr/>
            </a:pPr>
            <a:endParaRPr lang="en-US" spc="-5"/>
          </a:p>
          <a:p>
            <a:pPr>
              <a:buNone/>
              <a:defRPr/>
            </a:pPr>
            <a:r>
              <a:rPr lang="en-US" spc="-5"/>
              <a:t> </a:t>
            </a:r>
          </a:p>
          <a:p>
            <a:pPr>
              <a:buNone/>
              <a:defRPr/>
            </a:pPr>
            <a:endParaRPr lang="en-US" spc="-5"/>
          </a:p>
          <a:p>
            <a:pPr marL="0" indent="0">
              <a:buNone/>
              <a:defRPr/>
            </a:pPr>
            <a:endParaRPr lang="en-IN" spc="-5"/>
          </a:p>
          <a:p>
            <a:pPr marL="0">
              <a:buNone/>
              <a:defRPr/>
            </a:pPr>
            <a:endParaRPr lang="en-US" spc="-5"/>
          </a:p>
        </p:txBody>
      </p:sp>
    </p:spTree>
    <p:extLst>
      <p:ext uri="{BB962C8B-B14F-4D97-AF65-F5344CB8AC3E}">
        <p14:creationId xmlns:p14="http://schemas.microsoft.com/office/powerpoint/2010/main" val="112677767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defRPr/>
            </a:pPr>
            <a:r>
              <a:rPr lang="en" b="1" spc="-5"/>
              <a:t>In this slide - Trainer will  briefing   the students about the  Looping </a:t>
            </a:r>
            <a:endParaRPr lang="en-US"/>
          </a:p>
          <a:p>
            <a:pPr marL="0" indent="0">
              <a:buNone/>
              <a:defRPr/>
            </a:pPr>
            <a:r>
              <a:rPr lang="en" b="1" spc="-5"/>
              <a:t>--------------------------------------------------- </a:t>
            </a:r>
            <a:endParaRPr lang="en-US"/>
          </a:p>
          <a:p>
            <a:pPr marL="0">
              <a:buNone/>
              <a:defRPr/>
            </a:pPr>
            <a:r>
              <a:rPr lang="en-US" spc="-5"/>
              <a:t>In programming, loops are essential for executing a block of code multiple times. The sequence of execution starts with the first statement in a function and proceeds sequentially. However, circumstances often arise where repeated execution is necessary. A loop statement provides the capability to achieve this, permitting the execution of a set of statements iteratively. This approach enhances efficiency and promotes code reusability. The diagram visually represents how a loop statement operates, showing the iterative nature of code execution.</a:t>
            </a:r>
            <a:endParaRPr lang="en-US"/>
          </a:p>
        </p:txBody>
      </p:sp>
    </p:spTree>
    <p:extLst>
      <p:ext uri="{BB962C8B-B14F-4D97-AF65-F5344CB8AC3E}">
        <p14:creationId xmlns:p14="http://schemas.microsoft.com/office/powerpoint/2010/main" val="355423238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defRPr/>
            </a:pPr>
            <a:r>
              <a:rPr lang="en" b="1" spc="-5"/>
              <a:t>In this slide - Trainer will  briefing   the students about the  Looping </a:t>
            </a:r>
            <a:endParaRPr lang="en-US" spc="-5"/>
          </a:p>
          <a:p>
            <a:pPr marL="0" indent="0">
              <a:buNone/>
              <a:defRPr/>
            </a:pPr>
            <a:r>
              <a:rPr lang="en" b="1" spc="-5"/>
              <a:t>--------------------------------------------------- </a:t>
            </a:r>
            <a:endParaRPr lang="en-US" spc="-5"/>
          </a:p>
          <a:p>
            <a:pPr marL="0">
              <a:buNone/>
              <a:defRPr/>
            </a:pPr>
            <a:endParaRPr lang="en-US" spc="-5"/>
          </a:p>
          <a:p>
            <a:pPr marL="0">
              <a:buNone/>
              <a:defRPr/>
            </a:pPr>
            <a:r>
              <a:rPr lang="en-US" spc="-5"/>
              <a:t>Loop structures are crucial for addressing scenarios where a specific block of code requires repetitive execution. Unlike sequential execution, these scenarios demand a set of statements to be repeated multiple times. These repetitive sections of code represent tasks that computers perform iteratively to accomplish specific objectives. Loops are instrumental in optimizing code and automating tasks that involve repetitive operations, contributing to efficient and effective programming.</a:t>
            </a:r>
            <a:endParaRPr lang="en-US"/>
          </a:p>
        </p:txBody>
      </p:sp>
    </p:spTree>
    <p:extLst>
      <p:ext uri="{BB962C8B-B14F-4D97-AF65-F5344CB8AC3E}">
        <p14:creationId xmlns:p14="http://schemas.microsoft.com/office/powerpoint/2010/main" val="27899765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defRPr/>
            </a:pPr>
            <a:r>
              <a:rPr lang="en" b="1" spc="-5"/>
              <a:t>In this slide - Trainer will  briefing   the students about the  Looping </a:t>
            </a:r>
            <a:endParaRPr lang="en-US" spc="-5"/>
          </a:p>
          <a:p>
            <a:pPr marL="0" indent="0">
              <a:buNone/>
              <a:defRPr/>
            </a:pPr>
            <a:r>
              <a:rPr lang="en" b="1" spc="-5"/>
              <a:t>--------------------------------------------------- </a:t>
            </a:r>
            <a:endParaRPr lang="en-US" spc="-5"/>
          </a:p>
          <a:p>
            <a:pPr>
              <a:buNone/>
              <a:defRPr/>
            </a:pPr>
            <a:endParaRPr lang="en-US" spc="-5"/>
          </a:p>
          <a:p>
            <a:pPr>
              <a:buNone/>
              <a:defRPr/>
            </a:pPr>
            <a:r>
              <a:rPr lang="en-US" spc="-5"/>
              <a:t>Python offers several loop structures to cater to different types of repetitive tasks:</a:t>
            </a:r>
            <a:endParaRPr lang="en-US"/>
          </a:p>
          <a:p>
            <a:pPr>
              <a:buNone/>
              <a:defRPr/>
            </a:pPr>
            <a:r>
              <a:rPr lang="en-US" spc="-5"/>
              <a:t> 1. While Statement: This loop continues executing a block of code as long as the given condition remains true.</a:t>
            </a:r>
            <a:endParaRPr lang="en-US"/>
          </a:p>
          <a:p>
            <a:pPr>
              <a:buNone/>
              <a:defRPr/>
            </a:pPr>
            <a:r>
              <a:rPr lang="en-US" spc="-5"/>
              <a:t> 2. For loop Statement: The "for" loop iterates over a sequence, such as a list, string, or range, and executes a block of code for each element.</a:t>
            </a:r>
            <a:endParaRPr lang="en-US"/>
          </a:p>
          <a:p>
            <a:pPr>
              <a:buNone/>
              <a:defRPr/>
            </a:pPr>
            <a:r>
              <a:rPr lang="en-US" spc="-5"/>
              <a:t> 3. Nested Loop Statement: This construct involves embedding one loop inside another, allowing for more complex repetitive patterns and operations.</a:t>
            </a:r>
            <a:endParaRPr lang="en-US"/>
          </a:p>
          <a:p>
            <a:pPr>
              <a:buNone/>
              <a:defRPr/>
            </a:pPr>
            <a:r>
              <a:rPr lang="en-US" spc="-5"/>
              <a:t> These loop structures provide programmers with the tools to manage various repetitive scenarios effectively, enhancing code efficiency and functionality.</a:t>
            </a:r>
            <a:endParaRPr lang="en-US"/>
          </a:p>
        </p:txBody>
      </p:sp>
    </p:spTree>
    <p:extLst>
      <p:ext uri="{BB962C8B-B14F-4D97-AF65-F5344CB8AC3E}">
        <p14:creationId xmlns:p14="http://schemas.microsoft.com/office/powerpoint/2010/main" val="201346818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defRPr/>
            </a:pPr>
            <a:r>
              <a:rPr lang="en" b="1" spc="-5"/>
              <a:t>In this slide - Trainer will  briefing   the students about the While  Looping </a:t>
            </a:r>
            <a:endParaRPr lang="en-US" spc="-5"/>
          </a:p>
          <a:p>
            <a:pPr marL="0" indent="0">
              <a:buNone/>
              <a:defRPr/>
            </a:pPr>
            <a:r>
              <a:rPr lang="en" b="1" spc="-5"/>
              <a:t>--------------------------------------------------- </a:t>
            </a:r>
            <a:endParaRPr lang="en-US" spc="-5"/>
          </a:p>
          <a:p>
            <a:pPr marL="0">
              <a:buNone/>
              <a:defRPr/>
            </a:pPr>
            <a:endParaRPr lang="en-US" spc="-5"/>
          </a:p>
          <a:p>
            <a:pPr marL="0">
              <a:buNone/>
              <a:defRPr/>
            </a:pPr>
            <a:r>
              <a:rPr lang="en-US" spc="-5"/>
              <a:t>A "while" loop in Python is employed to iteratively execute a designated set of statements as long as a particular condition holds true. The loop's validity is determined by evaluating the condition before executing each iteration, allowing for dynamic control over code repetition. The "while" loop's syntax involves expressing the condition using the "expression" and defining the corresponding block of "statements" to be executed. Understanding and utilizing this construct is crucial for implementing efficient and responsive iterative processes within Python programs.</a:t>
            </a:r>
            <a:endParaRPr lang="en-US"/>
          </a:p>
        </p:txBody>
      </p:sp>
    </p:spTree>
    <p:extLst>
      <p:ext uri="{BB962C8B-B14F-4D97-AF65-F5344CB8AC3E}">
        <p14:creationId xmlns:p14="http://schemas.microsoft.com/office/powerpoint/2010/main" val="3575898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 b="1"/>
              <a:t>Trainer would be briefing the students about the characteristics of python along with it trainer will ask to students to get there opinions</a:t>
            </a:r>
          </a:p>
          <a:p>
            <a:pPr marL="0" indent="0">
              <a:buNone/>
            </a:pPr>
            <a:r>
              <a:rPr lang="en" b="1"/>
              <a:t>---------------------------------------------------</a:t>
            </a:r>
            <a:endParaRPr lang="en-US"/>
          </a:p>
          <a:p>
            <a:pPr marL="12065" indent="0">
              <a:spcBef>
                <a:spcPts val="370"/>
              </a:spcBef>
              <a:buNone/>
            </a:pPr>
            <a:r>
              <a:rPr lang="en-US" b="1"/>
              <a:t>Simple Syntax</a:t>
            </a:r>
            <a:endParaRPr lang="en-IN" b="1" spc="-5">
              <a:solidFill>
                <a:srgbClr val="223366"/>
              </a:solidFill>
            </a:endParaRPr>
          </a:p>
          <a:p>
            <a:pPr marL="12065" indent="0">
              <a:spcBef>
                <a:spcPts val="370"/>
              </a:spcBef>
              <a:buNone/>
            </a:pPr>
            <a:r>
              <a:rPr lang="en-US"/>
              <a:t>        It is Closer to English language; Easy to Learn and more emphasis on the solution to the problem rather than the syntax</a:t>
            </a:r>
          </a:p>
          <a:p>
            <a:pPr marL="12065" indent="0">
              <a:spcBef>
                <a:spcPts val="370"/>
              </a:spcBef>
              <a:buNone/>
            </a:pPr>
            <a:endParaRPr lang="en-US"/>
          </a:p>
          <a:p>
            <a:pPr marL="12065" indent="0">
              <a:spcBef>
                <a:spcPts val="270"/>
              </a:spcBef>
              <a:buNone/>
            </a:pPr>
            <a:r>
              <a:rPr lang="en-US" b="1"/>
              <a:t>GUI Programming</a:t>
            </a:r>
            <a:endParaRPr lang="en-US"/>
          </a:p>
          <a:p>
            <a:pPr marL="12065" indent="0">
              <a:spcBef>
                <a:spcPts val="270"/>
              </a:spcBef>
              <a:buNone/>
            </a:pPr>
            <a:r>
              <a:rPr lang="en-US"/>
              <a:t>        Python supports GUI applications that can be created and ported to many system calls, libraries and windows systems, such as Windows MFC, Macintosh, and the </a:t>
            </a:r>
          </a:p>
          <a:p>
            <a:pPr marL="12065" indent="0">
              <a:spcBef>
                <a:spcPts val="270"/>
              </a:spcBef>
              <a:buNone/>
            </a:pPr>
            <a:r>
              <a:rPr lang="en-US"/>
              <a:t>        Window system of Unix.</a:t>
            </a:r>
          </a:p>
          <a:p>
            <a:pPr marL="12065" indent="0">
              <a:spcBef>
                <a:spcPts val="270"/>
              </a:spcBef>
              <a:buNone/>
            </a:pPr>
            <a:endParaRPr lang="en-US"/>
          </a:p>
          <a:p>
            <a:pPr marL="12065" indent="0">
              <a:spcBef>
                <a:spcPts val="270"/>
              </a:spcBef>
              <a:buNone/>
            </a:pPr>
            <a:r>
              <a:rPr lang="en-US" b="1"/>
              <a:t>Scalable</a:t>
            </a:r>
            <a:endParaRPr lang="en-US"/>
          </a:p>
          <a:p>
            <a:pPr marL="12065" indent="0">
              <a:spcBef>
                <a:spcPts val="270"/>
              </a:spcBef>
              <a:buNone/>
            </a:pPr>
            <a:r>
              <a:rPr lang="en-US"/>
              <a:t>Python provides a better structure and support for large programs than shell scripting</a:t>
            </a:r>
          </a:p>
          <a:p>
            <a:pPr marL="12065" indent="0">
              <a:spcBef>
                <a:spcPts val="270"/>
              </a:spcBef>
              <a:buNone/>
            </a:pPr>
            <a:endParaRPr lang="en-US"/>
          </a:p>
          <a:p>
            <a:pPr marL="12065" indent="0">
              <a:spcBef>
                <a:spcPts val="270"/>
              </a:spcBef>
              <a:buNone/>
            </a:pPr>
            <a:r>
              <a:rPr lang="en-US" b="1"/>
              <a:t>Free and Open Source</a:t>
            </a:r>
            <a:endParaRPr lang="en-US"/>
          </a:p>
          <a:p>
            <a:pPr marL="12065" indent="0">
              <a:spcBef>
                <a:spcPts val="270"/>
              </a:spcBef>
              <a:buNone/>
            </a:pPr>
            <a:r>
              <a:rPr lang="en-US"/>
              <a:t>It is Redistributable. Python is open-source and the community is always contributing to it to improve it. It is </a:t>
            </a:r>
            <a:r>
              <a:rPr lang="en-US" b="1"/>
              <a:t>free</a:t>
            </a:r>
            <a:r>
              <a:rPr lang="en-US"/>
              <a:t> and its source code is </a:t>
            </a:r>
            <a:r>
              <a:rPr lang="en-US" b="1"/>
              <a:t>freely available</a:t>
            </a:r>
            <a:r>
              <a:rPr lang="en-US"/>
              <a:t> to the public. </a:t>
            </a:r>
          </a:p>
          <a:p>
            <a:pPr marL="12065" indent="0">
              <a:spcBef>
                <a:spcPts val="270"/>
              </a:spcBef>
              <a:buNone/>
            </a:pPr>
            <a:endParaRPr lang="en-US"/>
          </a:p>
          <a:p>
            <a:pPr marL="12065" indent="0">
              <a:spcBef>
                <a:spcPts val="270"/>
              </a:spcBef>
              <a:buNone/>
            </a:pPr>
            <a:r>
              <a:rPr lang="en-US" b="1"/>
              <a:t>Variety of Usage and Application.</a:t>
            </a:r>
            <a:endParaRPr lang="en-US"/>
          </a:p>
          <a:p>
            <a:pPr marL="12065" indent="0">
              <a:spcBef>
                <a:spcPts val="270"/>
              </a:spcBef>
              <a:buNone/>
            </a:pPr>
            <a:endParaRPr lang="en-US"/>
          </a:p>
          <a:p>
            <a:pPr marL="12065" indent="0">
              <a:spcBef>
                <a:spcPts val="270"/>
              </a:spcBef>
              <a:buNone/>
            </a:pPr>
            <a:r>
              <a:rPr lang="en-US" b="1"/>
              <a:t>Interpreted and Interactive</a:t>
            </a:r>
            <a:endParaRPr lang="en-US"/>
          </a:p>
          <a:p>
            <a:pPr marL="0" indent="0">
              <a:buNone/>
            </a:pPr>
            <a:r>
              <a:rPr lang="en-US"/>
              <a:t>Python is an interpreted language. It comes with the </a:t>
            </a:r>
            <a:r>
              <a:rPr lang="en-US" b="1"/>
              <a:t>IDLE (Interactive Development Environment)</a:t>
            </a:r>
            <a:r>
              <a:rPr lang="en-US"/>
              <a:t>. This is an interpreter and follows the </a:t>
            </a:r>
            <a:r>
              <a:rPr lang="en-US" b="1"/>
              <a:t>REPL structure (Read-Evaluate-Print-Loop)</a:t>
            </a:r>
            <a:r>
              <a:rPr lang="en-US"/>
              <a:t>. It executes and displays the output of one line at a time. So it displays errors while you’re running a line and displays the entire stack trace for the error.</a:t>
            </a:r>
          </a:p>
          <a:p>
            <a:pPr marL="12065" indent="0">
              <a:spcBef>
                <a:spcPts val="270"/>
              </a:spcBef>
              <a:buNone/>
            </a:pPr>
            <a:endParaRPr lang="en-US"/>
          </a:p>
          <a:p>
            <a:pPr marL="12065" indent="0">
              <a:spcBef>
                <a:spcPts val="270"/>
              </a:spcBef>
              <a:buNone/>
            </a:pPr>
            <a:r>
              <a:rPr lang="en-US" b="1"/>
              <a:t>Object Oriented</a:t>
            </a:r>
            <a:endParaRPr lang="en-US"/>
          </a:p>
          <a:p>
            <a:pPr marL="12065" indent="0">
              <a:spcBef>
                <a:spcPts val="270"/>
              </a:spcBef>
              <a:buNone/>
            </a:pPr>
            <a:r>
              <a:rPr lang="en-US"/>
              <a:t>Python is object-oriented but supports both functional and object-oriented programming. Everything in Python is an object. It has the </a:t>
            </a:r>
            <a:r>
              <a:rPr lang="en-US" b="1"/>
              <a:t>OOP (Object-oriented</a:t>
            </a:r>
            <a:endParaRPr lang="en-US"/>
          </a:p>
          <a:p>
            <a:pPr marL="12065" indent="0">
              <a:spcBef>
                <a:spcPts val="270"/>
              </a:spcBef>
              <a:buNone/>
            </a:pPr>
            <a:r>
              <a:rPr lang="en-US" b="1"/>
              <a:t>programming) </a:t>
            </a:r>
            <a:r>
              <a:rPr lang="en-US"/>
              <a:t>concepts like inheritance and polymorphism.</a:t>
            </a:r>
          </a:p>
          <a:p>
            <a:pPr marL="12065" indent="0">
              <a:spcBef>
                <a:spcPts val="270"/>
              </a:spcBef>
              <a:buNone/>
            </a:pPr>
            <a:endParaRPr lang="en-US"/>
          </a:p>
          <a:p>
            <a:pPr>
              <a:buNone/>
            </a:pPr>
            <a:endParaRPr lang="en-US">
              <a:latin typeface="Calibri"/>
              <a:cs typeface="Calibri"/>
            </a:endParaRPr>
          </a:p>
        </p:txBody>
      </p:sp>
    </p:spTree>
    <p:extLst>
      <p:ext uri="{BB962C8B-B14F-4D97-AF65-F5344CB8AC3E}">
        <p14:creationId xmlns:p14="http://schemas.microsoft.com/office/powerpoint/2010/main" val="37653887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defRPr/>
            </a:pPr>
            <a:r>
              <a:rPr lang="en" b="1" spc="-5"/>
              <a:t>In this slide - Trainer will  briefing  and showing  the students about the example of  While   Looping </a:t>
            </a:r>
            <a:endParaRPr lang="en-US" spc="-5"/>
          </a:p>
          <a:p>
            <a:pPr marL="0" indent="0">
              <a:buNone/>
              <a:defRPr/>
            </a:pPr>
            <a:r>
              <a:rPr lang="en" b="1" spc="-5"/>
              <a:t>--------------------------------------------------- </a:t>
            </a:r>
            <a:endParaRPr lang="en-US" spc="-5"/>
          </a:p>
          <a:p>
            <a:pPr marL="0" indent="0">
              <a:buNone/>
              <a:defRPr/>
            </a:pPr>
            <a:endParaRPr lang="en-US" spc="-5">
              <a:solidFill>
                <a:srgbClr val="223366"/>
              </a:solidFill>
            </a:endParaRPr>
          </a:p>
          <a:p>
            <a:pPr marL="0" marR="0" lvl="0" indent="0" algn="l" defTabSz="914400">
              <a:lnSpc>
                <a:spcPct val="100000"/>
              </a:lnSpc>
              <a:spcBef>
                <a:spcPts val="0"/>
              </a:spcBef>
              <a:spcAft>
                <a:spcPts val="0"/>
              </a:spcAft>
              <a:buSzPts val="1100"/>
              <a:buFont typeface="Arial" panose="020B0604020202020204" pitchFamily="34" charset="0"/>
              <a:buNone/>
              <a:tabLst/>
              <a:defRPr/>
            </a:pPr>
            <a:r>
              <a:rPr lang="en-US" sz="1100" b="0" spc="-5">
                <a:solidFill>
                  <a:srgbClr val="223366"/>
                </a:solidFill>
              </a:rPr>
              <a:t>For example to count the number using while loop</a:t>
            </a: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endParaRPr lang="en-US" sz="1100" b="0" spc="-5">
              <a:solidFill>
                <a:srgbClr val="223366"/>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n-US" sz="1100" b="0" spc="-5">
                <a:solidFill>
                  <a:srgbClr val="223366"/>
                </a:solidFill>
              </a:rPr>
              <a:t>Display the image</a:t>
            </a: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endParaRPr lang="en-US" sz="1100" b="0" spc="-5">
              <a:solidFill>
                <a:srgbClr val="223366"/>
              </a:solidFill>
            </a:endParaRPr>
          </a:p>
        </p:txBody>
      </p:sp>
    </p:spTree>
    <p:extLst>
      <p:ext uri="{BB962C8B-B14F-4D97-AF65-F5344CB8AC3E}">
        <p14:creationId xmlns:p14="http://schemas.microsoft.com/office/powerpoint/2010/main" val="73834074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defRPr/>
            </a:pPr>
            <a:r>
              <a:rPr lang="en" b="1" spc="-5"/>
              <a:t>In this slide - Trainer will  briefing  and showing  the students about the  For  Looping </a:t>
            </a:r>
            <a:endParaRPr lang="en-US" spc="-5"/>
          </a:p>
          <a:p>
            <a:pPr marL="0" indent="0">
              <a:buNone/>
              <a:defRPr/>
            </a:pPr>
            <a:r>
              <a:rPr lang="en" b="1" spc="-5"/>
              <a:t>--------------------------------------------------- </a:t>
            </a:r>
            <a:endParaRPr lang="en-US" spc="-5"/>
          </a:p>
          <a:p>
            <a:pPr marL="0" indent="0">
              <a:buNone/>
              <a:defRPr/>
            </a:pPr>
            <a:endParaRPr lang="en-US" spc="-5"/>
          </a:p>
          <a:p>
            <a:pPr marL="0" indent="0">
              <a:buNone/>
              <a:defRPr/>
            </a:pPr>
            <a:endParaRPr lang="en-US" spc="-5"/>
          </a:p>
          <a:p>
            <a:pPr marL="0" indent="0">
              <a:buNone/>
              <a:defRPr/>
            </a:pPr>
            <a:r>
              <a:rPr lang="en-US" spc="-5"/>
              <a:t>The "for" loop in Python facilitates the execution of a sequence of statements multiple times, simplifying the management of the loop variable. This construct significantly condenses code when compared to traditional loop management approaches. The syntax of a "for" loop involves defining an "</a:t>
            </a:r>
            <a:r>
              <a:rPr lang="en-US" spc="-5" err="1"/>
              <a:t>iterating_var</a:t>
            </a:r>
            <a:r>
              <a:rPr lang="en-US" spc="-5"/>
              <a:t>" that traverses through a "sequence," and the corresponding block of "statements" to be executed for each element. Understanding and utilizing the "for" loop construct is pivotal for efficiently managing repetitive tasks in Python programs.</a:t>
            </a:r>
            <a:endParaRPr lang="en-US"/>
          </a:p>
        </p:txBody>
      </p:sp>
    </p:spTree>
    <p:extLst>
      <p:ext uri="{BB962C8B-B14F-4D97-AF65-F5344CB8AC3E}">
        <p14:creationId xmlns:p14="http://schemas.microsoft.com/office/powerpoint/2010/main" val="226947618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defRPr/>
            </a:pPr>
            <a:r>
              <a:rPr lang="en" b="1" spc="-5"/>
              <a:t>In this slide - Trainer will  briefing  and showing  the students about the example of  For  Looping </a:t>
            </a:r>
            <a:endParaRPr lang="en-US" spc="-5"/>
          </a:p>
          <a:p>
            <a:pPr marL="0" indent="0">
              <a:buNone/>
              <a:defRPr/>
            </a:pPr>
            <a:r>
              <a:rPr lang="en" b="1" spc="-5"/>
              <a:t>--------------------------------------------------- </a:t>
            </a:r>
            <a:endParaRPr lang="en-US" spc="-5"/>
          </a:p>
          <a:p>
            <a:pPr marL="0" indent="0">
              <a:buNone/>
              <a:defRPr/>
            </a:pPr>
            <a:endParaRPr lang="en-US" spc="-5"/>
          </a:p>
          <a:p>
            <a:pPr marL="0" indent="0">
              <a:buFont typeface="Arial" panose="020B0604020202020204" pitchFamily="34" charset="0"/>
              <a:buNone/>
              <a:defRPr/>
            </a:pPr>
            <a:endParaRPr lang="en-US" spc="-5">
              <a:solidFill>
                <a:srgbClr val="223366"/>
              </a:solidFill>
            </a:endParaRPr>
          </a:p>
          <a:p>
            <a:pPr marL="0" marR="0" lvl="0" indent="0" algn="l" defTabSz="914400">
              <a:lnSpc>
                <a:spcPct val="100000"/>
              </a:lnSpc>
              <a:spcBef>
                <a:spcPts val="0"/>
              </a:spcBef>
              <a:spcAft>
                <a:spcPts val="0"/>
              </a:spcAft>
              <a:buSzPts val="1100"/>
              <a:buFont typeface="Arial" panose="020B0604020202020204" pitchFamily="34" charset="0"/>
              <a:buNone/>
              <a:tabLst/>
              <a:defRPr/>
            </a:pPr>
            <a:r>
              <a:rPr lang="en-US" sz="1100" b="0" spc="-5">
                <a:solidFill>
                  <a:srgbClr val="223366"/>
                </a:solidFill>
              </a:rPr>
              <a:t>Example to display the list of fruits using for loop</a:t>
            </a: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endParaRPr lang="en-US" sz="1100" b="0" spc="-5">
              <a:solidFill>
                <a:srgbClr val="223366"/>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n-US" sz="1100" b="0" spc="-5">
                <a:solidFill>
                  <a:srgbClr val="223366"/>
                </a:solidFill>
              </a:rPr>
              <a:t>Display the image</a:t>
            </a:r>
          </a:p>
        </p:txBody>
      </p:sp>
    </p:spTree>
    <p:extLst>
      <p:ext uri="{BB962C8B-B14F-4D97-AF65-F5344CB8AC3E}">
        <p14:creationId xmlns:p14="http://schemas.microsoft.com/office/powerpoint/2010/main" val="193862980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defRPr/>
            </a:pPr>
            <a:r>
              <a:rPr lang="en" b="1" spc="-5"/>
              <a:t>In this slide - Trainer will  briefing  the students about the  Nested  Looping </a:t>
            </a:r>
            <a:endParaRPr lang="en-US" spc="-5"/>
          </a:p>
          <a:p>
            <a:pPr marL="0" indent="0">
              <a:buNone/>
              <a:defRPr/>
            </a:pPr>
            <a:r>
              <a:rPr lang="en" b="1" spc="-5"/>
              <a:t>--------------------------------------------------- </a:t>
            </a:r>
            <a:endParaRPr lang="en-US" spc="-5"/>
          </a:p>
          <a:p>
            <a:pPr marL="0" indent="0">
              <a:buNone/>
              <a:defRPr/>
            </a:pPr>
            <a:endParaRPr lang="en-US" spc="-5"/>
          </a:p>
          <a:p>
            <a:pPr marL="0" indent="0">
              <a:buNone/>
              <a:defRPr/>
            </a:pPr>
            <a:r>
              <a:rPr lang="en-US" spc="-5"/>
              <a:t>A nested loop involves embedding one or more loops inside another, whether they're "while," "for," or "</a:t>
            </a:r>
            <a:r>
              <a:rPr lang="en-US" spc="-5" err="1"/>
              <a:t>do..while</a:t>
            </a:r>
            <a:r>
              <a:rPr lang="en-US" spc="-5"/>
              <a:t>" loops. This construct is invaluable for addressing complex scenarios that require multiple levels of iteration. The inner loop executes once for every iteration of the outer loop, enabling intricate patterns of repetitive operations. Understanding and using nested loops effectively is crucial for managing intricate tasks that involve nested structures or multidimensional data.</a:t>
            </a:r>
            <a:endParaRPr lang="en-US"/>
          </a:p>
        </p:txBody>
      </p:sp>
    </p:spTree>
    <p:extLst>
      <p:ext uri="{BB962C8B-B14F-4D97-AF65-F5344CB8AC3E}">
        <p14:creationId xmlns:p14="http://schemas.microsoft.com/office/powerpoint/2010/main" val="389706033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defRPr/>
            </a:pPr>
            <a:r>
              <a:rPr lang="en" b="1" spc="-5"/>
              <a:t>In this slide - Trainer will  briefing  and showing  the students about the example of  Nested  Looping </a:t>
            </a:r>
            <a:endParaRPr lang="en-US" spc="-5"/>
          </a:p>
          <a:p>
            <a:pPr marL="0" indent="0">
              <a:buNone/>
              <a:defRPr/>
            </a:pPr>
            <a:r>
              <a:rPr lang="en" b="1" spc="-5"/>
              <a:t>--------------------------------------------------- </a:t>
            </a:r>
            <a:endParaRPr lang="en-US" spc="-5"/>
          </a:p>
          <a:p>
            <a:pPr marL="0" indent="0">
              <a:buNone/>
              <a:defRPr/>
            </a:pPr>
            <a:endParaRPr lang="en-US" spc="-5"/>
          </a:p>
          <a:p>
            <a:pPr marL="0" indent="0">
              <a:buNone/>
              <a:defRPr/>
            </a:pPr>
            <a:endParaRPr lang="en-US" spc="-5">
              <a:solidFill>
                <a:srgbClr val="223366"/>
              </a:solidFill>
            </a:endParaRPr>
          </a:p>
          <a:p>
            <a:pPr marL="0" marR="0" lvl="0" indent="0" algn="l" defTabSz="914400">
              <a:lnSpc>
                <a:spcPct val="100000"/>
              </a:lnSpc>
              <a:spcBef>
                <a:spcPts val="0"/>
              </a:spcBef>
              <a:spcAft>
                <a:spcPts val="0"/>
              </a:spcAft>
              <a:buSzPts val="1100"/>
              <a:buFont typeface="Arial" panose="020B0604020202020204" pitchFamily="34" charset="0"/>
              <a:buNone/>
              <a:tabLst/>
              <a:defRPr/>
            </a:pPr>
            <a:r>
              <a:rPr lang="en-US" sz="1100" b="0" spc="-5">
                <a:solidFill>
                  <a:srgbClr val="223366"/>
                </a:solidFill>
              </a:rPr>
              <a:t>Example to display the use of nested for loop</a:t>
            </a: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endParaRPr lang="en-US" sz="1100" b="0" spc="-5">
              <a:solidFill>
                <a:srgbClr val="223366"/>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n-US" sz="1100" b="0" spc="-5">
                <a:solidFill>
                  <a:srgbClr val="223366"/>
                </a:solidFill>
              </a:rPr>
              <a:t>Display the image</a:t>
            </a:r>
          </a:p>
        </p:txBody>
      </p:sp>
    </p:spTree>
    <p:extLst>
      <p:ext uri="{BB962C8B-B14F-4D97-AF65-F5344CB8AC3E}">
        <p14:creationId xmlns:p14="http://schemas.microsoft.com/office/powerpoint/2010/main" val="124410651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defRPr/>
            </a:pPr>
            <a:r>
              <a:rPr lang="en" b="1" spc="-5"/>
              <a:t>In this slide - Trainer will  briefing  and showing  the students about the  Looping control statement</a:t>
            </a:r>
            <a:endParaRPr lang="en-US" spc="-5"/>
          </a:p>
          <a:p>
            <a:pPr marL="0" indent="0">
              <a:buNone/>
              <a:defRPr/>
            </a:pPr>
            <a:r>
              <a:rPr lang="en" b="1" spc="-5"/>
              <a:t>--------------------------------------------------- </a:t>
            </a:r>
            <a:endParaRPr lang="en-US" spc="-5"/>
          </a:p>
          <a:p>
            <a:pPr marL="0" indent="0">
              <a:buNone/>
              <a:defRPr/>
            </a:pPr>
            <a:endParaRPr lang="en-US" spc="-5"/>
          </a:p>
          <a:p>
            <a:pPr>
              <a:buNone/>
              <a:defRPr/>
            </a:pPr>
            <a:endParaRPr lang="en-US" spc="-5"/>
          </a:p>
          <a:p>
            <a:pPr>
              <a:buNone/>
              <a:defRPr/>
            </a:pPr>
            <a:r>
              <a:rPr lang="en-US" spc="-5"/>
              <a:t>Control statements in Python allow developers to modify the standard sequence of code execution. These statements play a crucial role in altering the flow of a program and managing scope-related elements. Python provides several loop control statements:</a:t>
            </a:r>
            <a:endParaRPr lang="en-US"/>
          </a:p>
          <a:p>
            <a:pPr>
              <a:buNone/>
              <a:defRPr/>
            </a:pPr>
            <a:r>
              <a:rPr lang="en-US" spc="-5"/>
              <a:t> 1. Break Statement: Used to terminate the loop prematurely, immediately exiting the loop's scope.</a:t>
            </a:r>
            <a:endParaRPr lang="en-US"/>
          </a:p>
          <a:p>
            <a:pPr>
              <a:buNone/>
              <a:defRPr/>
            </a:pPr>
            <a:r>
              <a:rPr lang="en-US" spc="-5"/>
              <a:t> 2. Continue Statement: Skips the current iteration and moves to the next iteration of the loop.</a:t>
            </a:r>
            <a:endParaRPr lang="en-US"/>
          </a:p>
          <a:p>
            <a:pPr>
              <a:buNone/>
              <a:defRPr/>
            </a:pPr>
            <a:r>
              <a:rPr lang="en-US" spc="-5"/>
              <a:t> 3. Pass Statement: Acts as a placeholder, allowing for syntactically valid code without any functional implementation. </a:t>
            </a:r>
            <a:endParaRPr lang="en-US"/>
          </a:p>
          <a:p>
            <a:pPr>
              <a:buNone/>
              <a:defRPr/>
            </a:pPr>
            <a:r>
              <a:rPr lang="en-US" spc="-5"/>
              <a:t>These control statements are fundamental for effectively managing the behavior of loops and enhancing code control and flexibility.</a:t>
            </a:r>
            <a:endParaRPr lang="en-US"/>
          </a:p>
        </p:txBody>
      </p:sp>
    </p:spTree>
    <p:extLst>
      <p:ext uri="{BB962C8B-B14F-4D97-AF65-F5344CB8AC3E}">
        <p14:creationId xmlns:p14="http://schemas.microsoft.com/office/powerpoint/2010/main" val="132218439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 b="1"/>
              <a:t>In this slide - Trainer will  briefing the students about the  Looping control Brake statement</a:t>
            </a:r>
            <a:endParaRPr lang="en-US"/>
          </a:p>
          <a:p>
            <a:pPr marL="0" indent="0">
              <a:buNone/>
            </a:pPr>
            <a:r>
              <a:rPr lang="en" b="1"/>
              <a:t>--------------------------------------------------- </a:t>
            </a:r>
            <a:endParaRPr lang="en-US"/>
          </a:p>
          <a:p>
            <a:pPr marL="0" indent="0">
              <a:buNone/>
            </a:pPr>
            <a:endParaRPr lang="en-US"/>
          </a:p>
          <a:p>
            <a:pPr marL="0" indent="0">
              <a:buNone/>
            </a:pPr>
            <a:r>
              <a:rPr lang="en-US"/>
              <a:t>The "break" statement in Python is used to abruptly end the current loop and direct program execution to the statement immediately following the loop. This enables swift termination of the loop's operation when a specific condition is met. In the case of nested loops, if a "break" statement is encountered, it only affects the innermost loop, halting its execution and allowing the outer loops to continue their iterations unaffected. Understanding the "break" statement is essential for precise control over loop execution and program flow.</a:t>
            </a:r>
          </a:p>
        </p:txBody>
      </p:sp>
    </p:spTree>
    <p:extLst>
      <p:ext uri="{BB962C8B-B14F-4D97-AF65-F5344CB8AC3E}">
        <p14:creationId xmlns:p14="http://schemas.microsoft.com/office/powerpoint/2010/main" val="32568841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 b="1"/>
              <a:t>In this slide - Trainer will  briefing  and showing  the students about the example of  Looping control Break statement</a:t>
            </a:r>
            <a:endParaRPr lang="en-US"/>
          </a:p>
          <a:p>
            <a:pPr marL="0" indent="0">
              <a:buNone/>
            </a:pPr>
            <a:r>
              <a:rPr lang="en" b="1"/>
              <a:t>--------------------------------------------------- </a:t>
            </a:r>
            <a:endParaRPr lang="en-US"/>
          </a:p>
          <a:p>
            <a:pPr marL="0" indent="0">
              <a:buNone/>
            </a:pPr>
            <a:endParaRPr lang="en-US"/>
          </a:p>
          <a:p>
            <a:pPr marL="0" indent="0">
              <a:buNone/>
            </a:pPr>
            <a:r>
              <a:rPr lang="en-US" b="0"/>
              <a:t>Example to display the use of break statement</a:t>
            </a:r>
            <a:endParaRPr lang="en-US"/>
          </a:p>
          <a:p>
            <a:pPr marL="0" indent="0">
              <a:buNone/>
            </a:pPr>
            <a:endParaRPr lang="en-US" b="0"/>
          </a:p>
          <a:p>
            <a:pPr marL="0" indent="0">
              <a:buNone/>
            </a:pPr>
            <a:r>
              <a:rPr lang="en-US" b="0"/>
              <a:t>Display the image</a:t>
            </a:r>
          </a:p>
        </p:txBody>
      </p:sp>
    </p:spTree>
    <p:extLst>
      <p:ext uri="{BB962C8B-B14F-4D97-AF65-F5344CB8AC3E}">
        <p14:creationId xmlns:p14="http://schemas.microsoft.com/office/powerpoint/2010/main" val="340130827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 b="1"/>
              <a:t>In this slide - Trainer will  briefing  the students about the  Looping control Continue statement</a:t>
            </a:r>
            <a:endParaRPr lang="en-US"/>
          </a:p>
          <a:p>
            <a:pPr marL="0" indent="0">
              <a:buNone/>
            </a:pPr>
            <a:r>
              <a:rPr lang="en" b="1"/>
              <a:t>--------------------------------------------------- </a:t>
            </a:r>
            <a:endParaRPr lang="en-US"/>
          </a:p>
          <a:p>
            <a:pPr marL="0" indent="0">
              <a:buNone/>
            </a:pPr>
            <a:endParaRPr lang="en-US"/>
          </a:p>
          <a:p>
            <a:pPr marL="0" indent="0">
              <a:buNone/>
            </a:pPr>
            <a:r>
              <a:rPr lang="en-US"/>
              <a:t>The "continue" statement in Python instructs the loop to skip the remaining portion of its body and immediately re-evaluate its condition for the next iteration. This enables the loop to restart its operation while bypassing the current iteration's code block. This statement is applicable to both "while" and "for" loops, allowing for controlled skipping of specific iterations. Understanding the "continue" statement contributes to crafting efficient loops that can effectively omit certain iterations based on specific conditions.</a:t>
            </a:r>
          </a:p>
        </p:txBody>
      </p:sp>
    </p:spTree>
    <p:extLst>
      <p:ext uri="{BB962C8B-B14F-4D97-AF65-F5344CB8AC3E}">
        <p14:creationId xmlns:p14="http://schemas.microsoft.com/office/powerpoint/2010/main" val="358332595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 b="1"/>
              <a:t>In this slide - Trainer will  briefing  and showing  the students about the example of Looping control statement</a:t>
            </a:r>
            <a:endParaRPr lang="en-US"/>
          </a:p>
          <a:p>
            <a:pPr marL="0" indent="0">
              <a:buNone/>
            </a:pPr>
            <a:r>
              <a:rPr lang="en" b="1"/>
              <a:t>--------------------------------------------------- </a:t>
            </a:r>
            <a:endParaRPr lang="en-US"/>
          </a:p>
          <a:p>
            <a:pPr marL="0" indent="0">
              <a:buNone/>
            </a:pPr>
            <a:endParaRPr lang="en-US"/>
          </a:p>
          <a:p>
            <a:pPr marL="0" indent="0">
              <a:buNone/>
            </a:pPr>
            <a:r>
              <a:rPr lang="en-US" b="0"/>
              <a:t>Example to display the use of continue statement. </a:t>
            </a:r>
            <a:endParaRPr lang="en-US"/>
          </a:p>
          <a:p>
            <a:pPr marL="0" indent="0">
              <a:buNone/>
            </a:pPr>
            <a:endParaRPr lang="en-US" b="0"/>
          </a:p>
          <a:p>
            <a:pPr marL="0" indent="0">
              <a:buNone/>
            </a:pPr>
            <a:r>
              <a:rPr lang="en-US" b="0"/>
              <a:t>Display the image</a:t>
            </a:r>
          </a:p>
        </p:txBody>
      </p:sp>
    </p:spTree>
    <p:extLst>
      <p:ext uri="{BB962C8B-B14F-4D97-AF65-F5344CB8AC3E}">
        <p14:creationId xmlns:p14="http://schemas.microsoft.com/office/powerpoint/2010/main" val="3284258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 b="1"/>
              <a:t>Trainer will be explaining  to students about the advantages of python.</a:t>
            </a:r>
            <a:endParaRPr lang="en-US"/>
          </a:p>
          <a:p>
            <a:pPr marL="0" indent="0">
              <a:buNone/>
            </a:pPr>
            <a:r>
              <a:rPr lang="en" b="1"/>
              <a:t>---------------------------------------------------</a:t>
            </a:r>
            <a:endParaRPr lang="en-US"/>
          </a:p>
          <a:p>
            <a:pPr marL="0" indent="0">
              <a:buNone/>
            </a:pPr>
            <a:r>
              <a:rPr lang="en-US"/>
              <a:t>In the realm of programming languages, Python stands out for its remarkable advantages. Its simplicity and readability make it accessible to both newcomers and experienced developers, fostering collaboration and efficient maintenance. The extensive standard library empowers rapid development with a wealth of pre-built modules, saving time and effort. Python's cross-platform compatibility ensures seamless execution across various operating systems, while its vibrant community and third-party libraries offer versatile solutions to complex problems. Its adaptability, coupled with rapid development capabilities, solidifies Python as a dynamic language of choice across diverse domains</a:t>
            </a:r>
          </a:p>
        </p:txBody>
      </p:sp>
    </p:spTree>
    <p:extLst>
      <p:ext uri="{BB962C8B-B14F-4D97-AF65-F5344CB8AC3E}">
        <p14:creationId xmlns:p14="http://schemas.microsoft.com/office/powerpoint/2010/main" val="221288086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 b="1"/>
              <a:t>In this slide - Trainer will  briefing  the students about the  Looping Pass statement</a:t>
            </a:r>
            <a:endParaRPr lang="en-US"/>
          </a:p>
          <a:p>
            <a:pPr marL="0" indent="0">
              <a:buNone/>
            </a:pPr>
            <a:r>
              <a:rPr lang="en" b="1"/>
              <a:t>--------------------------------------------------- </a:t>
            </a:r>
            <a:endParaRPr lang="en-US"/>
          </a:p>
          <a:p>
            <a:pPr marL="0" indent="0">
              <a:buNone/>
            </a:pPr>
            <a:endParaRPr lang="en-US"/>
          </a:p>
          <a:p>
            <a:pPr marL="0" indent="0">
              <a:buNone/>
            </a:pPr>
            <a:r>
              <a:rPr lang="en-US"/>
              <a:t>The "pass" statement in Python is employed when a syntactically correct statement is necessary, but no actual command or code execution is desired. Unlike other control statements that alter program flow, the "pass" statement serves as a placeholder, indicating no action needs to be taken. Although the interpreter acknowledges the presence of a "pass" statement, it leads to no actual operations or changes in the program's behavior. Understanding and using the "pass" statement is valuable for creating structures with placeholders that can be later filled with actual code.</a:t>
            </a:r>
          </a:p>
        </p:txBody>
      </p:sp>
    </p:spTree>
    <p:extLst>
      <p:ext uri="{BB962C8B-B14F-4D97-AF65-F5344CB8AC3E}">
        <p14:creationId xmlns:p14="http://schemas.microsoft.com/office/powerpoint/2010/main" val="405141287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 b="1"/>
              <a:t>In this slide - Trainer will  briefing  and showing  the students about the example of Looping Pass statement</a:t>
            </a:r>
            <a:endParaRPr lang="en-US"/>
          </a:p>
          <a:p>
            <a:pPr marL="0" indent="0">
              <a:buNone/>
            </a:pPr>
            <a:r>
              <a:rPr lang="en" b="1"/>
              <a:t>--------------------------------------------------- </a:t>
            </a:r>
            <a:endParaRPr lang="en-US"/>
          </a:p>
          <a:p>
            <a:pPr marL="0" indent="0">
              <a:buNone/>
            </a:pPr>
            <a:endParaRPr lang="en-US"/>
          </a:p>
          <a:p>
            <a:pPr marL="0" indent="0">
              <a:buNone/>
            </a:pPr>
            <a:r>
              <a:rPr lang="en-US" b="0"/>
              <a:t>Example to show the use of pass statement</a:t>
            </a:r>
            <a:endParaRPr lang="en-US"/>
          </a:p>
          <a:p>
            <a:pPr marL="0" indent="0">
              <a:buNone/>
            </a:pPr>
            <a:endParaRPr lang="en-US" b="0"/>
          </a:p>
          <a:p>
            <a:pPr marL="0" indent="0">
              <a:buNone/>
            </a:pPr>
            <a:r>
              <a:rPr lang="en-US" b="0"/>
              <a:t>Display the image</a:t>
            </a:r>
          </a:p>
        </p:txBody>
      </p:sp>
    </p:spTree>
    <p:extLst>
      <p:ext uri="{BB962C8B-B14F-4D97-AF65-F5344CB8AC3E}">
        <p14:creationId xmlns:p14="http://schemas.microsoft.com/office/powerpoint/2010/main" val="83421707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a:t>In this slide, Trainer will ask the students to click on the link given in the slide – Control Statement – Which is a solved question based on a topic. Student may refer the questions, analyze the questions and after the concept is understood. Student may solve another question with the following link.</a:t>
            </a:r>
          </a:p>
          <a:p>
            <a:pPr>
              <a:buNone/>
            </a:pPr>
            <a:r>
              <a:rPr lang="en-US"/>
              <a:t> </a:t>
            </a:r>
          </a:p>
          <a:p>
            <a:pPr>
              <a:buNone/>
            </a:pPr>
            <a:endParaRPr lang="en-US"/>
          </a:p>
          <a:p>
            <a:pPr>
              <a:buNone/>
            </a:pPr>
            <a:r>
              <a:rPr lang="en-US" b="1"/>
              <a:t>Practice Question -: </a:t>
            </a:r>
            <a:r>
              <a:rPr lang="en-US">
                <a:hlinkClick r:id="rId3"/>
              </a:rPr>
              <a:t>https://github.com/edunetnextgen/Student-Development/blob/main/Full%20Stack%20Development%20with%20Cloud/Module%203/Lab%2020%20Ex.2%20Practice%20Question</a:t>
            </a:r>
            <a:endParaRPr lang="en-US"/>
          </a:p>
          <a:p>
            <a:pPr>
              <a:buNone/>
            </a:pPr>
            <a:endParaRPr lang="en-US"/>
          </a:p>
          <a:p>
            <a:pPr>
              <a:buNone/>
            </a:pPr>
            <a:endParaRPr lang="en-US"/>
          </a:p>
          <a:p>
            <a:pPr>
              <a:buNone/>
            </a:pPr>
            <a:r>
              <a:rPr lang="en-US" b="1"/>
              <a:t>Practice Question Solution -: </a:t>
            </a:r>
            <a:r>
              <a:rPr lang="en-US">
                <a:hlinkClick r:id="rId4"/>
              </a:rPr>
              <a:t>https://github.com/edunetnextgen/Student-Development/blob/main/Full%20Stack%20Development%20with%20Cloud/Module%203/Lab%2020%20Ex.2%20Practice%20Question%20Solution</a:t>
            </a:r>
          </a:p>
          <a:p>
            <a:pPr>
              <a:buNone/>
            </a:pPr>
            <a:endParaRPr lang="en-US"/>
          </a:p>
          <a:p>
            <a:pPr>
              <a:buNone/>
            </a:pPr>
            <a:r>
              <a:rPr lang="en-US"/>
              <a:t> </a:t>
            </a:r>
          </a:p>
          <a:p>
            <a:pPr>
              <a:buNone/>
            </a:pPr>
            <a:endParaRPr lang="en-US"/>
          </a:p>
          <a:p>
            <a:pPr marL="0" indent="0">
              <a:buNone/>
            </a:pPr>
            <a:endParaRPr lang="en-IN" b="0"/>
          </a:p>
          <a:p>
            <a:pPr marL="0">
              <a:buNone/>
            </a:pPr>
            <a:endParaRPr lang="en-US" b="0"/>
          </a:p>
          <a:p>
            <a:pPr marL="0" indent="0">
              <a:buNone/>
            </a:pPr>
            <a:endParaRPr lang="en-US" b="0"/>
          </a:p>
        </p:txBody>
      </p:sp>
    </p:spTree>
    <p:extLst>
      <p:ext uri="{BB962C8B-B14F-4D97-AF65-F5344CB8AC3E}">
        <p14:creationId xmlns:p14="http://schemas.microsoft.com/office/powerpoint/2010/main" val="18975168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 b="1"/>
              <a:t>In this slide - Trainer will  briefing the students about the  string Manipulation</a:t>
            </a:r>
            <a:endParaRPr lang="en-US"/>
          </a:p>
          <a:p>
            <a:pPr marL="0" indent="0">
              <a:buNone/>
            </a:pPr>
            <a:r>
              <a:rPr lang="en" b="1"/>
              <a:t>--------------------------------------------------- </a:t>
            </a:r>
            <a:endParaRPr lang="en-US"/>
          </a:p>
          <a:p>
            <a:pPr marL="0" indent="0">
              <a:buNone/>
            </a:pPr>
            <a:endParaRPr lang="en-US"/>
          </a:p>
          <a:p>
            <a:pPr marL="0" indent="0">
              <a:buNone/>
            </a:pPr>
            <a:r>
              <a:rPr lang="en-US"/>
              <a:t>String manipulation is a critical aspect of programming in Python, involving the manipulation and modification of strings to achieve various tasks. Python provides a wide range of string-related functions and methods to manipulate strings, including concatenation, slicing, formatting, replacing, and more. Effective string manipulation enhances data processing, text formatting, and output customization, making it an essential skill for programmers to efficiently work with textual data and create dynamic, user-friendly applications.</a:t>
            </a:r>
          </a:p>
        </p:txBody>
      </p:sp>
    </p:spTree>
    <p:extLst>
      <p:ext uri="{BB962C8B-B14F-4D97-AF65-F5344CB8AC3E}">
        <p14:creationId xmlns:p14="http://schemas.microsoft.com/office/powerpoint/2010/main" val="114071961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 b="1" spc="-5"/>
              <a:t>In this slide - Trainer will  briefing the students about the  string Manipulation</a:t>
            </a:r>
            <a:endParaRPr lang="en-US" spc="-5"/>
          </a:p>
          <a:p>
            <a:pPr marL="0" indent="0">
              <a:buNone/>
            </a:pPr>
            <a:r>
              <a:rPr lang="en" b="1" spc="-5"/>
              <a:t>--------------------------------------------------- </a:t>
            </a:r>
            <a:endParaRPr lang="en-IN"/>
          </a:p>
          <a:p>
            <a:pPr marL="0" indent="0">
              <a:buNone/>
            </a:pPr>
            <a:r>
              <a:rPr lang="en-IN" spc="-5"/>
              <a:t>String manipulation in Python involves working with sequences of characters, which are used to store and represent text-based information. Strings are composed of individual characters stored in a continuous memory location, facilitating bidirectional access. They are essentially collections of symbols, forming the textual content of data. It's crucial to note that strings are immutable, meaning their contents cannot be altered after creation. Understanding these characteristics of strings provides a foundation for effectively manipulating text data within Python programs.</a:t>
            </a:r>
            <a:endParaRPr lang="en-US"/>
          </a:p>
        </p:txBody>
      </p:sp>
    </p:spTree>
    <p:extLst>
      <p:ext uri="{BB962C8B-B14F-4D97-AF65-F5344CB8AC3E}">
        <p14:creationId xmlns:p14="http://schemas.microsoft.com/office/powerpoint/2010/main" val="130238930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 b="1" spc="-5"/>
              <a:t>In this slide - Trainer will  briefing the students about the  string Manipulation how to create a string</a:t>
            </a:r>
            <a:endParaRPr lang="en-US" spc="-5"/>
          </a:p>
          <a:p>
            <a:pPr marL="0" indent="0">
              <a:buNone/>
            </a:pPr>
            <a:r>
              <a:rPr lang="en" b="1" spc="-5"/>
              <a:t>--------------------------------------------------- </a:t>
            </a:r>
            <a:endParaRPr lang="en-IN"/>
          </a:p>
          <a:p>
            <a:pPr marL="0" indent="0">
              <a:buNone/>
            </a:pPr>
            <a:r>
              <a:rPr lang="en-IN" spc="-5"/>
              <a:t>Creating strings in Python is achieved by enclosing characters within single quotes (' '), double quotes (" "), or even triple quotes (''' ''' or """ """). Triple quotes are particularly useful for multiline strings and for creating docstrings, which serve as documentation for functions, classes, and modules. This flexibility in string creation enables developers to accommodate different types of text-based data efficiently. Understanding the various string representation methods allows for effective utilization of strings in Python programming, catering to different use cases and scenarios.</a:t>
            </a:r>
            <a:endParaRPr lang="en-US">
              <a:ea typeface="+mn-ea"/>
            </a:endParaRPr>
          </a:p>
        </p:txBody>
      </p:sp>
    </p:spTree>
    <p:extLst>
      <p:ext uri="{BB962C8B-B14F-4D97-AF65-F5344CB8AC3E}">
        <p14:creationId xmlns:p14="http://schemas.microsoft.com/office/powerpoint/2010/main" val="363004532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 b="1" spc="-5"/>
              <a:t>In this slide - Trainer will  briefing the students about the  string Manipulation Slice</a:t>
            </a:r>
            <a:endParaRPr lang="en-US" spc="-5"/>
          </a:p>
          <a:p>
            <a:pPr marL="0" indent="0">
              <a:buNone/>
            </a:pPr>
            <a:r>
              <a:rPr lang="en" b="1" spc="-5"/>
              <a:t>--------------------------------------------------- </a:t>
            </a:r>
            <a:endParaRPr lang="en-US"/>
          </a:p>
          <a:p>
            <a:pPr marL="0" indent="0">
              <a:buNone/>
            </a:pPr>
            <a:r>
              <a:rPr lang="en-US" spc="-5"/>
              <a:t>In Python, string indexing begins from the 0th position, allowing direct access to individual characters within a string. However, Python also supports negative indexing, where an index of '-1' corresponds to the last character of the string. Utilizing '-2' grants access to the penultimate element, and this pattern continues for accessing characters in reverse order. This dual-indexing approach aids in flexible and intuitive manipulation of string content, enabling easy retrieval of specific characters for processing and analysis.</a:t>
            </a:r>
            <a:endParaRPr lang="en-US"/>
          </a:p>
        </p:txBody>
      </p:sp>
    </p:spTree>
    <p:extLst>
      <p:ext uri="{BB962C8B-B14F-4D97-AF65-F5344CB8AC3E}">
        <p14:creationId xmlns:p14="http://schemas.microsoft.com/office/powerpoint/2010/main" val="141912293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 b="1" spc="-5"/>
              <a:t>In this slide - Trainer will  briefing the students about the  string Manipulation slice slicing</a:t>
            </a:r>
            <a:endParaRPr lang="en-US" spc="-5"/>
          </a:p>
          <a:p>
            <a:pPr marL="0" indent="0">
              <a:buNone/>
            </a:pPr>
            <a:r>
              <a:rPr lang="en" b="1" spc="-5"/>
              <a:t>--------------------------------------------------- </a:t>
            </a:r>
            <a:endParaRPr lang="en-US"/>
          </a:p>
          <a:p>
            <a:pPr marL="0" indent="0">
              <a:buNone/>
            </a:pPr>
            <a:r>
              <a:rPr lang="en-US" spc="-5"/>
              <a:t>Slicing is a powerful technique in Python to extract a specific range of characters from a string using the colon ':' operator. By defining the range as [</a:t>
            </a:r>
            <a:r>
              <a:rPr lang="en-US" spc="-5" err="1"/>
              <a:t>a:b</a:t>
            </a:r>
            <a:r>
              <a:rPr lang="en-US" spc="-5"/>
              <a:t>], the slicing operator retrieves characters starting from index 'a' up to, but not including, the character at index 'b'. This versatile method allows for precise control over extracting substrings, enabling efficient data processing and manipulation within strings. Understanding and applying slicing is essential for tasks that involve isolating and working with specific portions of text-based data.</a:t>
            </a:r>
            <a:endParaRPr lang="en-US"/>
          </a:p>
        </p:txBody>
      </p:sp>
    </p:spTree>
    <p:extLst>
      <p:ext uri="{BB962C8B-B14F-4D97-AF65-F5344CB8AC3E}">
        <p14:creationId xmlns:p14="http://schemas.microsoft.com/office/powerpoint/2010/main" val="296135373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 b="1" spc="-5"/>
              <a:t>In this slide - Trainer will  briefing the students about the  string Manipulation delete</a:t>
            </a:r>
            <a:endParaRPr lang="en-US" spc="-5"/>
          </a:p>
          <a:p>
            <a:pPr marL="0" indent="0">
              <a:buNone/>
            </a:pPr>
            <a:r>
              <a:rPr lang="en" b="1" spc="-5"/>
              <a:t>--------------------------------------------------- </a:t>
            </a:r>
            <a:endParaRPr lang="en-US"/>
          </a:p>
          <a:p>
            <a:pPr marL="0" indent="0">
              <a:buNone/>
            </a:pPr>
            <a:r>
              <a:rPr lang="en-US" spc="-5"/>
              <a:t>Python strings are inherently immutable, meaning that once a string is assigned to a variable, its content cannot be directly modified. To update a string, a new value must be assigned to the same variable. Removing or deleting individual characters from a string is not possible; however, the entire string can be deleted using the 'del' keyword. This concept underscores the importance of careful string management and the need to employ appropriate methods for updating and manipulating string content in Python programs.</a:t>
            </a:r>
            <a:endParaRPr lang="en-US"/>
          </a:p>
        </p:txBody>
      </p:sp>
    </p:spTree>
    <p:extLst>
      <p:ext uri="{BB962C8B-B14F-4D97-AF65-F5344CB8AC3E}">
        <p14:creationId xmlns:p14="http://schemas.microsoft.com/office/powerpoint/2010/main" val="21444828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 b="1" spc="-5"/>
              <a:t>In this slide - Trainer will  briefing the students about the  string Manipulation</a:t>
            </a:r>
            <a:endParaRPr lang="en-US" spc="-5"/>
          </a:p>
          <a:p>
            <a:pPr marL="0" indent="0">
              <a:buNone/>
            </a:pPr>
            <a:r>
              <a:rPr lang="en" b="1" spc="-5"/>
              <a:t>--------------------------------------------------- </a:t>
            </a:r>
            <a:endParaRPr lang="en-US"/>
          </a:p>
          <a:p>
            <a:pPr marL="0" indent="0">
              <a:buNone/>
            </a:pPr>
            <a:r>
              <a:rPr lang="en-US" spc="-5"/>
              <a:t>String operators in Python offer a multitude of operations that can be executed on string objects. These operations include concatenation, repetition, membership testing, and various string manipulation functions. Understanding and utilizing these string operators enhance a programmer's ability to effectively work with textual data, process strings, and tailor them to specific requirements, thereby contributing to the development of versatile and dynamic applications.</a:t>
            </a:r>
            <a:endParaRPr lang="en-US"/>
          </a:p>
        </p:txBody>
      </p:sp>
    </p:spTree>
    <p:extLst>
      <p:ext uri="{BB962C8B-B14F-4D97-AF65-F5344CB8AC3E}">
        <p14:creationId xmlns:p14="http://schemas.microsoft.com/office/powerpoint/2010/main" val="2547372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8/24/2023</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4B91CBF6-B63E-4F2D-8CD7-E594AC07BA7A}" type="datetime1">
              <a:rPr lang="en-US" smtClean="0"/>
              <a:t>8/24/2023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051076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8/24/2023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4" name="Rectangle 3">
            <a:extLst>
              <a:ext uri="{FF2B5EF4-FFF2-40B4-BE49-F238E27FC236}">
                <a16:creationId xmlns:a16="http://schemas.microsoft.com/office/drawing/2014/main" id="{B97B0C45-392E-206A-6503-A52CA087AB64}"/>
              </a:ext>
            </a:extLst>
          </p:cNvPr>
          <p:cNvSpPr/>
          <p:nvPr userDrawn="1"/>
        </p:nvSpPr>
        <p:spPr>
          <a:xfrm>
            <a:off x="0" y="122877"/>
            <a:ext cx="9144000"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B67F163-1295-C3C7-9AC3-386068E893BD}"/>
              </a:ext>
            </a:extLst>
          </p:cNvPr>
          <p:cNvSpPr txBox="1"/>
          <p:nvPr userDrawn="1"/>
        </p:nvSpPr>
        <p:spPr>
          <a:xfrm>
            <a:off x="132080" y="169862"/>
            <a:ext cx="3294492" cy="338554"/>
          </a:xfrm>
          <a:prstGeom prst="rect">
            <a:avLst/>
          </a:prstGeom>
          <a:noFill/>
        </p:spPr>
        <p:txBody>
          <a:bodyPr wrap="none" rtlCol="0">
            <a:spAutoFit/>
          </a:bodyPr>
          <a:lstStyle/>
          <a:p>
            <a:r>
              <a:rPr lang="en-US" sz="1600" b="1">
                <a:solidFill>
                  <a:schemeClr val="bg1"/>
                </a:solidFill>
              </a:rPr>
              <a:t>Python Programming Language</a:t>
            </a:r>
          </a:p>
        </p:txBody>
      </p:sp>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5">
            <a:alphaModFix/>
          </a:blip>
          <a:srcRect/>
          <a:stretch/>
        </p:blipFill>
        <p:spPr>
          <a:xfrm>
            <a:off x="7411959" y="234964"/>
            <a:ext cx="852410" cy="28495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6" r:id="rId1"/>
    <p:sldLayoutId id="2147483653" r:id="rId2"/>
    <p:sldLayoutId id="2147483654" r:id="rId3"/>
    <p:sldLayoutId id="2147483668" r:id="rId4"/>
    <p:sldLayoutId id="2147483669" r:id="rId5"/>
    <p:sldLayoutId id="2147483670" r:id="rId6"/>
    <p:sldLayoutId id="2147483656" r:id="rId7"/>
    <p:sldLayoutId id="2147483657" r:id="rId8"/>
    <p:sldLayoutId id="2147483659" r:id="rId9"/>
    <p:sldLayoutId id="2147483674" r:id="rId10"/>
    <p:sldLayoutId id="2147483687" r:id="rId11"/>
    <p:sldLayoutId id="2147483700" r:id="rId12"/>
    <p:sldLayoutId id="214748370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3" Type="http://schemas.openxmlformats.org/officeDocument/2006/relationships/hyperlink" Target="https://www.techbeamers.com/python-strings-functions-and-examples/#strin  g-formatting-operators-in-python" TargetMode="External"/><Relationship Id="rId2" Type="http://schemas.openxmlformats.org/officeDocument/2006/relationships/notesSlide" Target="../notesSlides/notesSlide100.xml"/><Relationship Id="rId1" Type="http://schemas.openxmlformats.org/officeDocument/2006/relationships/slideLayout" Target="../slideLayouts/slideLayout13.xml"/><Relationship Id="rId4" Type="http://schemas.openxmlformats.org/officeDocument/2006/relationships/image" Target="../media/image76.jpg"/></Relationships>
</file>

<file path=ppt/slides/_rels/slide101.xml.rels><?xml version="1.0" encoding="UTF-8" standalone="yes"?>
<Relationships xmlns="http://schemas.openxmlformats.org/package/2006/relationships"><Relationship Id="rId3" Type="http://schemas.openxmlformats.org/officeDocument/2006/relationships/hyperlink" Target="https://www.techbeamers.com/python-strings-functions-and-examples/#strin  g-formatting-operators-in-python" TargetMode="External"/><Relationship Id="rId2" Type="http://schemas.openxmlformats.org/officeDocument/2006/relationships/notesSlide" Target="../notesSlides/notesSlide101.xml"/><Relationship Id="rId1" Type="http://schemas.openxmlformats.org/officeDocument/2006/relationships/slideLayout" Target="../slideLayouts/slideLayout13.xml"/><Relationship Id="rId5" Type="http://schemas.openxmlformats.org/officeDocument/2006/relationships/image" Target="../media/image78.jpg"/><Relationship Id="rId4" Type="http://schemas.openxmlformats.org/officeDocument/2006/relationships/image" Target="../media/image77.jpg"/></Relationships>
</file>

<file path=ppt/slides/_rels/slide102.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102.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103.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104.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105.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106.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107.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108.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10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hyperlink" Target="https://www.venturelessons.com/should-you-learn-python-programming/"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110.xml"/><Relationship Id="rId1" Type="http://schemas.openxmlformats.org/officeDocument/2006/relationships/slideLayout" Target="../slideLayouts/slideLayout13.xml"/><Relationship Id="rId4" Type="http://schemas.openxmlformats.org/officeDocument/2006/relationships/hyperlink" Target="https://www.programiz.com/python-programming" TargetMode="External"/></Relationships>
</file>

<file path=ppt/slides/_rels/slide111.xml.rels><?xml version="1.0" encoding="UTF-8" standalone="yes"?>
<Relationships xmlns="http://schemas.openxmlformats.org/package/2006/relationships"><Relationship Id="rId3" Type="http://schemas.openxmlformats.org/officeDocument/2006/relationships/hyperlink" Target="https://www.programiz.com/python-programming" TargetMode="External"/><Relationship Id="rId2" Type="http://schemas.openxmlformats.org/officeDocument/2006/relationships/notesSlide" Target="../notesSlides/notesSlide111.xml"/><Relationship Id="rId1" Type="http://schemas.openxmlformats.org/officeDocument/2006/relationships/slideLayout" Target="../slideLayouts/slideLayout13.xml"/><Relationship Id="rId5" Type="http://schemas.openxmlformats.org/officeDocument/2006/relationships/image" Target="../media/image88.jpg"/><Relationship Id="rId4" Type="http://schemas.openxmlformats.org/officeDocument/2006/relationships/image" Target="../media/image87.jpg"/></Relationships>
</file>

<file path=ppt/slides/_rels/slide112.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112.xml"/><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113.xml"/><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114.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115.xml"/><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116.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117.xml"/><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118.xml"/><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11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120.xml"/><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121.xml"/><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122.xml"/><Relationship Id="rId1" Type="http://schemas.openxmlformats.org/officeDocument/2006/relationships/slideLayout" Target="../slideLayouts/slideLayout13.xml"/><Relationship Id="rId4" Type="http://schemas.openxmlformats.org/officeDocument/2006/relationships/hyperlink" Target="https://www.programiz.com/python-programming" TargetMode="External"/></Relationships>
</file>

<file path=ppt/slides/_rels/slide123.xml.rels><?xml version="1.0" encoding="UTF-8" standalone="yes"?>
<Relationships xmlns="http://schemas.openxmlformats.org/package/2006/relationships"><Relationship Id="rId3" Type="http://schemas.openxmlformats.org/officeDocument/2006/relationships/hyperlink" Target="https://intellipaat.com/blog/tutorial/python-tutorial/python-functions/" TargetMode="External"/><Relationship Id="rId2" Type="http://schemas.openxmlformats.org/officeDocument/2006/relationships/notesSlide" Target="../notesSlides/notesSlide123.xml"/><Relationship Id="rId1" Type="http://schemas.openxmlformats.org/officeDocument/2006/relationships/slideLayout" Target="../slideLayouts/slideLayout13.xml"/><Relationship Id="rId4" Type="http://schemas.openxmlformats.org/officeDocument/2006/relationships/image" Target="../media/image99.jpg"/></Relationships>
</file>

<file path=ppt/slides/_rels/slide124.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124.xml"/><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125.xml"/><Relationship Id="rId1" Type="http://schemas.openxmlformats.org/officeDocument/2006/relationships/slideLayout" Target="../slideLayouts/slideLayout13.xml"/><Relationship Id="rId4" Type="http://schemas.openxmlformats.org/officeDocument/2006/relationships/hyperlink" Target="https://www.programiz.com/python-programming" TargetMode="External"/></Relationships>
</file>

<file path=ppt/slides/_rels/slide126.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126.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127.xml"/><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128.xml"/><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12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130.xml"/><Relationship Id="rId1" Type="http://schemas.openxmlformats.org/officeDocument/2006/relationships/slideLayout" Target="../slideLayouts/slideLayout13.xml"/><Relationship Id="rId4" Type="http://schemas.openxmlformats.org/officeDocument/2006/relationships/hyperlink" Target="https://www.techbeamers.com/python-lambda/" TargetMode="External"/></Relationships>
</file>

<file path=ppt/slides/_rels/slide131.xml.rels><?xml version="1.0" encoding="UTF-8" standalone="yes"?>
<Relationships xmlns="http://schemas.openxmlformats.org/package/2006/relationships"><Relationship Id="rId3" Type="http://schemas.openxmlformats.org/officeDocument/2006/relationships/hyperlink" Target="https://github.com/edunetnextgen/Student-Development/blob/main/Full%20Stack%20Development%20with%20Cloud/Module%203/Lab%2021%20Ex.1%20Solved" TargetMode="External"/><Relationship Id="rId2" Type="http://schemas.openxmlformats.org/officeDocument/2006/relationships/notesSlide" Target="../notesSlides/notesSlide131.xml"/><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133.xml"/><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134.xml"/><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135.xml"/><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136.xml"/><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137.xml"/><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138.xml"/><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notesSlide" Target="../notesSlides/notesSlide139.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hyperlink" Target="https://www.askpython.com/python/oops/object-oriented-programming-python" TargetMode="External"/></Relationships>
</file>

<file path=ppt/slides/_rels/slide140.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140.xml"/><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141.xml"/><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142.xml"/><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notesSlide" Target="../notesSlides/notesSlide143.xml"/><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notesSlide" Target="../notesSlides/notesSlide144.xml"/><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notesSlide" Target="../notesSlides/notesSlide145.xml"/><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146.xml"/><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147.xml"/><Relationship Id="rId1" Type="http://schemas.openxmlformats.org/officeDocument/2006/relationships/slideLayout" Target="../slideLayouts/slideLayout13.xml"/><Relationship Id="rId4" Type="http://schemas.openxmlformats.org/officeDocument/2006/relationships/image" Target="../media/image118.jpg"/></Relationships>
</file>

<file path=ppt/slides/_rels/slide148.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notesSlide" Target="../notesSlides/notesSlide148.xml"/><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notesSlide" Target="../notesSlides/notesSlide149.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notesSlide" Target="../notesSlides/notesSlide150.xml"/><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notesSlide" Target="../notesSlides/notesSlide151.xml"/><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notesSlide" Target="../notesSlides/notesSlide152.xml"/><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153.xml"/><Relationship Id="rId1" Type="http://schemas.openxmlformats.org/officeDocument/2006/relationships/slideLayout" Target="../slideLayouts/slideLayout13.xml"/><Relationship Id="rId4" Type="http://schemas.openxmlformats.org/officeDocument/2006/relationships/hyperlink" Target="https://www.barewalls.com/posters-art-prints/object-oriented-programming.html" TargetMode="Externa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55.xml"/><Relationship Id="rId1" Type="http://schemas.openxmlformats.org/officeDocument/2006/relationships/slideLayout" Target="../slideLayouts/slideLayout13.xml"/><Relationship Id="rId4" Type="http://schemas.openxmlformats.org/officeDocument/2006/relationships/hyperlink" Target="https://www.javatpoint.com/java-oops-concepts" TargetMode="External"/></Relationships>
</file>

<file path=ppt/slides/_rels/slide15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56.xml"/><Relationship Id="rId1" Type="http://schemas.openxmlformats.org/officeDocument/2006/relationships/slideLayout" Target="../slideLayouts/slideLayout13.xml"/><Relationship Id="rId4" Type="http://schemas.openxmlformats.org/officeDocument/2006/relationships/hyperlink" Target="https://www.javatpoint.com/java-oops-concepts" TargetMode="Externa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58.xml"/><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59.xml"/><Relationship Id="rId1" Type="http://schemas.openxmlformats.org/officeDocument/2006/relationships/slideLayout" Target="../slideLayouts/slideLayout13.xml"/><Relationship Id="rId4" Type="http://schemas.openxmlformats.org/officeDocument/2006/relationships/hyperlink" Target="https://medium.com/analytics-vidhya/basic-concepts-of-object-oriented-programming-java-db67a4ead3a4"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hyperlink" Target="https://www.programiz.com/cpp-programming/inheritance" TargetMode="External"/><Relationship Id="rId2" Type="http://schemas.openxmlformats.org/officeDocument/2006/relationships/notesSlide" Target="../notesSlides/notesSlide160.xml"/><Relationship Id="rId1" Type="http://schemas.openxmlformats.org/officeDocument/2006/relationships/slideLayout" Target="../slideLayouts/slideLayout13.xml"/><Relationship Id="rId4" Type="http://schemas.openxmlformats.org/officeDocument/2006/relationships/image" Target="../media/image129.png"/></Relationships>
</file>

<file path=ppt/slides/_rels/slide16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61.xml"/><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62.xml"/><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63.xml"/><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3" Type="http://schemas.openxmlformats.org/officeDocument/2006/relationships/hyperlink" Target="https://github.com/edunetnextgen/Student-Development/blob/main/Full%20Stack%20Development%20with%20Cloud/Module%203/Lab%2022%20Ex.1%20Solved" TargetMode="External"/><Relationship Id="rId2" Type="http://schemas.openxmlformats.org/officeDocument/2006/relationships/notesSlide" Target="../notesSlides/notesSlide164.xml"/><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65.xml"/><Relationship Id="rId1" Type="http://schemas.openxmlformats.org/officeDocument/2006/relationships/slideLayout" Target="../slideLayouts/slideLayout13.xml"/><Relationship Id="rId4" Type="http://schemas.openxmlformats.org/officeDocument/2006/relationships/hyperlink" Target="https://www.programiz.com/python-programming/polymorphism" TargetMode="External"/></Relationships>
</file>

<file path=ppt/slides/_rels/slide16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66.xml"/><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67.xml"/><Relationship Id="rId1" Type="http://schemas.openxmlformats.org/officeDocument/2006/relationships/slideLayout" Target="../slideLayouts/slideLayout13.xml"/><Relationship Id="rId4" Type="http://schemas.openxmlformats.org/officeDocument/2006/relationships/hyperlink" Target="https://www.studytonight.com/python/constructors-in-python" TargetMode="Externa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3" Type="http://schemas.openxmlformats.org/officeDocument/2006/relationships/hyperlink" Target="https://prepinsta.com/python/constructor-in-python/" TargetMode="External"/><Relationship Id="rId2" Type="http://schemas.openxmlformats.org/officeDocument/2006/relationships/notesSlide" Target="../notesSlides/notesSlide169.xml"/><Relationship Id="rId1" Type="http://schemas.openxmlformats.org/officeDocument/2006/relationships/slideLayout" Target="../slideLayouts/slideLayout13.xml"/><Relationship Id="rId4" Type="http://schemas.openxmlformats.org/officeDocument/2006/relationships/image" Target="../media/image136.png"/></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hyperlink" Target="https://kmahireddy123123.medium.com/different-types-of-python-interpreters-273bc6218670" TargetMode="Externa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73.xml"/><Relationship Id="rId1" Type="http://schemas.openxmlformats.org/officeDocument/2006/relationships/slideLayout" Target="../slideLayouts/slideLayout13.xml"/><Relationship Id="rId4" Type="http://schemas.openxmlformats.org/officeDocument/2006/relationships/hyperlink" Target="https://pynative.com/python-destructor/" TargetMode="External"/></Relationships>
</file>

<file path=ppt/slides/_rels/slide17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74.xml"/><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hyperlink" Target="https://spiffysciencelearning.wordpress.com/2021/01/21/python/" TargetMode="Externa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hyperlink" Target="https://dev.faceprep.in/python/advantages-and-features-of-python/"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hyperlink" Target="https://swcarpentry.github.io/training-course/2013/05/python-variables-a-diagram-that-is-not-a-concept-map/"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hyperlink" Target="https://data-flair.training/blogs/identifiers-in-python/"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hyperlink" Target="https://www.educba.com/python-keyword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hyperlink" Target="https://www.theengineeringprojects.com/2022/03/conditional-statements-in-python.html"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hyperlink" Target="https://stackoverflow.com/questions/40275866/pycharm-shows-pep8-expected-2-blank-lines-found-1"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0.xml"/><Relationship Id="rId1" Type="http://schemas.openxmlformats.org/officeDocument/2006/relationships/slideLayout" Target="../slideLayouts/slideLayout13.xml"/><Relationship Id="rId4" Type="http://schemas.openxmlformats.org/officeDocument/2006/relationships/hyperlink" Target="https://data-flair.training/blogs/python-operator/"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1.xml"/><Relationship Id="rId1" Type="http://schemas.openxmlformats.org/officeDocument/2006/relationships/slideLayout" Target="../slideLayouts/slideLayout13.xml"/><Relationship Id="rId4" Type="http://schemas.openxmlformats.org/officeDocument/2006/relationships/hyperlink" Target="https://data-flair.training/blogs/python-operator/"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54.xml"/><Relationship Id="rId1" Type="http://schemas.openxmlformats.org/officeDocument/2006/relationships/slideLayout" Target="../slideLayouts/slideLayout13.xml"/><Relationship Id="rId4" Type="http://schemas.openxmlformats.org/officeDocument/2006/relationships/hyperlink" Target="https://data-flair.training/blogs/python-operator/"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liyin2015.medium.com/" TargetMode="External"/><Relationship Id="rId2" Type="http://schemas.openxmlformats.org/officeDocument/2006/relationships/notesSlide" Target="../notesSlides/notesSlide55.xml"/><Relationship Id="rId1" Type="http://schemas.openxmlformats.org/officeDocument/2006/relationships/slideLayout" Target="../slideLayouts/slideLayout13.xml"/><Relationship Id="rId4" Type="http://schemas.openxmlformats.org/officeDocument/2006/relationships/image" Target="../media/image40.jpg"/></Relationships>
</file>

<file path=ppt/slides/_rels/slide56.xml.rels><?xml version="1.0" encoding="UTF-8" standalone="yes"?>
<Relationships xmlns="http://schemas.openxmlformats.org/package/2006/relationships"><Relationship Id="rId3" Type="http://schemas.openxmlformats.org/officeDocument/2006/relationships/hyperlink" Target="https://liyin2015.medium.com/" TargetMode="External"/><Relationship Id="rId2" Type="http://schemas.openxmlformats.org/officeDocument/2006/relationships/notesSlide" Target="../notesSlides/notesSlide56.xml"/><Relationship Id="rId1" Type="http://schemas.openxmlformats.org/officeDocument/2006/relationships/slideLayout" Target="../slideLayouts/slideLayout13.xml"/><Relationship Id="rId4" Type="http://schemas.openxmlformats.org/officeDocument/2006/relationships/image" Target="../media/image41.jpg"/></Relationships>
</file>

<file path=ppt/slides/_rels/slide57.xml.rels><?xml version="1.0" encoding="UTF-8" standalone="yes"?>
<Relationships xmlns="http://schemas.openxmlformats.org/package/2006/relationships"><Relationship Id="rId3" Type="http://schemas.openxmlformats.org/officeDocument/2006/relationships/hyperlink" Target="https://liyin2015.medium.com/" TargetMode="External"/><Relationship Id="rId2" Type="http://schemas.openxmlformats.org/officeDocument/2006/relationships/notesSlide" Target="../notesSlides/notesSlide57.xml"/><Relationship Id="rId1" Type="http://schemas.openxmlformats.org/officeDocument/2006/relationships/slideLayout" Target="../slideLayouts/slideLayout13.xml"/><Relationship Id="rId4" Type="http://schemas.openxmlformats.org/officeDocument/2006/relationships/image" Target="../media/image42.jpg"/></Relationships>
</file>

<file path=ppt/slides/_rels/slide58.xml.rels><?xml version="1.0" encoding="UTF-8" standalone="yes"?>
<Relationships xmlns="http://schemas.openxmlformats.org/package/2006/relationships"><Relationship Id="rId3" Type="http://schemas.openxmlformats.org/officeDocument/2006/relationships/hyperlink" Target="https://liyin2015.medium.com/" TargetMode="External"/><Relationship Id="rId2" Type="http://schemas.openxmlformats.org/officeDocument/2006/relationships/notesSlide" Target="../notesSlides/notesSlide58.xml"/><Relationship Id="rId1" Type="http://schemas.openxmlformats.org/officeDocument/2006/relationships/slideLayout" Target="../slideLayouts/slideLayout13.xml"/><Relationship Id="rId4" Type="http://schemas.openxmlformats.org/officeDocument/2006/relationships/image" Target="../media/image43.jpg"/></Relationships>
</file>

<file path=ppt/slides/_rels/slide59.xml.rels><?xml version="1.0" encoding="UTF-8" standalone="yes"?>
<Relationships xmlns="http://schemas.openxmlformats.org/package/2006/relationships"><Relationship Id="rId3" Type="http://schemas.openxmlformats.org/officeDocument/2006/relationships/hyperlink" Target="https://liyin2015.medium.com/" TargetMode="External"/><Relationship Id="rId2" Type="http://schemas.openxmlformats.org/officeDocument/2006/relationships/notesSlide" Target="../notesSlides/notesSlide59.xml"/><Relationship Id="rId1" Type="http://schemas.openxmlformats.org/officeDocument/2006/relationships/slideLayout" Target="../slideLayouts/slideLayout13.xml"/><Relationship Id="rId4" Type="http://schemas.openxmlformats.org/officeDocument/2006/relationships/image" Target="../media/image44.jp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hyperlink" Target="https://www.youtube.com/watch?app=desktop&amp;v=GAfYJXZi12s&#8203;" TargetMode="External"/><Relationship Id="rId4" Type="http://schemas.openxmlformats.org/officeDocument/2006/relationships/hyperlink" Target="https://www.venturelessons.com/should-you-learn-python-programming/" TargetMode="External"/></Relationships>
</file>

<file path=ppt/slides/_rels/slide60.xml.rels><?xml version="1.0" encoding="UTF-8" standalone="yes"?>
<Relationships xmlns="http://schemas.openxmlformats.org/package/2006/relationships"><Relationship Id="rId3" Type="http://schemas.openxmlformats.org/officeDocument/2006/relationships/hyperlink" Target="https://www.geeksforgeeks.org/python-if-else/" TargetMode="External"/><Relationship Id="rId2" Type="http://schemas.openxmlformats.org/officeDocument/2006/relationships/notesSlide" Target="../notesSlides/notesSlide60.xml"/><Relationship Id="rId1" Type="http://schemas.openxmlformats.org/officeDocument/2006/relationships/slideLayout" Target="../slideLayouts/slideLayout13.xml"/><Relationship Id="rId4" Type="http://schemas.openxmlformats.org/officeDocument/2006/relationships/image" Target="../media/image45.jpeg"/></Relationships>
</file>

<file path=ppt/slides/_rels/slide61.xml.rels><?xml version="1.0" encoding="UTF-8" standalone="yes"?>
<Relationships xmlns="http://schemas.openxmlformats.org/package/2006/relationships"><Relationship Id="rId3" Type="http://schemas.openxmlformats.org/officeDocument/2006/relationships/hyperlink" Target="https://www.geeksforgeeks.org/python-if-else/" TargetMode="External"/><Relationship Id="rId2" Type="http://schemas.openxmlformats.org/officeDocument/2006/relationships/notesSlide" Target="../notesSlides/notesSlide61.xml"/><Relationship Id="rId1" Type="http://schemas.openxmlformats.org/officeDocument/2006/relationships/slideLayout" Target="../slideLayouts/slideLayout13.xml"/><Relationship Id="rId4" Type="http://schemas.openxmlformats.org/officeDocument/2006/relationships/image" Target="../media/image45.jpeg"/></Relationships>
</file>

<file path=ppt/slides/_rels/slide62.xml.rels><?xml version="1.0" encoding="UTF-8" standalone="yes"?>
<Relationships xmlns="http://schemas.openxmlformats.org/package/2006/relationships"><Relationship Id="rId3" Type="http://schemas.openxmlformats.org/officeDocument/2006/relationships/hyperlink" Target="https://www.geeksforgeeks.org/python-if-else/" TargetMode="External"/><Relationship Id="rId2" Type="http://schemas.openxmlformats.org/officeDocument/2006/relationships/notesSlide" Target="../notesSlides/notesSlide62.xml"/><Relationship Id="rId1" Type="http://schemas.openxmlformats.org/officeDocument/2006/relationships/slideLayout" Target="../slideLayouts/slideLayout13.xml"/><Relationship Id="rId4" Type="http://schemas.openxmlformats.org/officeDocument/2006/relationships/image" Target="../media/image46.jpg"/></Relationships>
</file>

<file path=ppt/slides/_rels/slide63.xml.rels><?xml version="1.0" encoding="UTF-8" standalone="yes"?>
<Relationships xmlns="http://schemas.openxmlformats.org/package/2006/relationships"><Relationship Id="rId3" Type="http://schemas.openxmlformats.org/officeDocument/2006/relationships/hyperlink" Target="https://www.geeksforgeeks.org/python-if-else/" TargetMode="External"/><Relationship Id="rId2" Type="http://schemas.openxmlformats.org/officeDocument/2006/relationships/notesSlide" Target="../notesSlides/notesSlide63.xml"/><Relationship Id="rId1" Type="http://schemas.openxmlformats.org/officeDocument/2006/relationships/slideLayout" Target="../slideLayouts/slideLayout13.xml"/><Relationship Id="rId4" Type="http://schemas.openxmlformats.org/officeDocument/2006/relationships/image" Target="../media/image45.jpeg"/></Relationships>
</file>

<file path=ppt/slides/_rels/slide64.xml.rels><?xml version="1.0" encoding="UTF-8" standalone="yes"?>
<Relationships xmlns="http://schemas.openxmlformats.org/package/2006/relationships"><Relationship Id="rId3" Type="http://schemas.openxmlformats.org/officeDocument/2006/relationships/hyperlink" Target="https://www.geeksforgeeks.org/python-if-else/" TargetMode="External"/><Relationship Id="rId2" Type="http://schemas.openxmlformats.org/officeDocument/2006/relationships/notesSlide" Target="../notesSlides/notesSlide64.xml"/><Relationship Id="rId1" Type="http://schemas.openxmlformats.org/officeDocument/2006/relationships/slideLayout" Target="../slideLayouts/slideLayout13.xml"/><Relationship Id="rId4" Type="http://schemas.openxmlformats.org/officeDocument/2006/relationships/image" Target="../media/image45.jpeg"/></Relationships>
</file>

<file path=ppt/slides/_rels/slide6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hyperlink" Target="https://www.geeksforgeeks.org/python-if-else/" TargetMode="External"/><Relationship Id="rId2" Type="http://schemas.openxmlformats.org/officeDocument/2006/relationships/notesSlide" Target="../notesSlides/notesSlide66.xml"/><Relationship Id="rId1" Type="http://schemas.openxmlformats.org/officeDocument/2006/relationships/slideLayout" Target="../slideLayouts/slideLayout13.xml"/><Relationship Id="rId4" Type="http://schemas.openxmlformats.org/officeDocument/2006/relationships/image" Target="../media/image45.jpeg"/></Relationships>
</file>

<file path=ppt/slides/_rels/slide67.xml.rels><?xml version="1.0" encoding="UTF-8" standalone="yes"?>
<Relationships xmlns="http://schemas.openxmlformats.org/package/2006/relationships"><Relationship Id="rId3" Type="http://schemas.openxmlformats.org/officeDocument/2006/relationships/hyperlink" Target="https://www.geeksforgeeks.org/python-if-else/" TargetMode="External"/><Relationship Id="rId2" Type="http://schemas.openxmlformats.org/officeDocument/2006/relationships/notesSlide" Target="../notesSlides/notesSlide67.xml"/><Relationship Id="rId1" Type="http://schemas.openxmlformats.org/officeDocument/2006/relationships/slideLayout" Target="../slideLayouts/slideLayout13.xml"/><Relationship Id="rId4" Type="http://schemas.openxmlformats.org/officeDocument/2006/relationships/image" Target="../media/image45.jpeg"/></Relationships>
</file>

<file path=ppt/slides/_rels/slide6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70.xml"/><Relationship Id="rId1" Type="http://schemas.openxmlformats.org/officeDocument/2006/relationships/slideLayout" Target="../slideLayouts/slideLayout13.xml"/><Relationship Id="rId4" Type="http://schemas.openxmlformats.org/officeDocument/2006/relationships/hyperlink" Target="https://www.javatpoint.com/f-sharp-if-elif-ladder"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71.xml"/><Relationship Id="rId1" Type="http://schemas.openxmlformats.org/officeDocument/2006/relationships/slideLayout" Target="../slideLayouts/slideLayout13.xml"/><Relationship Id="rId4" Type="http://schemas.openxmlformats.org/officeDocument/2006/relationships/hyperlink" Target="https://www.javatpoint.com/f-sharp-if-elif-ladder"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74.xml"/><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75.xml.rels><?xml version="1.0" encoding="UTF-8" standalone="yes"?>
<Relationships xmlns="http://schemas.openxmlformats.org/package/2006/relationships"><Relationship Id="rId3" Type="http://schemas.openxmlformats.org/officeDocument/2006/relationships/hyperlink" Target="https://github.com/edunetnextgen/Student-Development/blob/main/Full%20Stack%20Development%20with%20Cloud/Module%203/Lab%2019%20Ex.1%20Solved" TargetMode="External"/><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76.xml"/><Relationship Id="rId1" Type="http://schemas.openxmlformats.org/officeDocument/2006/relationships/slideLayout" Target="../slideLayouts/slideLayout13.xml"/><Relationship Id="rId4" Type="http://schemas.openxmlformats.org/officeDocument/2006/relationships/hyperlink" Target="https://www.futurefundamentals.com/introduction-to-different-types-of-python-loops/"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77.xml"/><Relationship Id="rId1" Type="http://schemas.openxmlformats.org/officeDocument/2006/relationships/slideLayout" Target="../slideLayouts/slideLayout13.xml"/><Relationship Id="rId4" Type="http://schemas.openxmlformats.org/officeDocument/2006/relationships/hyperlink" Target="https://www.futurefundamentals.com/introduction-to-different-types-of-python-loops/"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78.xml"/><Relationship Id="rId1" Type="http://schemas.openxmlformats.org/officeDocument/2006/relationships/slideLayout" Target="../slideLayouts/slideLayout13.xml"/><Relationship Id="rId4" Type="http://schemas.openxmlformats.org/officeDocument/2006/relationships/hyperlink" Target="https://www.futurefundamentals.com/introduction-to-different-types-of-python-loops/"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s://vsit.edu.in/vlab/Python%20Programming/while1.html" TargetMode="External"/><Relationship Id="rId2" Type="http://schemas.openxmlformats.org/officeDocument/2006/relationships/notesSlide" Target="../notesSlides/notesSlide79.xml"/><Relationship Id="rId1" Type="http://schemas.openxmlformats.org/officeDocument/2006/relationships/slideLayout" Target="../slideLayouts/slideLayout13.xml"/><Relationship Id="rId4" Type="http://schemas.openxmlformats.org/officeDocument/2006/relationships/image" Target="../media/image54.jp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80.xml"/><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81.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81.xml"/><Relationship Id="rId1" Type="http://schemas.openxmlformats.org/officeDocument/2006/relationships/slideLayout" Target="../slideLayouts/slideLayout13.xml"/><Relationship Id="rId4" Type="http://schemas.openxmlformats.org/officeDocument/2006/relationships/hyperlink" Target="https://www.geeksforgeeks.org/python-for-loops/"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82.xml"/><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83.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83.xml"/><Relationship Id="rId1" Type="http://schemas.openxmlformats.org/officeDocument/2006/relationships/slideLayout" Target="../slideLayouts/slideLayout13.xml"/><Relationship Id="rId4" Type="http://schemas.openxmlformats.org/officeDocument/2006/relationships/hyperlink" Target="https://code4coding.com/nested-for-in-java-programming-language/"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86.xml"/><Relationship Id="rId1" Type="http://schemas.openxmlformats.org/officeDocument/2006/relationships/slideLayout" Target="../slideLayouts/slideLayout13.xml"/><Relationship Id="rId4" Type="http://schemas.openxmlformats.org/officeDocument/2006/relationships/hyperlink" Target="https://www.datamentor.io/r-programming/break-next"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88.xml"/><Relationship Id="rId1" Type="http://schemas.openxmlformats.org/officeDocument/2006/relationships/slideLayout" Target="../slideLayouts/slideLayout13.xml"/><Relationship Id="rId4" Type="http://schemas.openxmlformats.org/officeDocument/2006/relationships/hyperlink" Target="https://www.tutorialspoint.com/python/python_continue_statement.htm"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90.xml"/><Relationship Id="rId1" Type="http://schemas.openxmlformats.org/officeDocument/2006/relationships/slideLayout" Target="../slideLayouts/slideLayout13.xml"/><Relationship Id="rId4" Type="http://schemas.openxmlformats.org/officeDocument/2006/relationships/hyperlink" Target="https://www.c-sharpcorner.com/UploadFile/2072a9/diving-into-python-chapter-10/"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hyperlink" Target="https://github.com/edunetnextgen/Student-Development/blob/main/Full%20Stack%20Development%20with%20Cloud/Module%203/Lab%2020%20Ex1%20Solved" TargetMode="External"/><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94.xml"/><Relationship Id="rId1" Type="http://schemas.openxmlformats.org/officeDocument/2006/relationships/slideLayout" Target="../slideLayouts/slideLayout13.xml"/><Relationship Id="rId4" Type="http://schemas.openxmlformats.org/officeDocument/2006/relationships/hyperlink" Target="https://static.javatpoint.com/python/images/strings-indexing-and-splitting2.png"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5.xml"/><Relationship Id="rId1" Type="http://schemas.openxmlformats.org/officeDocument/2006/relationships/slideLayout" Target="../slideLayouts/slideLayout13.xml"/><Relationship Id="rId4" Type="http://schemas.openxmlformats.org/officeDocument/2006/relationships/image" Target="../media/image70.png"/></Relationships>
</file>

<file path=ppt/slides/_rels/slide96.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96.xml"/><Relationship Id="rId1" Type="http://schemas.openxmlformats.org/officeDocument/2006/relationships/slideLayout" Target="../slideLayouts/slideLayout13.xml"/><Relationship Id="rId5" Type="http://schemas.openxmlformats.org/officeDocument/2006/relationships/hyperlink" Target="https://cdn.techbeamers.com/wp-content/uploads/2016/03/String-Representation-in-%20%20Python.png" TargetMode="External"/><Relationship Id="rId4" Type="http://schemas.openxmlformats.org/officeDocument/2006/relationships/image" Target="../media/image72.jpg"/></Relationships>
</file>

<file path=ppt/slides/_rels/slide97.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97.xml"/><Relationship Id="rId1" Type="http://schemas.openxmlformats.org/officeDocument/2006/relationships/slideLayout" Target="../slideLayouts/slideLayout13.xml"/><Relationship Id="rId5" Type="http://schemas.openxmlformats.org/officeDocument/2006/relationships/image" Target="../media/image73.jpg"/><Relationship Id="rId4" Type="http://schemas.openxmlformats.org/officeDocument/2006/relationships/hyperlink" Target="https://cdn.techbeamers.com/wp-content/uploads/2016/03/String-Representation-in-%20%20Python.png"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99.xml"/><Relationship Id="rId1" Type="http://schemas.openxmlformats.org/officeDocument/2006/relationships/slideLayout" Target="../slideLayouts/slideLayout13.xml"/><Relationship Id="rId4" Type="http://schemas.openxmlformats.org/officeDocument/2006/relationships/hyperlink" Target="https://www.programiz.com/python-programm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520DAD-F8CC-E505-163A-1A40C1FCC226}"/>
              </a:ext>
            </a:extLst>
          </p:cNvPr>
          <p:cNvSpPr txBox="1"/>
          <p:nvPr/>
        </p:nvSpPr>
        <p:spPr>
          <a:xfrm>
            <a:off x="497355" y="2400301"/>
            <a:ext cx="3965230" cy="954107"/>
          </a:xfrm>
          <a:prstGeom prst="rect">
            <a:avLst/>
          </a:prstGeom>
          <a:noFill/>
        </p:spPr>
        <p:txBody>
          <a:bodyPr wrap="square" rtlCol="0">
            <a:spAutoFit/>
          </a:bodyPr>
          <a:lstStyle/>
          <a:p>
            <a:r>
              <a:rPr lang="en-US" sz="2800">
                <a:solidFill>
                  <a:srgbClr val="161D23"/>
                </a:solidFill>
              </a:rPr>
              <a:t>Back-End Development &amp; Integration</a:t>
            </a:r>
          </a:p>
        </p:txBody>
      </p:sp>
      <p:sp>
        <p:nvSpPr>
          <p:cNvPr id="3" name="Rectangle 2">
            <a:extLst>
              <a:ext uri="{FF2B5EF4-FFF2-40B4-BE49-F238E27FC236}">
                <a16:creationId xmlns:a16="http://schemas.microsoft.com/office/drawing/2014/main" id="{C5B2E8F5-5220-411B-11EF-3F08EEFD8C72}"/>
              </a:ext>
            </a:extLst>
          </p:cNvPr>
          <p:cNvSpPr/>
          <p:nvPr/>
        </p:nvSpPr>
        <p:spPr>
          <a:xfrm>
            <a:off x="613290" y="1992084"/>
            <a:ext cx="1055308" cy="408218"/>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Module 3</a:t>
            </a:r>
            <a:endParaRPr lang="en-US" b="1">
              <a:solidFill>
                <a:schemeClr val="bg1"/>
              </a:solidFill>
            </a:endParaRPr>
          </a:p>
        </p:txBody>
      </p:sp>
      <p:pic>
        <p:nvPicPr>
          <p:cNvPr id="4" name="Picture 3" descr="A white background with black lines&#10;&#10;Description automatically generated">
            <a:extLst>
              <a:ext uri="{FF2B5EF4-FFF2-40B4-BE49-F238E27FC236}">
                <a16:creationId xmlns:a16="http://schemas.microsoft.com/office/drawing/2014/main" id="{A0452551-6A12-AB4D-455D-D9670168F55B}"/>
              </a:ext>
            </a:extLst>
          </p:cNvPr>
          <p:cNvPicPr>
            <a:picLocks noChangeAspect="1"/>
          </p:cNvPicPr>
          <p:nvPr/>
        </p:nvPicPr>
        <p:blipFill rotWithShape="1">
          <a:blip r:embed="rId3">
            <a:alphaModFix amt="13000"/>
          </a:blip>
          <a:srcRect l="1562" t="11699" r="24164" b="4426"/>
          <a:stretch/>
        </p:blipFill>
        <p:spPr>
          <a:xfrm>
            <a:off x="27528" y="609594"/>
            <a:ext cx="5735756" cy="4314093"/>
          </a:xfrm>
          <a:prstGeom prst="rect">
            <a:avLst/>
          </a:prstGeom>
        </p:spPr>
      </p:pic>
      <p:sp>
        <p:nvSpPr>
          <p:cNvPr id="5" name="Rectangle 4">
            <a:extLst>
              <a:ext uri="{FF2B5EF4-FFF2-40B4-BE49-F238E27FC236}">
                <a16:creationId xmlns:a16="http://schemas.microsoft.com/office/drawing/2014/main" id="{539A258B-CAEC-B6C0-5059-18B5DEA4827A}"/>
              </a:ext>
            </a:extLst>
          </p:cNvPr>
          <p:cNvSpPr/>
          <p:nvPr/>
        </p:nvSpPr>
        <p:spPr>
          <a:xfrm>
            <a:off x="9048762" y="0"/>
            <a:ext cx="119381" cy="514350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A70D2AA-FB53-34A2-095E-ECE657C06B18}"/>
              </a:ext>
            </a:extLst>
          </p:cNvPr>
          <p:cNvSpPr/>
          <p:nvPr/>
        </p:nvSpPr>
        <p:spPr>
          <a:xfrm>
            <a:off x="-7815" y="0"/>
            <a:ext cx="119381" cy="514350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erson sitting in front of a computer&#10;&#10;Description automatically generated">
            <a:extLst>
              <a:ext uri="{FF2B5EF4-FFF2-40B4-BE49-F238E27FC236}">
                <a16:creationId xmlns:a16="http://schemas.microsoft.com/office/drawing/2014/main" id="{220B73A9-2D33-8DC5-5C45-F416040F703E}"/>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40000"/>
                    </a14:imgEffect>
                  </a14:imgLayer>
                </a14:imgProps>
              </a:ext>
            </a:extLst>
          </a:blip>
          <a:srcRect l="41948" b="15663"/>
          <a:stretch/>
        </p:blipFill>
        <p:spPr>
          <a:xfrm>
            <a:off x="4571490" y="603353"/>
            <a:ext cx="4476762" cy="4337845"/>
          </a:xfrm>
          <a:prstGeom prst="rect">
            <a:avLst/>
          </a:prstGeom>
        </p:spPr>
      </p:pic>
    </p:spTree>
    <p:extLst>
      <p:ext uri="{BB962C8B-B14F-4D97-AF65-F5344CB8AC3E}">
        <p14:creationId xmlns:p14="http://schemas.microsoft.com/office/powerpoint/2010/main" val="25799970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3595" y="756056"/>
            <a:ext cx="973455" cy="259045"/>
          </a:xfrm>
          <a:prstGeom prst="rect">
            <a:avLst/>
          </a:prstGeom>
        </p:spPr>
        <p:txBody>
          <a:bodyPr vert="horz" wrap="square" lIns="0" tIns="12700" rIns="0" bIns="0" rtlCol="0">
            <a:spAutoFit/>
          </a:bodyPr>
          <a:lstStyle/>
          <a:p>
            <a:pPr marL="12700">
              <a:lnSpc>
                <a:spcPct val="100000"/>
              </a:lnSpc>
              <a:spcBef>
                <a:spcPts val="100"/>
              </a:spcBef>
            </a:pPr>
            <a:r>
              <a:rPr sz="1600" b="1" spc="-5">
                <a:solidFill>
                  <a:srgbClr val="223366"/>
                </a:solidFill>
                <a:latin typeface="+mj-lt"/>
              </a:rPr>
              <a:t>History</a:t>
            </a:r>
          </a:p>
        </p:txBody>
      </p:sp>
      <p:sp>
        <p:nvSpPr>
          <p:cNvPr id="3" name="object 3"/>
          <p:cNvSpPr txBox="1"/>
          <p:nvPr/>
        </p:nvSpPr>
        <p:spPr>
          <a:xfrm>
            <a:off x="228600" y="1059805"/>
            <a:ext cx="5095650" cy="214995"/>
          </a:xfrm>
          <a:prstGeom prst="rect">
            <a:avLst/>
          </a:prstGeom>
        </p:spPr>
        <p:txBody>
          <a:bodyPr vert="horz" wrap="square" lIns="0" tIns="10795" rIns="0" bIns="0" rtlCol="0">
            <a:spAutoFit/>
          </a:bodyPr>
          <a:lstStyle/>
          <a:p>
            <a:pPr marL="1295400" marR="5080" lvl="0" indent="-1283335" algn="l" defTabSz="914400" rtl="0" eaLnBrk="1" fontAlgn="auto" latinLnBrk="0" hangingPunct="1">
              <a:lnSpc>
                <a:spcPct val="100699"/>
              </a:lnSpc>
              <a:spcBef>
                <a:spcPts val="85"/>
              </a:spcBef>
              <a:spcAft>
                <a:spcPts val="0"/>
              </a:spcAft>
              <a:buClrTx/>
              <a:buSzTx/>
              <a:buFontTx/>
              <a:buNone/>
              <a:tabLst/>
              <a:defRPr/>
            </a:pPr>
            <a:r>
              <a:rPr kumimoji="0" lang="en-US" b="0" i="0" u="none" strike="noStrike" kern="1200" cap="none" spc="-5" normalizeH="0" baseline="0" noProof="0">
                <a:ln>
                  <a:noFill/>
                </a:ln>
                <a:solidFill>
                  <a:schemeClr val="tx1"/>
                </a:solidFill>
                <a:effectLst/>
                <a:uLnTx/>
                <a:uFillTx/>
                <a:latin typeface="+mj-lt"/>
                <a:ea typeface="+mn-ea"/>
                <a:cs typeface="Arial MT"/>
              </a:rPr>
              <a:t>Python </a:t>
            </a:r>
            <a:r>
              <a:rPr kumimoji="0" lang="en-US" b="0" i="0" u="none" strike="noStrike" kern="1200" cap="none" spc="-10" normalizeH="0" baseline="0" noProof="0">
                <a:ln>
                  <a:noFill/>
                </a:ln>
                <a:solidFill>
                  <a:schemeClr val="tx1"/>
                </a:solidFill>
                <a:effectLst/>
                <a:uLnTx/>
                <a:uFillTx/>
                <a:latin typeface="+mj-lt"/>
                <a:ea typeface="+mn-ea"/>
                <a:cs typeface="Arial MT"/>
              </a:rPr>
              <a:t>timeline/history </a:t>
            </a:r>
            <a:r>
              <a:rPr kumimoji="0" lang="en-US" b="0" i="0" u="none" strike="noStrike" kern="1200" cap="none" spc="-5" normalizeH="0" baseline="0" noProof="0">
                <a:ln>
                  <a:noFill/>
                </a:ln>
                <a:solidFill>
                  <a:schemeClr val="tx1"/>
                </a:solidFill>
                <a:effectLst/>
                <a:uLnTx/>
                <a:uFillTx/>
                <a:latin typeface="+mj-lt"/>
                <a:ea typeface="+mn-ea"/>
                <a:cs typeface="Arial MT"/>
              </a:rPr>
              <a:t>and IEEE </a:t>
            </a:r>
            <a:r>
              <a:rPr kumimoji="0" lang="en-US" b="0" i="0" u="none" strike="noStrike" kern="1200" cap="none" spc="-495" normalizeH="0" baseline="0" noProof="0">
                <a:ln>
                  <a:noFill/>
                </a:ln>
                <a:solidFill>
                  <a:schemeClr val="tx1"/>
                </a:solidFill>
                <a:effectLst/>
                <a:uLnTx/>
                <a:uFillTx/>
                <a:latin typeface="+mj-lt"/>
                <a:ea typeface="+mn-ea"/>
                <a:cs typeface="Arial MT"/>
              </a:rPr>
              <a:t> </a:t>
            </a:r>
            <a:r>
              <a:rPr kumimoji="0" lang="en-US" b="0" i="0" u="none" strike="noStrike" kern="1200" cap="none" spc="0" normalizeH="0" baseline="0" noProof="0">
                <a:ln>
                  <a:noFill/>
                </a:ln>
                <a:solidFill>
                  <a:schemeClr val="tx1"/>
                </a:solidFill>
                <a:effectLst/>
                <a:uLnTx/>
                <a:uFillTx/>
                <a:latin typeface="+mj-lt"/>
                <a:ea typeface="+mn-ea"/>
                <a:cs typeface="Arial MT"/>
              </a:rPr>
              <a:t>rankings</a:t>
            </a:r>
          </a:p>
        </p:txBody>
      </p:sp>
      <p:sp>
        <p:nvSpPr>
          <p:cNvPr id="4" name="object 4"/>
          <p:cNvSpPr txBox="1"/>
          <p:nvPr/>
        </p:nvSpPr>
        <p:spPr>
          <a:xfrm>
            <a:off x="228600" y="1375278"/>
            <a:ext cx="5290653" cy="2144626"/>
          </a:xfrm>
          <a:prstGeom prst="rect">
            <a:avLst/>
          </a:prstGeom>
        </p:spPr>
        <p:txBody>
          <a:bodyPr vert="horz" wrap="square" lIns="0" tIns="12700" rIns="0" bIns="0" rtlCol="0">
            <a:spAutoFit/>
          </a:bodyPr>
          <a:lstStyle/>
          <a:p>
            <a:pPr marL="173736" marR="18542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347980" algn="l"/>
                <a:tab pos="349250" algn="l"/>
              </a:tabLst>
              <a:defRPr/>
            </a:pPr>
            <a:r>
              <a:rPr kumimoji="0" sz="1400" b="0" i="0" u="none" strike="noStrike" kern="1200" cap="none" spc="-5" normalizeH="0" baseline="0" noProof="0">
                <a:ln>
                  <a:noFill/>
                </a:ln>
                <a:solidFill>
                  <a:prstClr val="black"/>
                </a:solidFill>
                <a:effectLst/>
                <a:uLnTx/>
                <a:uFillTx/>
                <a:latin typeface="+mj-lt"/>
                <a:ea typeface="+mn-ea"/>
                <a:cs typeface="Arial MT"/>
              </a:rPr>
              <a:t>Python</a:t>
            </a:r>
            <a:r>
              <a:rPr kumimoji="0" sz="1400" b="0" i="0" u="none" strike="noStrike" kern="1200" cap="none" spc="-30" normalizeH="0" baseline="0" noProof="0">
                <a:ln>
                  <a:noFill/>
                </a:ln>
                <a:solidFill>
                  <a:prstClr val="black"/>
                </a:solidFill>
                <a:effectLst/>
                <a:uLnTx/>
                <a:uFillTx/>
                <a:latin typeface="+mj-lt"/>
                <a:ea typeface="+mn-ea"/>
                <a:cs typeface="Arial MT"/>
              </a:rPr>
              <a:t> </a:t>
            </a:r>
            <a:r>
              <a:rPr kumimoji="0" sz="1400" b="0" i="0" u="none" strike="noStrike" kern="1200" cap="none" spc="-5" normalizeH="0" baseline="0" noProof="0">
                <a:ln>
                  <a:noFill/>
                </a:ln>
                <a:solidFill>
                  <a:prstClr val="black"/>
                </a:solidFill>
                <a:effectLst/>
                <a:uLnTx/>
                <a:uFillTx/>
                <a:latin typeface="+mj-lt"/>
                <a:ea typeface="+mn-ea"/>
                <a:cs typeface="Arial MT"/>
              </a:rPr>
              <a:t>was</a:t>
            </a:r>
            <a:r>
              <a:rPr kumimoji="0" sz="1400" b="0" i="0" u="none" strike="noStrike" kern="1200" cap="none" spc="-25" normalizeH="0" baseline="0" noProof="0">
                <a:ln>
                  <a:noFill/>
                </a:ln>
                <a:solidFill>
                  <a:prstClr val="black"/>
                </a:solidFill>
                <a:effectLst/>
                <a:uLnTx/>
                <a:uFillTx/>
                <a:latin typeface="+mj-lt"/>
                <a:ea typeface="+mn-ea"/>
                <a:cs typeface="Arial MT"/>
              </a:rPr>
              <a:t> </a:t>
            </a:r>
            <a:r>
              <a:rPr kumimoji="0" sz="1400" b="0" i="0" u="none" strike="noStrike" kern="1200" cap="none" spc="0" normalizeH="0" baseline="0" noProof="0">
                <a:ln>
                  <a:noFill/>
                </a:ln>
                <a:solidFill>
                  <a:prstClr val="black"/>
                </a:solidFill>
                <a:effectLst/>
                <a:uLnTx/>
                <a:uFillTx/>
                <a:latin typeface="+mj-lt"/>
                <a:ea typeface="+mn-ea"/>
                <a:cs typeface="Arial MT"/>
              </a:rPr>
              <a:t>conceptualized</a:t>
            </a:r>
            <a:r>
              <a:rPr kumimoji="0" sz="1400" b="0" i="0" u="none" strike="noStrike" kern="1200" cap="none" spc="-25" normalizeH="0" baseline="0" noProof="0">
                <a:ln>
                  <a:noFill/>
                </a:ln>
                <a:solidFill>
                  <a:prstClr val="black"/>
                </a:solidFill>
                <a:effectLst/>
                <a:uLnTx/>
                <a:uFillTx/>
                <a:latin typeface="+mj-lt"/>
                <a:ea typeface="+mn-ea"/>
                <a:cs typeface="Arial MT"/>
              </a:rPr>
              <a:t> </a:t>
            </a:r>
            <a:r>
              <a:rPr kumimoji="0" sz="1400" b="0" i="0" u="none" strike="noStrike" kern="1200" cap="none" spc="-5" normalizeH="0" baseline="0" noProof="0">
                <a:ln>
                  <a:noFill/>
                </a:ln>
                <a:solidFill>
                  <a:prstClr val="black"/>
                </a:solidFill>
                <a:effectLst/>
                <a:uLnTx/>
                <a:uFillTx/>
                <a:latin typeface="+mj-lt"/>
                <a:ea typeface="+mn-ea"/>
                <a:cs typeface="Arial MT"/>
              </a:rPr>
              <a:t>by</a:t>
            </a:r>
            <a:r>
              <a:rPr kumimoji="0" sz="1400" b="0" i="0" u="none" strike="noStrike" kern="1200" cap="none" spc="-25" normalizeH="0" baseline="0" noProof="0">
                <a:ln>
                  <a:noFill/>
                </a:ln>
                <a:solidFill>
                  <a:prstClr val="black"/>
                </a:solidFill>
                <a:effectLst/>
                <a:uLnTx/>
                <a:uFillTx/>
                <a:latin typeface="+mj-lt"/>
                <a:ea typeface="+mn-ea"/>
                <a:cs typeface="Arial MT"/>
              </a:rPr>
              <a:t> </a:t>
            </a:r>
            <a:r>
              <a:rPr kumimoji="0" sz="1400" b="0" i="0" u="none" strike="noStrike" kern="1200" cap="none" spc="-5" normalizeH="0" baseline="0" noProof="0">
                <a:ln>
                  <a:noFill/>
                </a:ln>
                <a:solidFill>
                  <a:prstClr val="black"/>
                </a:solidFill>
                <a:effectLst/>
                <a:uLnTx/>
                <a:uFillTx/>
                <a:latin typeface="+mj-lt"/>
                <a:ea typeface="+mn-ea"/>
                <a:cs typeface="Arial MT"/>
              </a:rPr>
              <a:t>Guido </a:t>
            </a:r>
            <a:r>
              <a:rPr kumimoji="0" sz="1400" b="0" i="0" u="none" strike="noStrike" kern="1200" cap="none" spc="-375" normalizeH="0" baseline="0" noProof="0">
                <a:ln>
                  <a:noFill/>
                </a:ln>
                <a:solidFill>
                  <a:prstClr val="black"/>
                </a:solidFill>
                <a:effectLst/>
                <a:uLnTx/>
                <a:uFillTx/>
                <a:latin typeface="+mj-lt"/>
                <a:ea typeface="+mn-ea"/>
                <a:cs typeface="Arial MT"/>
              </a:rPr>
              <a:t> </a:t>
            </a:r>
            <a:r>
              <a:rPr kumimoji="0" sz="1400" b="0" i="0" u="none" strike="noStrike" kern="1200" cap="none" spc="-40" normalizeH="0" baseline="0" noProof="0">
                <a:ln>
                  <a:noFill/>
                </a:ln>
                <a:solidFill>
                  <a:prstClr val="black"/>
                </a:solidFill>
                <a:effectLst/>
                <a:uLnTx/>
                <a:uFillTx/>
                <a:latin typeface="+mj-lt"/>
                <a:ea typeface="+mn-ea"/>
                <a:cs typeface="Arial MT"/>
              </a:rPr>
              <a:t>Van</a:t>
            </a:r>
            <a:r>
              <a:rPr kumimoji="0" sz="1400" b="0" i="0" u="none" strike="noStrike" kern="1200" cap="none" spc="-10" normalizeH="0" baseline="0" noProof="0">
                <a:ln>
                  <a:noFill/>
                </a:ln>
                <a:solidFill>
                  <a:prstClr val="black"/>
                </a:solidFill>
                <a:effectLst/>
                <a:uLnTx/>
                <a:uFillTx/>
                <a:latin typeface="+mj-lt"/>
                <a:ea typeface="+mn-ea"/>
                <a:cs typeface="Arial MT"/>
              </a:rPr>
              <a:t> </a:t>
            </a:r>
            <a:r>
              <a:rPr kumimoji="0" sz="1400" b="0" i="0" u="none" strike="noStrike" kern="1200" cap="none" spc="-5" normalizeH="0" baseline="0" noProof="0">
                <a:ln>
                  <a:noFill/>
                </a:ln>
                <a:solidFill>
                  <a:prstClr val="black"/>
                </a:solidFill>
                <a:effectLst/>
                <a:uLnTx/>
                <a:uFillTx/>
                <a:latin typeface="+mj-lt"/>
                <a:ea typeface="+mn-ea"/>
                <a:cs typeface="Arial MT"/>
              </a:rPr>
              <a:t>Rossum</a:t>
            </a:r>
            <a:r>
              <a:rPr kumimoji="0" sz="1400" b="0" i="0" u="none" strike="noStrike" kern="1200" cap="none" spc="-10" normalizeH="0" baseline="0" noProof="0">
                <a:ln>
                  <a:noFill/>
                </a:ln>
                <a:solidFill>
                  <a:prstClr val="black"/>
                </a:solidFill>
                <a:effectLst/>
                <a:uLnTx/>
                <a:uFillTx/>
                <a:latin typeface="+mj-lt"/>
                <a:ea typeface="+mn-ea"/>
                <a:cs typeface="Arial MT"/>
              </a:rPr>
              <a:t> </a:t>
            </a:r>
            <a:r>
              <a:rPr kumimoji="0" sz="1400" b="0" i="0" u="none" strike="noStrike" kern="1200" cap="none" spc="-5" normalizeH="0" baseline="0" noProof="0">
                <a:ln>
                  <a:noFill/>
                </a:ln>
                <a:solidFill>
                  <a:prstClr val="black"/>
                </a:solidFill>
                <a:effectLst/>
                <a:uLnTx/>
                <a:uFillTx/>
                <a:latin typeface="+mj-lt"/>
                <a:ea typeface="+mn-ea"/>
                <a:cs typeface="Arial MT"/>
              </a:rPr>
              <a:t>in</a:t>
            </a:r>
            <a:r>
              <a:rPr kumimoji="0" sz="1400" b="0" i="0" u="none" strike="noStrike" kern="1200" cap="none" spc="-10" normalizeH="0" baseline="0" noProof="0">
                <a:ln>
                  <a:noFill/>
                </a:ln>
                <a:solidFill>
                  <a:prstClr val="black"/>
                </a:solidFill>
                <a:effectLst/>
                <a:uLnTx/>
                <a:uFillTx/>
                <a:latin typeface="+mj-lt"/>
                <a:ea typeface="+mn-ea"/>
                <a:cs typeface="Arial MT"/>
              </a:rPr>
              <a:t> </a:t>
            </a:r>
            <a:r>
              <a:rPr kumimoji="0" sz="1400" b="0" i="0" u="none" strike="noStrike" kern="1200" cap="none" spc="-5" normalizeH="0" baseline="0" noProof="0">
                <a:ln>
                  <a:noFill/>
                </a:ln>
                <a:solidFill>
                  <a:prstClr val="black"/>
                </a:solidFill>
                <a:effectLst/>
                <a:uLnTx/>
                <a:uFillTx/>
                <a:latin typeface="+mj-lt"/>
                <a:ea typeface="+mn-ea"/>
                <a:cs typeface="Arial MT"/>
              </a:rPr>
              <a:t>the</a:t>
            </a:r>
            <a:r>
              <a:rPr kumimoji="0" sz="1400" b="0" i="0" u="none" strike="noStrike" kern="1200" cap="none" spc="-10" normalizeH="0" baseline="0" noProof="0">
                <a:ln>
                  <a:noFill/>
                </a:ln>
                <a:solidFill>
                  <a:prstClr val="black"/>
                </a:solidFill>
                <a:effectLst/>
                <a:uLnTx/>
                <a:uFillTx/>
                <a:latin typeface="+mj-lt"/>
                <a:ea typeface="+mn-ea"/>
                <a:cs typeface="Arial MT"/>
              </a:rPr>
              <a:t> </a:t>
            </a:r>
            <a:r>
              <a:rPr kumimoji="0" sz="1400" b="0" i="0" u="none" strike="noStrike" kern="1200" cap="none" spc="-5" normalizeH="0" baseline="0" noProof="0">
                <a:ln>
                  <a:noFill/>
                </a:ln>
                <a:solidFill>
                  <a:prstClr val="black"/>
                </a:solidFill>
                <a:effectLst/>
                <a:uLnTx/>
                <a:uFillTx/>
                <a:latin typeface="+mj-lt"/>
                <a:ea typeface="+mn-ea"/>
                <a:cs typeface="Arial MT"/>
              </a:rPr>
              <a:t>late</a:t>
            </a:r>
            <a:r>
              <a:rPr kumimoji="0" sz="1400" b="0" i="0" u="none" strike="noStrike" kern="1200" cap="none" spc="-10" normalizeH="0" baseline="0" noProof="0">
                <a:ln>
                  <a:noFill/>
                </a:ln>
                <a:solidFill>
                  <a:prstClr val="black"/>
                </a:solidFill>
                <a:effectLst/>
                <a:uLnTx/>
                <a:uFillTx/>
                <a:latin typeface="+mj-lt"/>
                <a:ea typeface="+mn-ea"/>
                <a:cs typeface="Arial MT"/>
              </a:rPr>
              <a:t> </a:t>
            </a:r>
            <a:r>
              <a:rPr kumimoji="0" sz="1400" b="0" i="0" u="none" strike="noStrike" kern="1200" cap="none" spc="-5" normalizeH="0" baseline="0" noProof="0">
                <a:ln>
                  <a:noFill/>
                </a:ln>
                <a:solidFill>
                  <a:prstClr val="black"/>
                </a:solidFill>
                <a:effectLst/>
                <a:uLnTx/>
                <a:uFillTx/>
                <a:latin typeface="+mj-lt"/>
                <a:ea typeface="+mn-ea"/>
                <a:cs typeface="Arial MT"/>
              </a:rPr>
              <a:t>1980s.</a:t>
            </a:r>
            <a:endParaRPr kumimoji="0" sz="1400" b="0" i="0" u="none" strike="noStrike" kern="1200" cap="none" spc="0" normalizeH="0" baseline="0" noProof="0">
              <a:ln>
                <a:noFill/>
              </a:ln>
              <a:solidFill>
                <a:prstClr val="black"/>
              </a:solidFill>
              <a:effectLst/>
              <a:uLnTx/>
              <a:uFillTx/>
              <a:latin typeface="+mj-lt"/>
              <a:ea typeface="+mn-ea"/>
              <a:cs typeface="Arial MT"/>
            </a:endParaRPr>
          </a:p>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347980" algn="l"/>
                <a:tab pos="349250" algn="l"/>
              </a:tabLst>
              <a:defRPr/>
            </a:pPr>
            <a:r>
              <a:rPr kumimoji="0" sz="1400" b="0" i="0" u="none" strike="noStrike" kern="1200" cap="none" spc="-5" normalizeH="0" baseline="0" noProof="0">
                <a:ln>
                  <a:noFill/>
                </a:ln>
                <a:solidFill>
                  <a:prstClr val="black"/>
                </a:solidFill>
                <a:effectLst/>
                <a:uLnTx/>
                <a:uFillTx/>
                <a:latin typeface="+mj-lt"/>
                <a:ea typeface="+mn-ea"/>
                <a:cs typeface="Arial MT"/>
              </a:rPr>
              <a:t>Rossum Published the first </a:t>
            </a:r>
            <a:r>
              <a:rPr kumimoji="0" sz="1400" b="0" i="0" u="none" strike="noStrike" kern="1200" cap="none" spc="0" normalizeH="0" baseline="0" noProof="0">
                <a:ln>
                  <a:noFill/>
                </a:ln>
                <a:solidFill>
                  <a:prstClr val="black"/>
                </a:solidFill>
                <a:effectLst/>
                <a:uLnTx/>
                <a:uFillTx/>
                <a:latin typeface="+mj-lt"/>
                <a:ea typeface="+mn-ea"/>
                <a:cs typeface="Arial MT"/>
              </a:rPr>
              <a:t>version </a:t>
            </a:r>
            <a:r>
              <a:rPr kumimoji="0" sz="1400" b="0" i="0" u="none" strike="noStrike" kern="1200" cap="none" spc="-5" normalizeH="0" baseline="0" noProof="0">
                <a:ln>
                  <a:noFill/>
                </a:ln>
                <a:solidFill>
                  <a:prstClr val="black"/>
                </a:solidFill>
                <a:effectLst/>
                <a:uLnTx/>
                <a:uFillTx/>
                <a:latin typeface="+mj-lt"/>
                <a:ea typeface="+mn-ea"/>
                <a:cs typeface="Arial MT"/>
              </a:rPr>
              <a:t>of </a:t>
            </a:r>
            <a:r>
              <a:rPr kumimoji="0" sz="1400" b="0" i="0" u="none" strike="noStrike" kern="1200" cap="none" spc="0" normalizeH="0" baseline="0" noProof="0">
                <a:ln>
                  <a:noFill/>
                </a:ln>
                <a:solidFill>
                  <a:prstClr val="black"/>
                </a:solidFill>
                <a:effectLst/>
                <a:uLnTx/>
                <a:uFillTx/>
                <a:latin typeface="+mj-lt"/>
                <a:ea typeface="+mn-ea"/>
                <a:cs typeface="Arial MT"/>
              </a:rPr>
              <a:t> </a:t>
            </a:r>
            <a:r>
              <a:rPr kumimoji="0" sz="1400" b="0" i="0" u="none" strike="noStrike" kern="1200" cap="none" spc="-5" normalizeH="0" baseline="0" noProof="0">
                <a:ln>
                  <a:noFill/>
                </a:ln>
                <a:solidFill>
                  <a:prstClr val="black"/>
                </a:solidFill>
                <a:effectLst/>
                <a:uLnTx/>
                <a:uFillTx/>
                <a:latin typeface="+mj-lt"/>
                <a:ea typeface="+mn-ea"/>
                <a:cs typeface="Arial MT"/>
              </a:rPr>
              <a:t>Python </a:t>
            </a:r>
            <a:r>
              <a:rPr kumimoji="0" sz="1400" b="0" i="0" u="none" strike="noStrike" kern="1200" cap="none" spc="0" normalizeH="0" baseline="0" noProof="0">
                <a:ln>
                  <a:noFill/>
                </a:ln>
                <a:solidFill>
                  <a:prstClr val="black"/>
                </a:solidFill>
                <a:effectLst/>
                <a:uLnTx/>
                <a:uFillTx/>
                <a:latin typeface="+mj-lt"/>
                <a:ea typeface="+mn-ea"/>
                <a:cs typeface="Arial MT"/>
              </a:rPr>
              <a:t>code(0.9.0) </a:t>
            </a:r>
            <a:r>
              <a:rPr kumimoji="0" sz="1400" b="0" i="0" u="none" strike="noStrike" kern="1200" cap="none" spc="-5" normalizeH="0" baseline="0" noProof="0">
                <a:ln>
                  <a:noFill/>
                </a:ln>
                <a:solidFill>
                  <a:prstClr val="black"/>
                </a:solidFill>
                <a:effectLst/>
                <a:uLnTx/>
                <a:uFillTx/>
                <a:latin typeface="+mj-lt"/>
                <a:ea typeface="+mn-ea"/>
                <a:cs typeface="Arial MT"/>
              </a:rPr>
              <a:t>in February 1991 at </a:t>
            </a:r>
            <a:r>
              <a:rPr kumimoji="0" sz="1400" b="0" i="0" u="none" strike="noStrike" kern="1200" cap="none" spc="-375" normalizeH="0" baseline="0" noProof="0">
                <a:ln>
                  <a:noFill/>
                </a:ln>
                <a:solidFill>
                  <a:prstClr val="black"/>
                </a:solidFill>
                <a:effectLst/>
                <a:uLnTx/>
                <a:uFillTx/>
                <a:latin typeface="+mj-lt"/>
                <a:ea typeface="+mn-ea"/>
                <a:cs typeface="Arial MT"/>
              </a:rPr>
              <a:t> </a:t>
            </a:r>
            <a:r>
              <a:rPr kumimoji="0" sz="1400" b="0" i="0" u="none" strike="noStrike" kern="1200" cap="none" spc="-5" normalizeH="0" baseline="0" noProof="0">
                <a:ln>
                  <a:noFill/>
                </a:ln>
                <a:solidFill>
                  <a:prstClr val="black"/>
                </a:solidFill>
                <a:effectLst/>
                <a:uLnTx/>
                <a:uFillTx/>
                <a:latin typeface="+mj-lt"/>
                <a:ea typeface="+mn-ea"/>
                <a:cs typeface="Arial MT"/>
              </a:rPr>
              <a:t>CWI(Centrum </a:t>
            </a:r>
            <a:r>
              <a:rPr kumimoji="0" sz="1400" b="0" i="0" u="none" strike="noStrike" kern="1200" cap="none" spc="-5" normalizeH="0" baseline="0" noProof="0" err="1">
                <a:ln>
                  <a:noFill/>
                </a:ln>
                <a:solidFill>
                  <a:prstClr val="black"/>
                </a:solidFill>
                <a:effectLst/>
                <a:uLnTx/>
                <a:uFillTx/>
                <a:latin typeface="+mj-lt"/>
                <a:ea typeface="+mn-ea"/>
                <a:cs typeface="Arial MT"/>
              </a:rPr>
              <a:t>Wiskunde</a:t>
            </a:r>
            <a:r>
              <a:rPr kumimoji="0" sz="1400" b="0" i="0" u="none" strike="noStrike" kern="1200" cap="none" spc="-5" normalizeH="0" baseline="0" noProof="0">
                <a:ln>
                  <a:noFill/>
                </a:ln>
                <a:solidFill>
                  <a:prstClr val="black"/>
                </a:solidFill>
                <a:effectLst/>
                <a:uLnTx/>
                <a:uFillTx/>
                <a:latin typeface="+mj-lt"/>
                <a:ea typeface="+mn-ea"/>
                <a:cs typeface="Arial MT"/>
              </a:rPr>
              <a:t> </a:t>
            </a:r>
            <a:r>
              <a:rPr kumimoji="0" sz="1400" b="0" i="0" u="none" strike="noStrike" kern="1200" cap="none" spc="0" normalizeH="0" baseline="0" noProof="0">
                <a:ln>
                  <a:noFill/>
                </a:ln>
                <a:solidFill>
                  <a:prstClr val="black"/>
                </a:solidFill>
                <a:effectLst/>
                <a:uLnTx/>
                <a:uFillTx/>
                <a:latin typeface="+mj-lt"/>
                <a:ea typeface="+mn-ea"/>
                <a:cs typeface="Arial MT"/>
              </a:rPr>
              <a:t>&amp; </a:t>
            </a:r>
            <a:r>
              <a:rPr kumimoji="0" sz="1400" b="0" i="0" u="none" strike="noStrike" kern="1200" cap="none" spc="-5" normalizeH="0" baseline="0" noProof="0">
                <a:ln>
                  <a:noFill/>
                </a:ln>
                <a:solidFill>
                  <a:prstClr val="black"/>
                </a:solidFill>
                <a:effectLst/>
                <a:uLnTx/>
                <a:uFillTx/>
                <a:latin typeface="+mj-lt"/>
                <a:ea typeface="+mn-ea"/>
                <a:cs typeface="Arial MT"/>
              </a:rPr>
              <a:t>Informatica) </a:t>
            </a:r>
            <a:r>
              <a:rPr kumimoji="0" sz="1400" b="0" i="0" u="none" strike="noStrike" kern="1200" cap="none" spc="-375" normalizeH="0" baseline="0" noProof="0">
                <a:ln>
                  <a:noFill/>
                </a:ln>
                <a:solidFill>
                  <a:prstClr val="black"/>
                </a:solidFill>
                <a:effectLst/>
                <a:uLnTx/>
                <a:uFillTx/>
                <a:latin typeface="+mj-lt"/>
                <a:ea typeface="+mn-ea"/>
                <a:cs typeface="Arial MT"/>
              </a:rPr>
              <a:t> </a:t>
            </a:r>
            <a:r>
              <a:rPr kumimoji="0" sz="1400" b="0" i="0" u="none" strike="noStrike" kern="1200" cap="none" spc="-5" normalizeH="0" baseline="0" noProof="0">
                <a:ln>
                  <a:noFill/>
                </a:ln>
                <a:solidFill>
                  <a:prstClr val="black"/>
                </a:solidFill>
                <a:effectLst/>
                <a:uLnTx/>
                <a:uFillTx/>
                <a:latin typeface="+mj-lt"/>
                <a:ea typeface="+mn-ea"/>
                <a:cs typeface="Arial MT"/>
              </a:rPr>
              <a:t>in</a:t>
            </a:r>
            <a:r>
              <a:rPr kumimoji="0" sz="1400" b="0" i="0" u="none" strike="noStrike" kern="1200" cap="none" spc="-10" normalizeH="0" baseline="0" noProof="0">
                <a:ln>
                  <a:noFill/>
                </a:ln>
                <a:solidFill>
                  <a:prstClr val="black"/>
                </a:solidFill>
                <a:effectLst/>
                <a:uLnTx/>
                <a:uFillTx/>
                <a:latin typeface="+mj-lt"/>
                <a:ea typeface="+mn-ea"/>
                <a:cs typeface="Arial MT"/>
              </a:rPr>
              <a:t> </a:t>
            </a:r>
            <a:r>
              <a:rPr kumimoji="0" sz="1400" b="0" i="0" u="none" strike="noStrike" kern="1200" cap="none" spc="-5" normalizeH="0" baseline="0" noProof="0">
                <a:ln>
                  <a:noFill/>
                </a:ln>
                <a:solidFill>
                  <a:prstClr val="black"/>
                </a:solidFill>
                <a:effectLst/>
                <a:uLnTx/>
                <a:uFillTx/>
                <a:latin typeface="+mj-lt"/>
                <a:ea typeface="+mn-ea"/>
                <a:cs typeface="Arial MT"/>
              </a:rPr>
              <a:t>Netherland,</a:t>
            </a:r>
            <a:r>
              <a:rPr kumimoji="0" sz="1400" b="0" i="0" u="none" strike="noStrike" kern="1200" cap="none" spc="-85" normalizeH="0" baseline="0" noProof="0">
                <a:ln>
                  <a:noFill/>
                </a:ln>
                <a:solidFill>
                  <a:prstClr val="black"/>
                </a:solidFill>
                <a:effectLst/>
                <a:uLnTx/>
                <a:uFillTx/>
                <a:latin typeface="+mj-lt"/>
                <a:ea typeface="+mn-ea"/>
                <a:cs typeface="Arial MT"/>
              </a:rPr>
              <a:t> </a:t>
            </a:r>
            <a:r>
              <a:rPr kumimoji="0" sz="1400" b="0" i="0" u="none" strike="noStrike" kern="1200" cap="none" spc="-5" normalizeH="0" baseline="0" noProof="0">
                <a:ln>
                  <a:noFill/>
                </a:ln>
                <a:solidFill>
                  <a:prstClr val="black"/>
                </a:solidFill>
                <a:effectLst/>
                <a:uLnTx/>
                <a:uFillTx/>
                <a:latin typeface="+mj-lt"/>
                <a:ea typeface="+mn-ea"/>
                <a:cs typeface="Arial MT"/>
              </a:rPr>
              <a:t>Amsterdam.</a:t>
            </a:r>
            <a:endParaRPr kumimoji="0" sz="1400" b="0" i="0" u="none" strike="noStrike" kern="1200" cap="none" spc="0" normalizeH="0" baseline="0" noProof="0">
              <a:ln>
                <a:noFill/>
              </a:ln>
              <a:solidFill>
                <a:prstClr val="black"/>
              </a:solidFill>
              <a:effectLst/>
              <a:uLnTx/>
              <a:uFillTx/>
              <a:latin typeface="+mj-lt"/>
              <a:ea typeface="+mn-ea"/>
              <a:cs typeface="Arial MT"/>
            </a:endParaRPr>
          </a:p>
          <a:p>
            <a:pPr marL="173736" marR="58419"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347980" algn="l"/>
                <a:tab pos="349250" algn="l"/>
              </a:tabLst>
              <a:defRPr/>
            </a:pPr>
            <a:r>
              <a:rPr kumimoji="0" sz="1400" b="0" i="0" u="none" strike="noStrike" kern="1200" cap="none" spc="-5" normalizeH="0" baseline="0" noProof="0">
                <a:ln>
                  <a:noFill/>
                </a:ln>
                <a:solidFill>
                  <a:prstClr val="black"/>
                </a:solidFill>
                <a:effectLst/>
                <a:uLnTx/>
                <a:uFillTx/>
                <a:latin typeface="+mj-lt"/>
                <a:ea typeface="+mn-ea"/>
                <a:cs typeface="Arial MT"/>
              </a:rPr>
              <a:t>Python is Derived from ABC </a:t>
            </a:r>
            <a:r>
              <a:rPr kumimoji="0" sz="1400" b="0" i="0" u="none" strike="noStrike" kern="1200" cap="none" spc="0" normalizeH="0" baseline="0" noProof="0">
                <a:ln>
                  <a:noFill/>
                </a:ln>
                <a:solidFill>
                  <a:prstClr val="black"/>
                </a:solidFill>
                <a:effectLst/>
                <a:uLnTx/>
                <a:uFillTx/>
                <a:latin typeface="+mj-lt"/>
                <a:ea typeface="+mn-ea"/>
                <a:cs typeface="Arial MT"/>
              </a:rPr>
              <a:t> </a:t>
            </a:r>
            <a:r>
              <a:rPr kumimoji="0" sz="1400" b="0" i="0" u="none" strike="noStrike" kern="1200" cap="none" spc="-5" normalizeH="0" baseline="0" noProof="0">
                <a:ln>
                  <a:noFill/>
                </a:ln>
                <a:solidFill>
                  <a:prstClr val="black"/>
                </a:solidFill>
                <a:effectLst/>
                <a:uLnTx/>
                <a:uFillTx/>
                <a:latin typeface="+mj-lt"/>
                <a:ea typeface="+mn-ea"/>
                <a:cs typeface="Arial MT"/>
              </a:rPr>
              <a:t>Programming Language developed</a:t>
            </a:r>
            <a:r>
              <a:rPr kumimoji="0" sz="1400" b="0" i="0" u="none" strike="noStrike" kern="1200" cap="none" spc="-10" normalizeH="0" baseline="0" noProof="0">
                <a:ln>
                  <a:noFill/>
                </a:ln>
                <a:solidFill>
                  <a:prstClr val="black"/>
                </a:solidFill>
                <a:effectLst/>
                <a:uLnTx/>
                <a:uFillTx/>
                <a:latin typeface="+mj-lt"/>
                <a:ea typeface="+mn-ea"/>
                <a:cs typeface="Arial MT"/>
              </a:rPr>
              <a:t> </a:t>
            </a:r>
            <a:r>
              <a:rPr kumimoji="0" sz="1400" b="0" i="0" u="none" strike="noStrike" kern="1200" cap="none" spc="-5" normalizeH="0" baseline="0" noProof="0">
                <a:ln>
                  <a:noFill/>
                </a:ln>
                <a:solidFill>
                  <a:prstClr val="black"/>
                </a:solidFill>
                <a:effectLst/>
                <a:uLnTx/>
                <a:uFillTx/>
                <a:latin typeface="+mj-lt"/>
                <a:ea typeface="+mn-ea"/>
                <a:cs typeface="Arial MT"/>
              </a:rPr>
              <a:t>at</a:t>
            </a:r>
            <a:r>
              <a:rPr kumimoji="0" sz="1400" b="0" i="0" u="none" strike="noStrike" kern="1200" cap="none" spc="-10" normalizeH="0" baseline="0" noProof="0">
                <a:ln>
                  <a:noFill/>
                </a:ln>
                <a:solidFill>
                  <a:prstClr val="black"/>
                </a:solidFill>
                <a:effectLst/>
                <a:uLnTx/>
                <a:uFillTx/>
                <a:latin typeface="+mj-lt"/>
                <a:ea typeface="+mn-ea"/>
                <a:cs typeface="Arial MT"/>
              </a:rPr>
              <a:t> </a:t>
            </a:r>
            <a:r>
              <a:rPr kumimoji="0" sz="1400" b="0" i="0" u="none" strike="noStrike" kern="1200" cap="none" spc="-5" normalizeH="0" baseline="0" noProof="0">
                <a:ln>
                  <a:noFill/>
                </a:ln>
                <a:solidFill>
                  <a:prstClr val="black"/>
                </a:solidFill>
                <a:effectLst/>
                <a:uLnTx/>
                <a:uFillTx/>
                <a:latin typeface="+mj-lt"/>
                <a:ea typeface="+mn-ea"/>
                <a:cs typeface="Arial MT"/>
              </a:rPr>
              <a:t>the CWI.</a:t>
            </a:r>
            <a:r>
              <a:rPr kumimoji="0" lang="en-US" sz="1400" b="0" i="0" u="none" strike="noStrike" kern="1200" cap="none" spc="-5" normalizeH="0" baseline="0" noProof="0">
                <a:ln>
                  <a:noFill/>
                </a:ln>
                <a:solidFill>
                  <a:prstClr val="black"/>
                </a:solidFill>
                <a:effectLst/>
                <a:uLnTx/>
                <a:uFillTx/>
                <a:latin typeface="+mj-lt"/>
                <a:ea typeface="+mn-ea"/>
                <a:cs typeface="Arial MT"/>
              </a:rPr>
              <a:t> Guido  Van Rossum conceptualized Python Guido  Van Rossum conceptualized Python</a:t>
            </a:r>
            <a:endParaRPr kumimoji="0" sz="1400" b="0" i="0" u="none" strike="noStrike" kern="1200" cap="none" spc="0" normalizeH="0" baseline="0" noProof="0">
              <a:ln>
                <a:noFill/>
              </a:ln>
              <a:solidFill>
                <a:prstClr val="black"/>
              </a:solidFill>
              <a:effectLst/>
              <a:uLnTx/>
              <a:uFillTx/>
              <a:latin typeface="+mj-lt"/>
              <a:ea typeface="+mn-ea"/>
              <a:cs typeface="Arial MT"/>
            </a:endParaRPr>
          </a:p>
        </p:txBody>
      </p:sp>
    </p:spTree>
    <p:extLst>
      <p:ext uri="{BB962C8B-B14F-4D97-AF65-F5344CB8AC3E}">
        <p14:creationId xmlns:p14="http://schemas.microsoft.com/office/powerpoint/2010/main" val="115327846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String Manipulation</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4352636" cy="246029"/>
          </a:xfrm>
          <a:prstGeom prst="rect">
            <a:avLst/>
          </a:prstGeom>
        </p:spPr>
        <p:txBody>
          <a:bodyPr vert="horz" wrap="square" lIns="0" tIns="12700" rIns="0" bIns="0" rtlCol="0">
            <a:spAutoFit/>
          </a:bodyPr>
          <a:lstStyle/>
          <a:p>
            <a:pPr marR="0" lvl="0" indent="0" algn="l" defTabSz="914400" rtl="0" eaLnBrk="1" fontAlgn="auto" latinLnBrk="0" hangingPunct="1">
              <a:lnSpc>
                <a:spcPts val="2000"/>
              </a:lnSpc>
              <a:spcBef>
                <a:spcPts val="100"/>
              </a:spcBef>
              <a:spcAft>
                <a:spcPts val="0"/>
              </a:spcAft>
              <a:buClrTx/>
              <a:buSzTx/>
              <a:buFontTx/>
              <a:buNone/>
              <a:tabLst/>
              <a:defRPr/>
            </a:pPr>
            <a:r>
              <a:rPr kumimoji="0" lang="en-IN" sz="1400" b="0" i="0" u="none" strike="noStrike" kern="1200" cap="none" spc="-5" normalizeH="0" baseline="0" noProof="0">
                <a:ln>
                  <a:noFill/>
                </a:ln>
                <a:solidFill>
                  <a:schemeClr val="tx1"/>
                </a:solidFill>
                <a:effectLst/>
                <a:uLnTx/>
                <a:uFillTx/>
                <a:latin typeface="Arial MT"/>
                <a:ea typeface="+mn-ea"/>
                <a:cs typeface="Arial MT"/>
              </a:rPr>
              <a:t>String Formatting Operators</a:t>
            </a:r>
          </a:p>
        </p:txBody>
      </p:sp>
      <p:sp>
        <p:nvSpPr>
          <p:cNvPr id="5" name="object 4">
            <a:extLst>
              <a:ext uri="{FF2B5EF4-FFF2-40B4-BE49-F238E27FC236}">
                <a16:creationId xmlns:a16="http://schemas.microsoft.com/office/drawing/2014/main" id="{28E8613A-2FEE-39BC-F2A7-54D87ADAE0CD}"/>
              </a:ext>
            </a:extLst>
          </p:cNvPr>
          <p:cNvSpPr txBox="1"/>
          <p:nvPr/>
        </p:nvSpPr>
        <p:spPr>
          <a:xfrm>
            <a:off x="228600" y="1403650"/>
            <a:ext cx="4352636" cy="1317861"/>
          </a:xfrm>
          <a:prstGeom prst="rect">
            <a:avLst/>
          </a:prstGeom>
        </p:spPr>
        <p:txBody>
          <a:bodyPr vert="horz" wrap="square" lIns="0" tIns="12700" rIns="0" bIns="0" rtlCol="0">
            <a:spAutoFit/>
          </a:bodyPr>
          <a:lstStyle/>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An Escape sequence starts with a  backslash (\), which signals the compiler  to treat it differently.</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Python subsystem automatically  interprets an escape sequence  irrespective of it is in a single-quoted or  double-quoted Strings.</a:t>
            </a:r>
          </a:p>
        </p:txBody>
      </p:sp>
      <p:sp>
        <p:nvSpPr>
          <p:cNvPr id="7" name="Rectangle: Rounded Corners 6">
            <a:hlinkClick r:id="rId3"/>
            <a:extLst>
              <a:ext uri="{FF2B5EF4-FFF2-40B4-BE49-F238E27FC236}">
                <a16:creationId xmlns:a16="http://schemas.microsoft.com/office/drawing/2014/main" id="{427A1953-7C97-0AEE-9D45-DB8F7B397CC7}"/>
              </a:ext>
            </a:extLst>
          </p:cNvPr>
          <p:cNvSpPr/>
          <p:nvPr/>
        </p:nvSpPr>
        <p:spPr>
          <a:xfrm>
            <a:off x="7622746" y="4419608"/>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9pPr>
          </a:lstStyle>
          <a:p>
            <a:pPr algn="ctr"/>
            <a:r>
              <a:rPr lang="en-US" sz="1200">
                <a:solidFill>
                  <a:schemeClr val="bg1"/>
                </a:solidFill>
                <a:hlinkClick r:id="rId3">
                  <a:extLst>
                    <a:ext uri="{A12FA001-AC4F-418D-AE19-62706E023703}">
                      <ahyp:hlinkClr xmlns:ahyp="http://schemas.microsoft.com/office/drawing/2018/hyperlinkcolor" val="tx"/>
                    </a:ext>
                  </a:extLst>
                </a:hlinkClick>
              </a:rPr>
              <a:t>Reference link</a:t>
            </a:r>
            <a:endParaRPr lang="en-IN" sz="1200">
              <a:solidFill>
                <a:schemeClr val="bg1"/>
              </a:solidFill>
            </a:endParaRPr>
          </a:p>
        </p:txBody>
      </p:sp>
      <p:sp>
        <p:nvSpPr>
          <p:cNvPr id="8" name="TextBox 7">
            <a:extLst>
              <a:ext uri="{FF2B5EF4-FFF2-40B4-BE49-F238E27FC236}">
                <a16:creationId xmlns:a16="http://schemas.microsoft.com/office/drawing/2014/main" id="{57E671E3-EF52-D021-2A20-C9F796D31D2E}"/>
              </a:ext>
            </a:extLst>
          </p:cNvPr>
          <p:cNvSpPr txBox="1"/>
          <p:nvPr/>
        </p:nvSpPr>
        <p:spPr>
          <a:xfrm>
            <a:off x="7849100" y="4178450"/>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IN" sz="900" b="1">
                <a:solidFill>
                  <a:srgbClr val="002060"/>
                </a:solidFill>
              </a:rPr>
              <a:t>Click here</a:t>
            </a:r>
          </a:p>
        </p:txBody>
      </p:sp>
      <p:pic>
        <p:nvPicPr>
          <p:cNvPr id="6" name="object 5">
            <a:extLst>
              <a:ext uri="{FF2B5EF4-FFF2-40B4-BE49-F238E27FC236}">
                <a16:creationId xmlns:a16="http://schemas.microsoft.com/office/drawing/2014/main" id="{2F54A894-FAD8-001E-89BC-BB4A723F4574}"/>
              </a:ext>
            </a:extLst>
          </p:cNvPr>
          <p:cNvPicPr/>
          <p:nvPr/>
        </p:nvPicPr>
        <p:blipFill>
          <a:blip r:embed="rId4" cstate="print"/>
          <a:stretch>
            <a:fillRect/>
          </a:stretch>
        </p:blipFill>
        <p:spPr>
          <a:xfrm>
            <a:off x="4765434" y="1122177"/>
            <a:ext cx="4121332" cy="2882372"/>
          </a:xfrm>
          <a:prstGeom prst="rect">
            <a:avLst/>
          </a:prstGeom>
        </p:spPr>
      </p:pic>
    </p:spTree>
    <p:extLst>
      <p:ext uri="{BB962C8B-B14F-4D97-AF65-F5344CB8AC3E}">
        <p14:creationId xmlns:p14="http://schemas.microsoft.com/office/powerpoint/2010/main" val="1094324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String Manipulation</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4352636" cy="246029"/>
          </a:xfrm>
          <a:prstGeom prst="rect">
            <a:avLst/>
          </a:prstGeom>
        </p:spPr>
        <p:txBody>
          <a:bodyPr vert="horz" wrap="square" lIns="0" tIns="12700" rIns="0" bIns="0" rtlCol="0">
            <a:spAutoFit/>
          </a:bodyPr>
          <a:lstStyle/>
          <a:p>
            <a:pPr marR="0" lvl="0" indent="0" algn="l" defTabSz="914400" rtl="0" eaLnBrk="1" fontAlgn="auto" latinLnBrk="0" hangingPunct="1">
              <a:lnSpc>
                <a:spcPts val="2000"/>
              </a:lnSpc>
              <a:spcBef>
                <a:spcPts val="100"/>
              </a:spcBef>
              <a:spcAft>
                <a:spcPts val="0"/>
              </a:spcAft>
              <a:buClrTx/>
              <a:buSzTx/>
              <a:buFontTx/>
              <a:buNone/>
              <a:tabLst/>
              <a:defRPr/>
            </a:pPr>
            <a:r>
              <a:rPr kumimoji="0" lang="en-IN" sz="1400" b="0" i="0" u="none" strike="noStrike" kern="1200" cap="none" spc="-5" normalizeH="0" baseline="0" noProof="0">
                <a:ln>
                  <a:noFill/>
                </a:ln>
                <a:solidFill>
                  <a:schemeClr val="tx1"/>
                </a:solidFill>
                <a:effectLst/>
                <a:uLnTx/>
                <a:uFillTx/>
                <a:latin typeface="Arial MT"/>
                <a:ea typeface="+mn-ea"/>
                <a:cs typeface="Arial MT"/>
              </a:rPr>
              <a:t>String Formatting Operators</a:t>
            </a:r>
          </a:p>
        </p:txBody>
      </p:sp>
      <p:sp>
        <p:nvSpPr>
          <p:cNvPr id="5" name="object 4">
            <a:extLst>
              <a:ext uri="{FF2B5EF4-FFF2-40B4-BE49-F238E27FC236}">
                <a16:creationId xmlns:a16="http://schemas.microsoft.com/office/drawing/2014/main" id="{28E8613A-2FEE-39BC-F2A7-54D87ADAE0CD}"/>
              </a:ext>
            </a:extLst>
          </p:cNvPr>
          <p:cNvSpPr txBox="1"/>
          <p:nvPr/>
        </p:nvSpPr>
        <p:spPr>
          <a:xfrm>
            <a:off x="228600" y="1403650"/>
            <a:ext cx="4352636" cy="817981"/>
          </a:xfrm>
          <a:prstGeom prst="rect">
            <a:avLst/>
          </a:prstGeom>
        </p:spPr>
        <p:txBody>
          <a:bodyPr vert="horz" wrap="square" lIns="0" tIns="12700" rIns="0" bIns="0" rtlCol="0">
            <a:spAutoFit/>
          </a:bodyPr>
          <a:lstStyle/>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Python Format Characters</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String ‘%’ operator issued for formatting  Strings. We often use this operator with  the print() function.</a:t>
            </a:r>
          </a:p>
        </p:txBody>
      </p:sp>
      <p:sp>
        <p:nvSpPr>
          <p:cNvPr id="7" name="Rectangle: Rounded Corners 6">
            <a:hlinkClick r:id="rId3"/>
            <a:extLst>
              <a:ext uri="{FF2B5EF4-FFF2-40B4-BE49-F238E27FC236}">
                <a16:creationId xmlns:a16="http://schemas.microsoft.com/office/drawing/2014/main" id="{427A1953-7C97-0AEE-9D45-DB8F7B397CC7}"/>
              </a:ext>
            </a:extLst>
          </p:cNvPr>
          <p:cNvSpPr/>
          <p:nvPr/>
        </p:nvSpPr>
        <p:spPr>
          <a:xfrm>
            <a:off x="7622746" y="4419608"/>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9pPr>
          </a:lstStyle>
          <a:p>
            <a:pPr algn="ctr"/>
            <a:r>
              <a:rPr lang="en-US" sz="1200">
                <a:solidFill>
                  <a:schemeClr val="bg1"/>
                </a:solidFill>
                <a:hlinkClick r:id="rId3">
                  <a:extLst>
                    <a:ext uri="{A12FA001-AC4F-418D-AE19-62706E023703}">
                      <ahyp:hlinkClr xmlns:ahyp="http://schemas.microsoft.com/office/drawing/2018/hyperlinkcolor" val="tx"/>
                    </a:ext>
                  </a:extLst>
                </a:hlinkClick>
              </a:rPr>
              <a:t>Reference link</a:t>
            </a:r>
            <a:endParaRPr lang="en-IN" sz="1200">
              <a:solidFill>
                <a:schemeClr val="bg1"/>
              </a:solidFill>
            </a:endParaRPr>
          </a:p>
        </p:txBody>
      </p:sp>
      <p:sp>
        <p:nvSpPr>
          <p:cNvPr id="8" name="TextBox 7">
            <a:extLst>
              <a:ext uri="{FF2B5EF4-FFF2-40B4-BE49-F238E27FC236}">
                <a16:creationId xmlns:a16="http://schemas.microsoft.com/office/drawing/2014/main" id="{57E671E3-EF52-D021-2A20-C9F796D31D2E}"/>
              </a:ext>
            </a:extLst>
          </p:cNvPr>
          <p:cNvSpPr txBox="1"/>
          <p:nvPr/>
        </p:nvSpPr>
        <p:spPr>
          <a:xfrm>
            <a:off x="7849100" y="4178450"/>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IN" sz="900" b="1">
                <a:solidFill>
                  <a:srgbClr val="002060"/>
                </a:solidFill>
              </a:rPr>
              <a:t>Click here</a:t>
            </a:r>
          </a:p>
        </p:txBody>
      </p:sp>
      <p:pic>
        <p:nvPicPr>
          <p:cNvPr id="4" name="object 7">
            <a:extLst>
              <a:ext uri="{FF2B5EF4-FFF2-40B4-BE49-F238E27FC236}">
                <a16:creationId xmlns:a16="http://schemas.microsoft.com/office/drawing/2014/main" id="{61779B5F-FC4E-D1AF-345C-BD2AEDCD5CCF}"/>
              </a:ext>
            </a:extLst>
          </p:cNvPr>
          <p:cNvPicPr/>
          <p:nvPr/>
        </p:nvPicPr>
        <p:blipFill rotWithShape="1">
          <a:blip r:embed="rId4" cstate="print"/>
          <a:srcRect t="25308" b="10761"/>
          <a:stretch/>
        </p:blipFill>
        <p:spPr>
          <a:xfrm>
            <a:off x="4657072" y="1026966"/>
            <a:ext cx="4352637" cy="722703"/>
          </a:xfrm>
          <a:prstGeom prst="rect">
            <a:avLst/>
          </a:prstGeom>
        </p:spPr>
      </p:pic>
      <p:pic>
        <p:nvPicPr>
          <p:cNvPr id="9" name="object 8">
            <a:extLst>
              <a:ext uri="{FF2B5EF4-FFF2-40B4-BE49-F238E27FC236}">
                <a16:creationId xmlns:a16="http://schemas.microsoft.com/office/drawing/2014/main" id="{9976A4EA-90B8-C530-E748-9480258A7CF6}"/>
              </a:ext>
            </a:extLst>
          </p:cNvPr>
          <p:cNvPicPr/>
          <p:nvPr/>
        </p:nvPicPr>
        <p:blipFill>
          <a:blip r:embed="rId5" cstate="print"/>
          <a:stretch>
            <a:fillRect/>
          </a:stretch>
        </p:blipFill>
        <p:spPr>
          <a:xfrm>
            <a:off x="4725250" y="1835213"/>
            <a:ext cx="3015843" cy="2567409"/>
          </a:xfrm>
          <a:prstGeom prst="rect">
            <a:avLst/>
          </a:prstGeom>
        </p:spPr>
      </p:pic>
    </p:spTree>
    <p:extLst>
      <p:ext uri="{BB962C8B-B14F-4D97-AF65-F5344CB8AC3E}">
        <p14:creationId xmlns:p14="http://schemas.microsoft.com/office/powerpoint/2010/main" val="3870261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String Manipulation</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4352636" cy="246029"/>
          </a:xfrm>
          <a:prstGeom prst="rect">
            <a:avLst/>
          </a:prstGeom>
        </p:spPr>
        <p:txBody>
          <a:bodyPr vert="horz" wrap="square" lIns="0" tIns="12700" rIns="0" bIns="0" rtlCol="0">
            <a:spAutoFit/>
          </a:bodyPr>
          <a:lstStyle/>
          <a:p>
            <a:pPr marR="0" lvl="0" indent="0" algn="l" defTabSz="914400" rtl="0" eaLnBrk="1" fontAlgn="auto" latinLnBrk="0" hangingPunct="1">
              <a:lnSpc>
                <a:spcPts val="2000"/>
              </a:lnSpc>
              <a:spcBef>
                <a:spcPts val="100"/>
              </a:spcBef>
              <a:spcAft>
                <a:spcPts val="0"/>
              </a:spcAft>
              <a:buClrTx/>
              <a:buSzTx/>
              <a:buFontTx/>
              <a:buNone/>
              <a:tabLst/>
              <a:defRPr/>
            </a:pPr>
            <a:r>
              <a:rPr kumimoji="0" lang="en-IN" sz="1400" b="0" i="0" u="none" strike="noStrike" kern="1200" cap="none" spc="-5" normalizeH="0" baseline="0" noProof="0">
                <a:ln>
                  <a:noFill/>
                </a:ln>
                <a:solidFill>
                  <a:schemeClr val="tx1"/>
                </a:solidFill>
                <a:effectLst/>
                <a:uLnTx/>
                <a:uFillTx/>
                <a:latin typeface="Arial MT"/>
                <a:ea typeface="+mn-ea"/>
                <a:cs typeface="Arial MT"/>
              </a:rPr>
              <a:t>Unicode String support</a:t>
            </a:r>
          </a:p>
        </p:txBody>
      </p:sp>
      <p:sp>
        <p:nvSpPr>
          <p:cNvPr id="5" name="object 4">
            <a:extLst>
              <a:ext uri="{FF2B5EF4-FFF2-40B4-BE49-F238E27FC236}">
                <a16:creationId xmlns:a16="http://schemas.microsoft.com/office/drawing/2014/main" id="{28E8613A-2FEE-39BC-F2A7-54D87ADAE0CD}"/>
              </a:ext>
            </a:extLst>
          </p:cNvPr>
          <p:cNvSpPr txBox="1"/>
          <p:nvPr/>
        </p:nvSpPr>
        <p:spPr>
          <a:xfrm>
            <a:off x="228600" y="1403650"/>
            <a:ext cx="4352636" cy="1894686"/>
          </a:xfrm>
          <a:prstGeom prst="rect">
            <a:avLst/>
          </a:prstGeom>
        </p:spPr>
        <p:txBody>
          <a:bodyPr vert="horz" wrap="square" lIns="0" tIns="12700" rIns="0" bIns="0" rtlCol="0">
            <a:spAutoFit/>
          </a:bodyPr>
          <a:lstStyle/>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Regular Strings stores as the 8-bit ASCII  value, whereas Unicode String follows  the 16-bit ASCII standard.</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This extension allows the strings to  include characters from the different  languages of the world.</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In Python, the letter ‘u’ works as a prefix  to distinguish between Unicode and  usual strings.</a:t>
            </a:r>
          </a:p>
        </p:txBody>
      </p:sp>
      <p:pic>
        <p:nvPicPr>
          <p:cNvPr id="6" name="object 5">
            <a:extLst>
              <a:ext uri="{FF2B5EF4-FFF2-40B4-BE49-F238E27FC236}">
                <a16:creationId xmlns:a16="http://schemas.microsoft.com/office/drawing/2014/main" id="{4B02B4B5-B0FC-7E0B-0B6A-3BEFA54A183F}"/>
              </a:ext>
            </a:extLst>
          </p:cNvPr>
          <p:cNvPicPr/>
          <p:nvPr/>
        </p:nvPicPr>
        <p:blipFill>
          <a:blip r:embed="rId3" cstate="print"/>
          <a:stretch>
            <a:fillRect/>
          </a:stretch>
        </p:blipFill>
        <p:spPr>
          <a:xfrm>
            <a:off x="5206825" y="2095500"/>
            <a:ext cx="2724150" cy="952500"/>
          </a:xfrm>
          <a:prstGeom prst="rect">
            <a:avLst/>
          </a:prstGeom>
        </p:spPr>
      </p:pic>
    </p:spTree>
    <p:extLst>
      <p:ext uri="{BB962C8B-B14F-4D97-AF65-F5344CB8AC3E}">
        <p14:creationId xmlns:p14="http://schemas.microsoft.com/office/powerpoint/2010/main" val="16621837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String Manipulation</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4352636" cy="246029"/>
          </a:xfrm>
          <a:prstGeom prst="rect">
            <a:avLst/>
          </a:prstGeom>
        </p:spPr>
        <p:txBody>
          <a:bodyPr vert="horz" wrap="square" lIns="0" tIns="12700" rIns="0" bIns="0" rtlCol="0">
            <a:spAutoFit/>
          </a:bodyPr>
          <a:lstStyle/>
          <a:p>
            <a:pPr marR="0" lvl="0" indent="0" algn="l" defTabSz="914400" rtl="0" eaLnBrk="1" fontAlgn="auto" latinLnBrk="0" hangingPunct="1">
              <a:lnSpc>
                <a:spcPts val="2000"/>
              </a:lnSpc>
              <a:spcBef>
                <a:spcPts val="100"/>
              </a:spcBef>
              <a:spcAft>
                <a:spcPts val="0"/>
              </a:spcAft>
              <a:buClrTx/>
              <a:buSzTx/>
              <a:buFontTx/>
              <a:buNone/>
              <a:tabLst/>
              <a:defRPr/>
            </a:pPr>
            <a:r>
              <a:rPr kumimoji="0" lang="en-IN" sz="1400" b="0" i="0" u="none" strike="noStrike" kern="1200" cap="none" spc="-5" normalizeH="0" baseline="0" noProof="0">
                <a:ln>
                  <a:noFill/>
                </a:ln>
                <a:solidFill>
                  <a:schemeClr val="tx1"/>
                </a:solidFill>
                <a:effectLst/>
                <a:uLnTx/>
                <a:uFillTx/>
                <a:latin typeface="Arial MT"/>
                <a:ea typeface="+mn-ea"/>
                <a:cs typeface="Arial MT"/>
              </a:rPr>
              <a:t>Regular Expressions</a:t>
            </a:r>
          </a:p>
        </p:txBody>
      </p:sp>
      <p:sp>
        <p:nvSpPr>
          <p:cNvPr id="5" name="object 4">
            <a:extLst>
              <a:ext uri="{FF2B5EF4-FFF2-40B4-BE49-F238E27FC236}">
                <a16:creationId xmlns:a16="http://schemas.microsoft.com/office/drawing/2014/main" id="{28E8613A-2FEE-39BC-F2A7-54D87ADAE0CD}"/>
              </a:ext>
            </a:extLst>
          </p:cNvPr>
          <p:cNvSpPr txBox="1"/>
          <p:nvPr/>
        </p:nvSpPr>
        <p:spPr>
          <a:xfrm>
            <a:off x="228600" y="1403650"/>
            <a:ext cx="4352636" cy="1644746"/>
          </a:xfrm>
          <a:prstGeom prst="rect">
            <a:avLst/>
          </a:prstGeom>
        </p:spPr>
        <p:txBody>
          <a:bodyPr vert="horz" wrap="square" lIns="0" tIns="12700" rIns="0" bIns="0" rtlCol="0">
            <a:spAutoFit/>
          </a:bodyPr>
          <a:lstStyle/>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A </a:t>
            </a:r>
            <a:r>
              <a:rPr kumimoji="0" lang="en-US" sz="1400" i="0" u="none" strike="noStrike" kern="1200" cap="none" spc="-5" normalizeH="0" baseline="0" noProof="0" err="1">
                <a:ln>
                  <a:noFill/>
                </a:ln>
                <a:solidFill>
                  <a:schemeClr val="tx1"/>
                </a:solidFill>
                <a:effectLst/>
                <a:uLnTx/>
                <a:uFillTx/>
                <a:latin typeface="Arial MT"/>
                <a:ea typeface="+mn-ea"/>
                <a:cs typeface="Arial MT"/>
              </a:rPr>
              <a:t>RegEx</a:t>
            </a:r>
            <a:r>
              <a:rPr kumimoji="0" lang="en-US" sz="1400" i="0" u="none" strike="noStrike" kern="1200" cap="none" spc="-5" normalizeH="0" baseline="0" noProof="0">
                <a:ln>
                  <a:noFill/>
                </a:ln>
                <a:solidFill>
                  <a:schemeClr val="tx1"/>
                </a:solidFill>
                <a:effectLst/>
                <a:uLnTx/>
                <a:uFillTx/>
                <a:latin typeface="Arial MT"/>
                <a:ea typeface="+mn-ea"/>
                <a:cs typeface="Arial MT"/>
              </a:rPr>
              <a:t>, or Regular Expression, is a  sequence of characters that forms a  search pattern.</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err="1">
                <a:ln>
                  <a:noFill/>
                </a:ln>
                <a:solidFill>
                  <a:schemeClr val="tx1"/>
                </a:solidFill>
                <a:effectLst/>
                <a:uLnTx/>
                <a:uFillTx/>
                <a:latin typeface="Arial MT"/>
                <a:ea typeface="+mn-ea"/>
                <a:cs typeface="Arial MT"/>
              </a:rPr>
              <a:t>RegEx</a:t>
            </a:r>
            <a:r>
              <a:rPr kumimoji="0" lang="en-US" sz="1400" i="0" u="none" strike="noStrike" kern="1200" cap="none" spc="-5" normalizeH="0" baseline="0" noProof="0">
                <a:ln>
                  <a:noFill/>
                </a:ln>
                <a:solidFill>
                  <a:schemeClr val="tx1"/>
                </a:solidFill>
                <a:effectLst/>
                <a:uLnTx/>
                <a:uFillTx/>
                <a:latin typeface="Arial MT"/>
                <a:ea typeface="+mn-ea"/>
                <a:cs typeface="Arial MT"/>
              </a:rPr>
              <a:t> can be used to check if a string  contains the specified search pattern.</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Python has a built-in package called re,  which can be used to work with Regular  Expressions.</a:t>
            </a:r>
          </a:p>
        </p:txBody>
      </p:sp>
      <p:pic>
        <p:nvPicPr>
          <p:cNvPr id="4" name="object 5">
            <a:extLst>
              <a:ext uri="{FF2B5EF4-FFF2-40B4-BE49-F238E27FC236}">
                <a16:creationId xmlns:a16="http://schemas.microsoft.com/office/drawing/2014/main" id="{DA6A8DBC-0372-7EA4-D56A-3F1E7A24264E}"/>
              </a:ext>
            </a:extLst>
          </p:cNvPr>
          <p:cNvPicPr/>
          <p:nvPr/>
        </p:nvPicPr>
        <p:blipFill>
          <a:blip r:embed="rId3" cstate="print"/>
          <a:stretch>
            <a:fillRect/>
          </a:stretch>
        </p:blipFill>
        <p:spPr>
          <a:xfrm>
            <a:off x="5006045" y="1863263"/>
            <a:ext cx="3209925" cy="933450"/>
          </a:xfrm>
          <a:prstGeom prst="rect">
            <a:avLst/>
          </a:prstGeom>
        </p:spPr>
      </p:pic>
    </p:spTree>
    <p:extLst>
      <p:ext uri="{BB962C8B-B14F-4D97-AF65-F5344CB8AC3E}">
        <p14:creationId xmlns:p14="http://schemas.microsoft.com/office/powerpoint/2010/main" val="237788277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List</a:t>
            </a:r>
          </a:p>
        </p:txBody>
      </p:sp>
      <p:pic>
        <p:nvPicPr>
          <p:cNvPr id="6" name="object 3">
            <a:extLst>
              <a:ext uri="{FF2B5EF4-FFF2-40B4-BE49-F238E27FC236}">
                <a16:creationId xmlns:a16="http://schemas.microsoft.com/office/drawing/2014/main" id="{8FB5640E-348F-29B2-443D-847E6B4BC2FD}"/>
              </a:ext>
            </a:extLst>
          </p:cNvPr>
          <p:cNvPicPr/>
          <p:nvPr/>
        </p:nvPicPr>
        <p:blipFill>
          <a:blip r:embed="rId3" cstate="print"/>
          <a:stretch>
            <a:fillRect/>
          </a:stretch>
        </p:blipFill>
        <p:spPr>
          <a:xfrm>
            <a:off x="1362483" y="1523999"/>
            <a:ext cx="6419035" cy="2625969"/>
          </a:xfrm>
          <a:prstGeom prst="rect">
            <a:avLst/>
          </a:prstGeom>
        </p:spPr>
      </p:pic>
    </p:spTree>
    <p:extLst>
      <p:ext uri="{BB962C8B-B14F-4D97-AF65-F5344CB8AC3E}">
        <p14:creationId xmlns:p14="http://schemas.microsoft.com/office/powerpoint/2010/main" val="38697579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List</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4352636" cy="246029"/>
          </a:xfrm>
          <a:prstGeom prst="rect">
            <a:avLst/>
          </a:prstGeom>
        </p:spPr>
        <p:txBody>
          <a:bodyPr vert="horz" wrap="square" lIns="0" tIns="12700" rIns="0" bIns="0" rtlCol="0">
            <a:spAutoFit/>
          </a:bodyPr>
          <a:lstStyle/>
          <a:p>
            <a:pPr marR="0" lvl="0" indent="0" algn="l" defTabSz="914400" rtl="0" eaLnBrk="1" fontAlgn="auto" latinLnBrk="0" hangingPunct="1">
              <a:lnSpc>
                <a:spcPts val="2000"/>
              </a:lnSpc>
              <a:spcBef>
                <a:spcPts val="100"/>
              </a:spcBef>
              <a:spcAft>
                <a:spcPts val="0"/>
              </a:spcAft>
              <a:buClrTx/>
              <a:buSzTx/>
              <a:buFontTx/>
              <a:buNone/>
              <a:tabLst/>
              <a:defRPr/>
            </a:pPr>
            <a:r>
              <a:rPr kumimoji="0" lang="en-IN" sz="1400" b="0" i="0" u="none" strike="noStrike" kern="1200" cap="none" spc="-5" normalizeH="0" baseline="0" noProof="0">
                <a:ln>
                  <a:noFill/>
                </a:ln>
                <a:solidFill>
                  <a:schemeClr val="tx1"/>
                </a:solidFill>
                <a:effectLst/>
                <a:uLnTx/>
                <a:uFillTx/>
                <a:latin typeface="Arial MT"/>
                <a:ea typeface="+mn-ea"/>
                <a:cs typeface="Arial MT"/>
              </a:rPr>
              <a:t>Python List &amp; Create List</a:t>
            </a:r>
          </a:p>
        </p:txBody>
      </p:sp>
      <p:sp>
        <p:nvSpPr>
          <p:cNvPr id="5" name="object 4">
            <a:extLst>
              <a:ext uri="{FF2B5EF4-FFF2-40B4-BE49-F238E27FC236}">
                <a16:creationId xmlns:a16="http://schemas.microsoft.com/office/drawing/2014/main" id="{28E8613A-2FEE-39BC-F2A7-54D87ADAE0CD}"/>
              </a:ext>
            </a:extLst>
          </p:cNvPr>
          <p:cNvSpPr txBox="1"/>
          <p:nvPr/>
        </p:nvSpPr>
        <p:spPr>
          <a:xfrm>
            <a:off x="228600" y="1403650"/>
            <a:ext cx="4352636" cy="1317861"/>
          </a:xfrm>
          <a:prstGeom prst="rect">
            <a:avLst/>
          </a:prstGeom>
        </p:spPr>
        <p:txBody>
          <a:bodyPr vert="horz" wrap="square" lIns="0" tIns="12700" rIns="0" bIns="0" rtlCol="0">
            <a:spAutoFit/>
          </a:bodyPr>
          <a:lstStyle/>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In Python programming, a list is created  by placing all the items (elements) inside  a square bracket [ ], separated by  commas.</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It can have any number of items and  they may be of different types (integer,  float, string etc.).</a:t>
            </a:r>
          </a:p>
        </p:txBody>
      </p:sp>
      <p:pic>
        <p:nvPicPr>
          <p:cNvPr id="6" name="object 5">
            <a:extLst>
              <a:ext uri="{FF2B5EF4-FFF2-40B4-BE49-F238E27FC236}">
                <a16:creationId xmlns:a16="http://schemas.microsoft.com/office/drawing/2014/main" id="{F6767236-E135-2D5F-D354-337D2883D039}"/>
              </a:ext>
            </a:extLst>
          </p:cNvPr>
          <p:cNvPicPr/>
          <p:nvPr/>
        </p:nvPicPr>
        <p:blipFill>
          <a:blip r:embed="rId3" cstate="print"/>
          <a:stretch>
            <a:fillRect/>
          </a:stretch>
        </p:blipFill>
        <p:spPr>
          <a:xfrm>
            <a:off x="4752104" y="1286353"/>
            <a:ext cx="4180880" cy="1710360"/>
          </a:xfrm>
          <a:prstGeom prst="rect">
            <a:avLst/>
          </a:prstGeom>
        </p:spPr>
      </p:pic>
    </p:spTree>
    <p:extLst>
      <p:ext uri="{BB962C8B-B14F-4D97-AF65-F5344CB8AC3E}">
        <p14:creationId xmlns:p14="http://schemas.microsoft.com/office/powerpoint/2010/main" val="15643048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List</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4352636" cy="246029"/>
          </a:xfrm>
          <a:prstGeom prst="rect">
            <a:avLst/>
          </a:prstGeom>
        </p:spPr>
        <p:txBody>
          <a:bodyPr vert="horz" wrap="square" lIns="0" tIns="12700" rIns="0" bIns="0" rtlCol="0">
            <a:spAutoFit/>
          </a:bodyPr>
          <a:lstStyle/>
          <a:p>
            <a:pPr marR="0" lvl="0" indent="0" algn="l" defTabSz="914400" rtl="0" eaLnBrk="1" fontAlgn="auto" latinLnBrk="0" hangingPunct="1">
              <a:lnSpc>
                <a:spcPts val="2000"/>
              </a:lnSpc>
              <a:spcBef>
                <a:spcPts val="100"/>
              </a:spcBef>
              <a:spcAft>
                <a:spcPts val="0"/>
              </a:spcAft>
              <a:buClrTx/>
              <a:buSzTx/>
              <a:buFontTx/>
              <a:buNone/>
              <a:tabLst/>
              <a:defRPr/>
            </a:pPr>
            <a:r>
              <a:rPr kumimoji="0" lang="en-IN" sz="1400" b="0" i="0" u="none" strike="noStrike" kern="1200" cap="none" spc="-5" normalizeH="0" baseline="0" noProof="0">
                <a:ln>
                  <a:noFill/>
                </a:ln>
                <a:solidFill>
                  <a:schemeClr val="tx1"/>
                </a:solidFill>
                <a:effectLst/>
                <a:uLnTx/>
                <a:uFillTx/>
                <a:latin typeface="Arial MT"/>
                <a:ea typeface="+mn-ea"/>
                <a:cs typeface="Arial MT"/>
              </a:rPr>
              <a:t>Creating Multi-dimensional Lists</a:t>
            </a:r>
          </a:p>
        </p:txBody>
      </p:sp>
      <p:sp>
        <p:nvSpPr>
          <p:cNvPr id="5" name="object 4">
            <a:extLst>
              <a:ext uri="{FF2B5EF4-FFF2-40B4-BE49-F238E27FC236}">
                <a16:creationId xmlns:a16="http://schemas.microsoft.com/office/drawing/2014/main" id="{28E8613A-2FEE-39BC-F2A7-54D87ADAE0CD}"/>
              </a:ext>
            </a:extLst>
          </p:cNvPr>
          <p:cNvSpPr txBox="1"/>
          <p:nvPr/>
        </p:nvSpPr>
        <p:spPr>
          <a:xfrm>
            <a:off x="228600" y="1403650"/>
            <a:ext cx="4352636" cy="491096"/>
          </a:xfrm>
          <a:prstGeom prst="rect">
            <a:avLst/>
          </a:prstGeom>
        </p:spPr>
        <p:txBody>
          <a:bodyPr vert="horz" wrap="square" lIns="0" tIns="12700" rIns="0" bIns="0" rtlCol="0">
            <a:spAutoFit/>
          </a:bodyPr>
          <a:lstStyle/>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A list can hold other lists as well which  can result in multi-dimensional lists.</a:t>
            </a:r>
          </a:p>
        </p:txBody>
      </p:sp>
      <p:pic>
        <p:nvPicPr>
          <p:cNvPr id="4" name="object 5">
            <a:extLst>
              <a:ext uri="{FF2B5EF4-FFF2-40B4-BE49-F238E27FC236}">
                <a16:creationId xmlns:a16="http://schemas.microsoft.com/office/drawing/2014/main" id="{5D0F5EC5-A71E-D869-ECBC-3B08F712FF97}"/>
              </a:ext>
            </a:extLst>
          </p:cNvPr>
          <p:cNvPicPr/>
          <p:nvPr/>
        </p:nvPicPr>
        <p:blipFill>
          <a:blip r:embed="rId3" cstate="print"/>
          <a:stretch>
            <a:fillRect/>
          </a:stretch>
        </p:blipFill>
        <p:spPr>
          <a:xfrm>
            <a:off x="5546911" y="981579"/>
            <a:ext cx="2356928" cy="3889347"/>
          </a:xfrm>
          <a:prstGeom prst="rect">
            <a:avLst/>
          </a:prstGeom>
        </p:spPr>
      </p:pic>
    </p:spTree>
    <p:extLst>
      <p:ext uri="{BB962C8B-B14F-4D97-AF65-F5344CB8AC3E}">
        <p14:creationId xmlns:p14="http://schemas.microsoft.com/office/powerpoint/2010/main" val="114000079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List</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4352636" cy="246029"/>
          </a:xfrm>
          <a:prstGeom prst="rect">
            <a:avLst/>
          </a:prstGeom>
        </p:spPr>
        <p:txBody>
          <a:bodyPr vert="horz" wrap="square" lIns="0" tIns="12700" rIns="0" bIns="0" rtlCol="0">
            <a:spAutoFit/>
          </a:bodyPr>
          <a:lstStyle/>
          <a:p>
            <a:pPr marR="0" lvl="0" indent="0" algn="l" defTabSz="914400" rtl="0" eaLnBrk="1" fontAlgn="auto" latinLnBrk="0" hangingPunct="1">
              <a:lnSpc>
                <a:spcPts val="2000"/>
              </a:lnSpc>
              <a:spcBef>
                <a:spcPts val="100"/>
              </a:spcBef>
              <a:spcAft>
                <a:spcPts val="0"/>
              </a:spcAft>
              <a:buClrTx/>
              <a:buSzTx/>
              <a:buFontTx/>
              <a:buNone/>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Access elements from a list  </a:t>
            </a:r>
            <a:r>
              <a:rPr kumimoji="0" lang="en-US" sz="1400" b="0" i="0" u="none" strike="noStrike" kern="1200" cap="none" spc="-5" normalizeH="0" baseline="0" noProof="0" err="1">
                <a:ln>
                  <a:noFill/>
                </a:ln>
                <a:solidFill>
                  <a:schemeClr val="tx1"/>
                </a:solidFill>
                <a:effectLst/>
                <a:uLnTx/>
                <a:uFillTx/>
                <a:latin typeface="Arial MT"/>
                <a:ea typeface="+mn-ea"/>
                <a:cs typeface="Arial MT"/>
              </a:rPr>
              <a:t>List</a:t>
            </a:r>
            <a:r>
              <a:rPr kumimoji="0" lang="en-US" sz="1400" b="0" i="0" u="none" strike="noStrike" kern="1200" cap="none" spc="-5" normalizeH="0" baseline="0" noProof="0">
                <a:ln>
                  <a:noFill/>
                </a:ln>
                <a:solidFill>
                  <a:schemeClr val="tx1"/>
                </a:solidFill>
                <a:effectLst/>
                <a:uLnTx/>
                <a:uFillTx/>
                <a:latin typeface="Arial MT"/>
                <a:ea typeface="+mn-ea"/>
                <a:cs typeface="Arial MT"/>
              </a:rPr>
              <a:t> indexing</a:t>
            </a:r>
          </a:p>
        </p:txBody>
      </p:sp>
      <p:sp>
        <p:nvSpPr>
          <p:cNvPr id="5" name="object 4">
            <a:extLst>
              <a:ext uri="{FF2B5EF4-FFF2-40B4-BE49-F238E27FC236}">
                <a16:creationId xmlns:a16="http://schemas.microsoft.com/office/drawing/2014/main" id="{28E8613A-2FEE-39BC-F2A7-54D87ADAE0CD}"/>
              </a:ext>
            </a:extLst>
          </p:cNvPr>
          <p:cNvSpPr txBox="1"/>
          <p:nvPr/>
        </p:nvSpPr>
        <p:spPr>
          <a:xfrm>
            <a:off x="228600" y="1403650"/>
            <a:ext cx="4352636" cy="2144626"/>
          </a:xfrm>
          <a:prstGeom prst="rect">
            <a:avLst/>
          </a:prstGeom>
        </p:spPr>
        <p:txBody>
          <a:bodyPr vert="horz" wrap="square" lIns="0" tIns="12700" rIns="0" bIns="0" rtlCol="0">
            <a:spAutoFit/>
          </a:bodyPr>
          <a:lstStyle/>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Index operator : The simplest one is to  use the index operator ([ ]) to access an  element from the list. Since the list has  zero as the first index, so a list of size  ten will have indices from 0 to 9.</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Any attempt to access an item beyond  this range would result in an </a:t>
            </a:r>
            <a:r>
              <a:rPr kumimoji="0" lang="en-US" sz="1400" i="0" u="none" strike="noStrike" kern="1200" cap="none" spc="-5" normalizeH="0" baseline="0" noProof="0" err="1">
                <a:ln>
                  <a:noFill/>
                </a:ln>
                <a:solidFill>
                  <a:schemeClr val="tx1"/>
                </a:solidFill>
                <a:effectLst/>
                <a:uLnTx/>
                <a:uFillTx/>
                <a:latin typeface="Arial MT"/>
                <a:ea typeface="+mn-ea"/>
                <a:cs typeface="Arial MT"/>
              </a:rPr>
              <a:t>IndexError</a:t>
            </a:r>
            <a:r>
              <a:rPr kumimoji="0" lang="en-US" sz="1400" i="0" u="none" strike="noStrike" kern="1200" cap="none" spc="-5" normalizeH="0" baseline="0" noProof="0">
                <a:ln>
                  <a:noFill/>
                </a:ln>
                <a:solidFill>
                  <a:schemeClr val="tx1"/>
                </a:solidFill>
                <a:effectLst/>
                <a:uLnTx/>
                <a:uFillTx/>
                <a:latin typeface="Arial MT"/>
                <a:ea typeface="+mn-ea"/>
                <a:cs typeface="Arial MT"/>
              </a:rPr>
              <a:t>.  The index is always an integer.</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Using any other type of value will lead  to </a:t>
            </a:r>
            <a:r>
              <a:rPr kumimoji="0" lang="en-US" sz="1400" i="0" u="none" strike="noStrike" kern="1200" cap="none" spc="-5" normalizeH="0" baseline="0" noProof="0" err="1">
                <a:ln>
                  <a:noFill/>
                </a:ln>
                <a:solidFill>
                  <a:schemeClr val="tx1"/>
                </a:solidFill>
                <a:effectLst/>
                <a:uLnTx/>
                <a:uFillTx/>
                <a:latin typeface="Arial MT"/>
                <a:ea typeface="+mn-ea"/>
                <a:cs typeface="Arial MT"/>
              </a:rPr>
              <a:t>TypeError</a:t>
            </a:r>
            <a:r>
              <a:rPr kumimoji="0" lang="en-US" sz="1400" i="0" u="none" strike="noStrike" kern="1200" cap="none" spc="-5" normalizeH="0" baseline="0" noProof="0">
                <a:ln>
                  <a:noFill/>
                </a:ln>
                <a:solidFill>
                  <a:schemeClr val="tx1"/>
                </a:solidFill>
                <a:effectLst/>
                <a:uLnTx/>
                <a:uFillTx/>
                <a:latin typeface="Arial MT"/>
                <a:ea typeface="+mn-ea"/>
                <a:cs typeface="Arial MT"/>
              </a:rPr>
              <a:t>.</a:t>
            </a:r>
          </a:p>
        </p:txBody>
      </p:sp>
      <p:pic>
        <p:nvPicPr>
          <p:cNvPr id="6" name="object 4">
            <a:extLst>
              <a:ext uri="{FF2B5EF4-FFF2-40B4-BE49-F238E27FC236}">
                <a16:creationId xmlns:a16="http://schemas.microsoft.com/office/drawing/2014/main" id="{5273F85B-D24D-6C63-A9EB-D7B6CFD49FEB}"/>
              </a:ext>
            </a:extLst>
          </p:cNvPr>
          <p:cNvPicPr/>
          <p:nvPr/>
        </p:nvPicPr>
        <p:blipFill>
          <a:blip r:embed="rId3" cstate="print"/>
          <a:stretch>
            <a:fillRect/>
          </a:stretch>
        </p:blipFill>
        <p:spPr>
          <a:xfrm>
            <a:off x="4864478" y="1043123"/>
            <a:ext cx="3963000" cy="2577802"/>
          </a:xfrm>
          <a:prstGeom prst="rect">
            <a:avLst/>
          </a:prstGeom>
        </p:spPr>
      </p:pic>
    </p:spTree>
    <p:extLst>
      <p:ext uri="{BB962C8B-B14F-4D97-AF65-F5344CB8AC3E}">
        <p14:creationId xmlns:p14="http://schemas.microsoft.com/office/powerpoint/2010/main" val="410420511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List</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5205490" cy="515334"/>
          </a:xfrm>
          <a:prstGeom prst="rect">
            <a:avLst/>
          </a:prstGeom>
        </p:spPr>
        <p:txBody>
          <a:bodyPr vert="horz" wrap="square" lIns="0" tIns="12700" rIns="0" bIns="0" rtlCol="0">
            <a:spAutoFit/>
          </a:bodyPr>
          <a:lstStyle/>
          <a:p>
            <a:pPr marR="0" lvl="0" indent="0" algn="l" defTabSz="914400" rtl="0" eaLnBrk="1" fontAlgn="auto" latinLnBrk="0" hangingPunct="1">
              <a:lnSpc>
                <a:spcPts val="2000"/>
              </a:lnSpc>
              <a:spcBef>
                <a:spcPts val="100"/>
              </a:spcBef>
              <a:spcAft>
                <a:spcPts val="0"/>
              </a:spcAft>
              <a:buClrTx/>
              <a:buSzTx/>
              <a:buFontTx/>
              <a:buNone/>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Access elements from a list</a:t>
            </a:r>
          </a:p>
          <a:p>
            <a:pPr marR="0" lvl="0" indent="0" algn="l" defTabSz="914400" rtl="0" eaLnBrk="1" fontAlgn="auto" latinLnBrk="0" hangingPunct="1">
              <a:lnSpc>
                <a:spcPts val="2000"/>
              </a:lnSpc>
              <a:spcBef>
                <a:spcPts val="100"/>
              </a:spcBef>
              <a:spcAft>
                <a:spcPts val="0"/>
              </a:spcAft>
              <a:buClrTx/>
              <a:buSzTx/>
              <a:buFontTx/>
              <a:buNone/>
              <a:tabLst/>
              <a:defRPr/>
            </a:pPr>
            <a:r>
              <a:rPr kumimoji="0" lang="en-US" b="0" i="0" u="none" strike="noStrike" kern="1200" cap="none" spc="-5" normalizeH="0" baseline="0" noProof="0">
                <a:ln>
                  <a:noFill/>
                </a:ln>
                <a:solidFill>
                  <a:schemeClr val="tx1"/>
                </a:solidFill>
                <a:effectLst/>
                <a:uLnTx/>
                <a:uFillTx/>
                <a:latin typeface="Arial MT"/>
                <a:ea typeface="+mn-ea"/>
                <a:cs typeface="Arial MT"/>
              </a:rPr>
              <a:t>Reverse/Negative indexing</a:t>
            </a:r>
          </a:p>
        </p:txBody>
      </p:sp>
      <p:sp>
        <p:nvSpPr>
          <p:cNvPr id="5" name="object 4">
            <a:extLst>
              <a:ext uri="{FF2B5EF4-FFF2-40B4-BE49-F238E27FC236}">
                <a16:creationId xmlns:a16="http://schemas.microsoft.com/office/drawing/2014/main" id="{28E8613A-2FEE-39BC-F2A7-54D87ADAE0CD}"/>
              </a:ext>
            </a:extLst>
          </p:cNvPr>
          <p:cNvSpPr txBox="1"/>
          <p:nvPr/>
        </p:nvSpPr>
        <p:spPr>
          <a:xfrm>
            <a:off x="228600" y="1667416"/>
            <a:ext cx="4352636" cy="1490857"/>
          </a:xfrm>
          <a:prstGeom prst="rect">
            <a:avLst/>
          </a:prstGeom>
        </p:spPr>
        <p:txBody>
          <a:bodyPr vert="horz" wrap="square" lIns="0" tIns="12700" rIns="0" bIns="0" rtlCol="0">
            <a:spAutoFit/>
          </a:bodyPr>
          <a:lstStyle/>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b="1" i="0" u="none" strike="noStrike" kern="1200" cap="none" spc="-5" normalizeH="0" baseline="0" noProof="0">
                <a:ln>
                  <a:noFill/>
                </a:ln>
                <a:solidFill>
                  <a:schemeClr val="tx1"/>
                </a:solidFill>
                <a:effectLst/>
                <a:uLnTx/>
                <a:uFillTx/>
                <a:latin typeface="Arial MT"/>
                <a:ea typeface="+mn-ea"/>
                <a:cs typeface="Arial MT"/>
              </a:rPr>
              <a:t>Reverse indexing </a:t>
            </a:r>
            <a:r>
              <a:rPr kumimoji="0" lang="en-US" sz="1400" i="0" u="none" strike="noStrike" kern="1200" cap="none" spc="-5" normalizeH="0" baseline="0" noProof="0">
                <a:ln>
                  <a:noFill/>
                </a:ln>
                <a:solidFill>
                  <a:schemeClr val="tx1"/>
                </a:solidFill>
                <a:effectLst/>
                <a:uLnTx/>
                <a:uFillTx/>
                <a:latin typeface="Arial MT"/>
                <a:ea typeface="+mn-ea"/>
                <a:cs typeface="Arial MT"/>
              </a:rPr>
              <a:t>: Python enables  reverse (Negative) indexing for the  sequence data type. So, for the Python  list to index in the opposite order, you  need to set the index using the minus (-)  sign. Indexing the list with “-1” will return  the last element of the list, -2 the second  last and so on.</a:t>
            </a:r>
          </a:p>
        </p:txBody>
      </p:sp>
      <p:pic>
        <p:nvPicPr>
          <p:cNvPr id="4" name="object 5">
            <a:extLst>
              <a:ext uri="{FF2B5EF4-FFF2-40B4-BE49-F238E27FC236}">
                <a16:creationId xmlns:a16="http://schemas.microsoft.com/office/drawing/2014/main" id="{B8D89380-11E7-D342-FAAC-63A3D2DD1943}"/>
              </a:ext>
            </a:extLst>
          </p:cNvPr>
          <p:cNvPicPr/>
          <p:nvPr/>
        </p:nvPicPr>
        <p:blipFill>
          <a:blip r:embed="rId3" cstate="print"/>
          <a:stretch>
            <a:fillRect/>
          </a:stretch>
        </p:blipFill>
        <p:spPr>
          <a:xfrm>
            <a:off x="5371871" y="2000250"/>
            <a:ext cx="2562225" cy="1143000"/>
          </a:xfrm>
          <a:prstGeom prst="rect">
            <a:avLst/>
          </a:prstGeom>
        </p:spPr>
      </p:pic>
    </p:spTree>
    <p:extLst>
      <p:ext uri="{BB962C8B-B14F-4D97-AF65-F5344CB8AC3E}">
        <p14:creationId xmlns:p14="http://schemas.microsoft.com/office/powerpoint/2010/main" val="117244186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List</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4352636" cy="246029"/>
          </a:xfrm>
          <a:prstGeom prst="rect">
            <a:avLst/>
          </a:prstGeom>
        </p:spPr>
        <p:txBody>
          <a:bodyPr vert="horz" wrap="square" lIns="0" tIns="12700" rIns="0" bIns="0" rtlCol="0">
            <a:spAutoFit/>
          </a:bodyPr>
          <a:lstStyle/>
          <a:p>
            <a:pPr marR="0" lvl="0" indent="0" algn="l" defTabSz="914400" rtl="0" eaLnBrk="1" fontAlgn="auto" latinLnBrk="0" hangingPunct="1">
              <a:lnSpc>
                <a:spcPts val="2000"/>
              </a:lnSpc>
              <a:spcBef>
                <a:spcPts val="100"/>
              </a:spcBef>
              <a:spcAft>
                <a:spcPts val="0"/>
              </a:spcAft>
              <a:buClrTx/>
              <a:buSzTx/>
              <a:buFontTx/>
              <a:buNone/>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List slicing</a:t>
            </a:r>
          </a:p>
        </p:txBody>
      </p:sp>
      <p:sp>
        <p:nvSpPr>
          <p:cNvPr id="5" name="object 4">
            <a:extLst>
              <a:ext uri="{FF2B5EF4-FFF2-40B4-BE49-F238E27FC236}">
                <a16:creationId xmlns:a16="http://schemas.microsoft.com/office/drawing/2014/main" id="{28E8613A-2FEE-39BC-F2A7-54D87ADAE0CD}"/>
              </a:ext>
            </a:extLst>
          </p:cNvPr>
          <p:cNvSpPr txBox="1"/>
          <p:nvPr/>
        </p:nvSpPr>
        <p:spPr>
          <a:xfrm>
            <a:off x="228600" y="1403650"/>
            <a:ext cx="4352636" cy="1067921"/>
          </a:xfrm>
          <a:prstGeom prst="rect">
            <a:avLst/>
          </a:prstGeom>
        </p:spPr>
        <p:txBody>
          <a:bodyPr vert="horz" wrap="square" lIns="0" tIns="12700" rIns="0" bIns="0" rtlCol="0">
            <a:spAutoFit/>
          </a:bodyPr>
          <a:lstStyle/>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Python comes with a magical slice  operator which returns the part of a  sequence.</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It operates on objects of different data  types such as strings, tuples, and works  the same on a Python list.</a:t>
            </a:r>
          </a:p>
        </p:txBody>
      </p:sp>
      <p:pic>
        <p:nvPicPr>
          <p:cNvPr id="4" name="object 5">
            <a:extLst>
              <a:ext uri="{FF2B5EF4-FFF2-40B4-BE49-F238E27FC236}">
                <a16:creationId xmlns:a16="http://schemas.microsoft.com/office/drawing/2014/main" id="{440880D5-BB94-F264-F312-F48F93892E5E}"/>
              </a:ext>
            </a:extLst>
          </p:cNvPr>
          <p:cNvPicPr/>
          <p:nvPr/>
        </p:nvPicPr>
        <p:blipFill>
          <a:blip r:embed="rId3" cstate="print"/>
          <a:stretch>
            <a:fillRect/>
          </a:stretch>
        </p:blipFill>
        <p:spPr>
          <a:xfrm>
            <a:off x="4857566" y="1130969"/>
            <a:ext cx="4067070" cy="1843817"/>
          </a:xfrm>
          <a:prstGeom prst="rect">
            <a:avLst/>
          </a:prstGeom>
        </p:spPr>
      </p:pic>
    </p:spTree>
    <p:extLst>
      <p:ext uri="{BB962C8B-B14F-4D97-AF65-F5344CB8AC3E}">
        <p14:creationId xmlns:p14="http://schemas.microsoft.com/office/powerpoint/2010/main" val="2906220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25497" y="1057751"/>
            <a:ext cx="4151470" cy="214995"/>
          </a:xfrm>
          <a:prstGeom prst="rect">
            <a:avLst/>
          </a:prstGeom>
        </p:spPr>
        <p:txBody>
          <a:bodyPr vert="horz" wrap="square" lIns="0" tIns="10795" rIns="0" bIns="0" rtlCol="0">
            <a:spAutoFit/>
          </a:bodyPr>
          <a:lstStyle/>
          <a:p>
            <a:pPr marL="819150" marR="5080" lvl="0" indent="-807085" algn="l" defTabSz="914400" rtl="0" eaLnBrk="1" fontAlgn="auto" latinLnBrk="0" hangingPunct="1">
              <a:lnSpc>
                <a:spcPct val="100699"/>
              </a:lnSpc>
              <a:spcBef>
                <a:spcPts val="85"/>
              </a:spcBef>
              <a:spcAft>
                <a:spcPts val="0"/>
              </a:spcAft>
              <a:buClrTx/>
              <a:buSzTx/>
              <a:buFontTx/>
              <a:buNone/>
              <a:tabLst/>
              <a:defRPr/>
            </a:pPr>
            <a:r>
              <a:rPr kumimoji="0" b="0" i="0" u="none" strike="noStrike" kern="1200" cap="none" spc="-5" normalizeH="0" baseline="0" noProof="0">
                <a:ln>
                  <a:noFill/>
                </a:ln>
                <a:solidFill>
                  <a:schemeClr val="tx1"/>
                </a:solidFill>
                <a:effectLst/>
                <a:uLnTx/>
                <a:uFillTx/>
                <a:latin typeface="Arial MT"/>
                <a:ea typeface="+mn-ea"/>
                <a:cs typeface="Arial MT"/>
              </a:rPr>
              <a:t>Python </a:t>
            </a:r>
            <a:r>
              <a:rPr kumimoji="0" b="0" i="0" u="none" strike="noStrike" kern="1200" cap="none" spc="-10" normalizeH="0" baseline="0" noProof="0">
                <a:ln>
                  <a:noFill/>
                </a:ln>
                <a:solidFill>
                  <a:schemeClr val="tx1"/>
                </a:solidFill>
                <a:effectLst/>
                <a:uLnTx/>
                <a:uFillTx/>
                <a:latin typeface="Arial MT"/>
                <a:ea typeface="+mn-ea"/>
                <a:cs typeface="Arial MT"/>
              </a:rPr>
              <a:t>Timeline/History </a:t>
            </a:r>
            <a:r>
              <a:rPr kumimoji="0" b="0" i="0" u="none" strike="noStrike" kern="1200" cap="none" spc="-5" normalizeH="0" baseline="0" noProof="0">
                <a:ln>
                  <a:noFill/>
                </a:ln>
                <a:solidFill>
                  <a:schemeClr val="tx1"/>
                </a:solidFill>
                <a:effectLst/>
                <a:uLnTx/>
                <a:uFillTx/>
                <a:latin typeface="Arial MT"/>
                <a:ea typeface="+mn-ea"/>
                <a:cs typeface="Arial MT"/>
              </a:rPr>
              <a:t>and IEEE </a:t>
            </a:r>
            <a:r>
              <a:rPr kumimoji="0" b="0" i="0" u="none" strike="noStrike" kern="1200" cap="none" spc="-495" normalizeH="0" baseline="0" noProof="0">
                <a:ln>
                  <a:noFill/>
                </a:ln>
                <a:solidFill>
                  <a:schemeClr val="tx1"/>
                </a:solidFill>
                <a:effectLst/>
                <a:uLnTx/>
                <a:uFillTx/>
                <a:latin typeface="Arial MT"/>
                <a:ea typeface="+mn-ea"/>
                <a:cs typeface="Arial MT"/>
              </a:rPr>
              <a:t> </a:t>
            </a:r>
            <a:r>
              <a:rPr kumimoji="0" b="0" i="0" u="none" strike="noStrike" kern="1200" cap="none" spc="0" normalizeH="0" baseline="0" noProof="0">
                <a:ln>
                  <a:noFill/>
                </a:ln>
                <a:solidFill>
                  <a:schemeClr val="tx1"/>
                </a:solidFill>
                <a:effectLst/>
                <a:uLnTx/>
                <a:uFillTx/>
                <a:latin typeface="Arial MT"/>
                <a:ea typeface="+mn-ea"/>
                <a:cs typeface="Arial MT"/>
              </a:rPr>
              <a:t>rankings</a:t>
            </a:r>
            <a:r>
              <a:rPr kumimoji="0" b="0" i="0" u="none" strike="noStrike" kern="1200" cap="none" spc="-15" normalizeH="0" baseline="0" noProof="0">
                <a:ln>
                  <a:noFill/>
                </a:ln>
                <a:solidFill>
                  <a:schemeClr val="tx1"/>
                </a:solidFill>
                <a:effectLst/>
                <a:uLnTx/>
                <a:uFillTx/>
                <a:latin typeface="Arial MT"/>
                <a:ea typeface="+mn-ea"/>
                <a:cs typeface="Arial MT"/>
              </a:rPr>
              <a:t> </a:t>
            </a:r>
            <a:r>
              <a:rPr kumimoji="0" b="0" i="0" u="none" strike="noStrike" kern="1200" cap="none" spc="0" normalizeH="0" baseline="0" noProof="0">
                <a:ln>
                  <a:noFill/>
                </a:ln>
                <a:solidFill>
                  <a:schemeClr val="tx1"/>
                </a:solidFill>
                <a:effectLst/>
                <a:uLnTx/>
                <a:uFillTx/>
                <a:latin typeface="Arial MT"/>
                <a:ea typeface="+mn-ea"/>
                <a:cs typeface="Arial MT"/>
              </a:rPr>
              <a:t>(Contd..)</a:t>
            </a:r>
          </a:p>
        </p:txBody>
      </p:sp>
      <p:sp>
        <p:nvSpPr>
          <p:cNvPr id="4" name="object 4"/>
          <p:cNvSpPr txBox="1"/>
          <p:nvPr/>
        </p:nvSpPr>
        <p:spPr>
          <a:xfrm>
            <a:off x="228600" y="1420083"/>
            <a:ext cx="3383915" cy="1817742"/>
          </a:xfrm>
          <a:prstGeom prst="rect">
            <a:avLst/>
          </a:prstGeom>
        </p:spPr>
        <p:txBody>
          <a:bodyPr vert="horz" wrap="square" lIns="0" tIns="12700" rIns="0" bIns="0" rtlCol="0">
            <a:spAutoFit/>
          </a:bodyPr>
          <a:lstStyle/>
          <a:p>
            <a:pPr marL="173736" marR="14351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347980" algn="l"/>
                <a:tab pos="349250" algn="l"/>
              </a:tabLst>
              <a:defRPr/>
            </a:pPr>
            <a:r>
              <a:rPr kumimoji="0" sz="1400" b="0" i="0" u="none" strike="noStrike" kern="1200" cap="none" spc="-5" normalizeH="0" baseline="0" noProof="0">
                <a:ln>
                  <a:noFill/>
                </a:ln>
                <a:solidFill>
                  <a:prstClr val="black"/>
                </a:solidFill>
                <a:effectLst/>
                <a:uLnTx/>
                <a:uFillTx/>
                <a:latin typeface="+mj-lt"/>
                <a:ea typeface="+mn-ea"/>
                <a:cs typeface="Arial MT"/>
              </a:rPr>
              <a:t>Rossum</a:t>
            </a:r>
            <a:r>
              <a:rPr kumimoji="0" sz="1400" b="0" i="0" u="none" strike="noStrike" kern="1200" cap="none" spc="-25" normalizeH="0" baseline="0" noProof="0">
                <a:ln>
                  <a:noFill/>
                </a:ln>
                <a:solidFill>
                  <a:prstClr val="black"/>
                </a:solidFill>
                <a:effectLst/>
                <a:uLnTx/>
                <a:uFillTx/>
                <a:latin typeface="+mj-lt"/>
                <a:ea typeface="+mn-ea"/>
                <a:cs typeface="Arial MT"/>
              </a:rPr>
              <a:t> </a:t>
            </a:r>
            <a:r>
              <a:rPr kumimoji="0" sz="1400" b="0" i="0" u="none" strike="noStrike" kern="1200" cap="none" spc="0" normalizeH="0" baseline="0" noProof="0">
                <a:ln>
                  <a:noFill/>
                </a:ln>
                <a:solidFill>
                  <a:prstClr val="black"/>
                </a:solidFill>
                <a:effectLst/>
                <a:uLnTx/>
                <a:uFillTx/>
                <a:latin typeface="+mj-lt"/>
                <a:ea typeface="+mn-ea"/>
                <a:cs typeface="Arial MT"/>
              </a:rPr>
              <a:t>choose</a:t>
            </a:r>
            <a:r>
              <a:rPr kumimoji="0" sz="1400" b="0" i="0" u="none" strike="noStrike" kern="1200" cap="none" spc="-20" normalizeH="0" baseline="0" noProof="0">
                <a:ln>
                  <a:noFill/>
                </a:ln>
                <a:solidFill>
                  <a:prstClr val="black"/>
                </a:solidFill>
                <a:effectLst/>
                <a:uLnTx/>
                <a:uFillTx/>
                <a:latin typeface="+mj-lt"/>
                <a:ea typeface="+mn-ea"/>
                <a:cs typeface="Arial MT"/>
              </a:rPr>
              <a:t> </a:t>
            </a:r>
            <a:r>
              <a:rPr kumimoji="0" sz="1400" b="0" i="0" u="none" strike="noStrike" kern="1200" cap="none" spc="-5" normalizeH="0" baseline="0" noProof="0">
                <a:ln>
                  <a:noFill/>
                </a:ln>
                <a:solidFill>
                  <a:prstClr val="black"/>
                </a:solidFill>
                <a:effectLst/>
                <a:uLnTx/>
                <a:uFillTx/>
                <a:latin typeface="+mj-lt"/>
                <a:ea typeface="+mn-ea"/>
                <a:cs typeface="Arial MT"/>
              </a:rPr>
              <a:t>the</a:t>
            </a:r>
            <a:r>
              <a:rPr kumimoji="0" sz="1400" b="0" i="0" u="none" strike="noStrike" kern="1200" cap="none" spc="-20" normalizeH="0" baseline="0" noProof="0">
                <a:ln>
                  <a:noFill/>
                </a:ln>
                <a:solidFill>
                  <a:prstClr val="black"/>
                </a:solidFill>
                <a:effectLst/>
                <a:uLnTx/>
                <a:uFillTx/>
                <a:latin typeface="+mj-lt"/>
                <a:ea typeface="+mn-ea"/>
                <a:cs typeface="Arial MT"/>
              </a:rPr>
              <a:t> </a:t>
            </a:r>
            <a:r>
              <a:rPr kumimoji="0" sz="1400" b="0" i="0" u="none" strike="noStrike" kern="1200" cap="none" spc="-5" normalizeH="0" baseline="0" noProof="0">
                <a:ln>
                  <a:noFill/>
                </a:ln>
                <a:solidFill>
                  <a:prstClr val="black"/>
                </a:solidFill>
                <a:effectLst/>
                <a:uLnTx/>
                <a:uFillTx/>
                <a:latin typeface="+mj-lt"/>
                <a:ea typeface="+mn-ea"/>
                <a:cs typeface="Arial MT"/>
              </a:rPr>
              <a:t>name</a:t>
            </a:r>
            <a:r>
              <a:rPr kumimoji="0" sz="1400" b="0" i="0" u="none" strike="noStrike" kern="1200" cap="none" spc="-25" normalizeH="0" baseline="0" noProof="0">
                <a:ln>
                  <a:noFill/>
                </a:ln>
                <a:solidFill>
                  <a:prstClr val="black"/>
                </a:solidFill>
                <a:effectLst/>
                <a:uLnTx/>
                <a:uFillTx/>
                <a:latin typeface="+mj-lt"/>
                <a:ea typeface="+mn-ea"/>
                <a:cs typeface="Arial MT"/>
              </a:rPr>
              <a:t> </a:t>
            </a:r>
            <a:r>
              <a:rPr kumimoji="0" sz="1400" b="0" i="0" u="none" strike="noStrike" kern="1200" cap="none" spc="0" normalizeH="0" baseline="0" noProof="0">
                <a:ln>
                  <a:noFill/>
                </a:ln>
                <a:solidFill>
                  <a:prstClr val="black"/>
                </a:solidFill>
                <a:effectLst/>
                <a:uLnTx/>
                <a:uFillTx/>
                <a:latin typeface="+mj-lt"/>
                <a:ea typeface="+mn-ea"/>
                <a:cs typeface="Arial MT"/>
              </a:rPr>
              <a:t>“Python”</a:t>
            </a:r>
            <a:r>
              <a:rPr kumimoji="0" sz="1400" b="0" i="0" u="none" strike="noStrike" kern="1200" cap="none" spc="-20" normalizeH="0" baseline="0" noProof="0">
                <a:ln>
                  <a:noFill/>
                </a:ln>
                <a:solidFill>
                  <a:prstClr val="black"/>
                </a:solidFill>
                <a:effectLst/>
                <a:uLnTx/>
                <a:uFillTx/>
                <a:latin typeface="+mj-lt"/>
                <a:ea typeface="+mn-ea"/>
                <a:cs typeface="Arial MT"/>
              </a:rPr>
              <a:t> </a:t>
            </a:r>
            <a:r>
              <a:rPr kumimoji="0" sz="1400" b="0" i="0" u="none" strike="noStrike" kern="1200" cap="none" spc="0" normalizeH="0" baseline="0" noProof="0">
                <a:ln>
                  <a:noFill/>
                </a:ln>
                <a:solidFill>
                  <a:prstClr val="black"/>
                </a:solidFill>
                <a:effectLst/>
                <a:uLnTx/>
                <a:uFillTx/>
                <a:latin typeface="+mj-lt"/>
                <a:ea typeface="+mn-ea"/>
                <a:cs typeface="Arial MT"/>
              </a:rPr>
              <a:t>since </a:t>
            </a:r>
            <a:r>
              <a:rPr kumimoji="0" sz="1400" b="0" i="0" u="none" strike="noStrike" kern="1200" cap="none" spc="-5" normalizeH="0" baseline="0" noProof="0">
                <a:ln>
                  <a:noFill/>
                </a:ln>
                <a:solidFill>
                  <a:prstClr val="black"/>
                </a:solidFill>
                <a:effectLst/>
                <a:uLnTx/>
                <a:uFillTx/>
                <a:latin typeface="+mj-lt"/>
                <a:ea typeface="+mn-ea"/>
                <a:cs typeface="Arial MT"/>
              </a:rPr>
              <a:t>he was </a:t>
            </a:r>
            <a:r>
              <a:rPr kumimoji="0" sz="1400" b="0" i="0" u="none" strike="noStrike" kern="1200" cap="none" spc="0" normalizeH="0" baseline="0" noProof="0">
                <a:ln>
                  <a:noFill/>
                </a:ln>
                <a:solidFill>
                  <a:prstClr val="black"/>
                </a:solidFill>
                <a:effectLst/>
                <a:uLnTx/>
                <a:uFillTx/>
                <a:latin typeface="+mj-lt"/>
                <a:ea typeface="+mn-ea"/>
                <a:cs typeface="Arial MT"/>
              </a:rPr>
              <a:t>a </a:t>
            </a:r>
            <a:r>
              <a:rPr kumimoji="0" sz="1400" b="0" i="0" u="none" strike="noStrike" kern="1200" cap="none" spc="-5" normalizeH="0" baseline="0" noProof="0">
                <a:ln>
                  <a:noFill/>
                </a:ln>
                <a:solidFill>
                  <a:prstClr val="black"/>
                </a:solidFill>
                <a:effectLst/>
                <a:uLnTx/>
                <a:uFillTx/>
                <a:latin typeface="+mj-lt"/>
                <a:ea typeface="+mn-ea"/>
                <a:cs typeface="Arial MT"/>
              </a:rPr>
              <a:t>big fan of </a:t>
            </a:r>
            <a:r>
              <a:rPr kumimoji="0" sz="1400" b="0" i="0" u="none" strike="noStrike" kern="1200" cap="none" spc="0" normalizeH="0" baseline="0" noProof="0">
                <a:ln>
                  <a:noFill/>
                </a:ln>
                <a:solidFill>
                  <a:prstClr val="black"/>
                </a:solidFill>
                <a:effectLst/>
                <a:uLnTx/>
                <a:uFillTx/>
                <a:latin typeface="+mj-lt"/>
                <a:ea typeface="+mn-ea"/>
                <a:cs typeface="Arial MT"/>
              </a:rPr>
              <a:t>Monty </a:t>
            </a:r>
            <a:r>
              <a:rPr kumimoji="0" sz="1400" b="0" i="0" u="none" strike="noStrike" kern="1200" cap="none" spc="5" normalizeH="0" baseline="0" noProof="0">
                <a:ln>
                  <a:noFill/>
                </a:ln>
                <a:solidFill>
                  <a:prstClr val="black"/>
                </a:solidFill>
                <a:effectLst/>
                <a:uLnTx/>
                <a:uFillTx/>
                <a:latin typeface="+mj-lt"/>
                <a:ea typeface="+mn-ea"/>
                <a:cs typeface="Arial MT"/>
              </a:rPr>
              <a:t> </a:t>
            </a:r>
            <a:r>
              <a:rPr kumimoji="0" sz="1400" b="0" i="0" u="none" strike="noStrike" kern="1200" cap="none" spc="-10" normalizeH="0" baseline="0" noProof="0">
                <a:ln>
                  <a:noFill/>
                </a:ln>
                <a:solidFill>
                  <a:prstClr val="black"/>
                </a:solidFill>
                <a:effectLst/>
                <a:uLnTx/>
                <a:uFillTx/>
                <a:latin typeface="+mj-lt"/>
                <a:ea typeface="+mn-ea"/>
                <a:cs typeface="Arial MT"/>
              </a:rPr>
              <a:t>Python’s </a:t>
            </a:r>
            <a:r>
              <a:rPr kumimoji="0" sz="1400" b="0" i="0" u="none" strike="noStrike" kern="1200" cap="none" spc="-5" normalizeH="0" baseline="0" noProof="0">
                <a:ln>
                  <a:noFill/>
                </a:ln>
                <a:solidFill>
                  <a:prstClr val="black"/>
                </a:solidFill>
                <a:effectLst/>
                <a:uLnTx/>
                <a:uFillTx/>
                <a:latin typeface="+mj-lt"/>
                <a:ea typeface="+mn-ea"/>
                <a:cs typeface="Arial MT"/>
              </a:rPr>
              <a:t>Flying</a:t>
            </a:r>
            <a:r>
              <a:rPr kumimoji="0" sz="1400" b="0" i="0" u="none" strike="noStrike" kern="1200" cap="none" spc="-10" normalizeH="0" baseline="0" noProof="0">
                <a:ln>
                  <a:noFill/>
                </a:ln>
                <a:solidFill>
                  <a:prstClr val="black"/>
                </a:solidFill>
                <a:effectLst/>
                <a:uLnTx/>
                <a:uFillTx/>
                <a:latin typeface="+mj-lt"/>
                <a:ea typeface="+mn-ea"/>
                <a:cs typeface="Arial MT"/>
              </a:rPr>
              <a:t> </a:t>
            </a:r>
            <a:r>
              <a:rPr kumimoji="0" sz="1400" b="0" i="0" u="none" strike="noStrike" kern="1200" cap="none" spc="-5" normalizeH="0" baseline="0" noProof="0">
                <a:ln>
                  <a:noFill/>
                </a:ln>
                <a:solidFill>
                  <a:prstClr val="black"/>
                </a:solidFill>
                <a:effectLst/>
                <a:uLnTx/>
                <a:uFillTx/>
                <a:latin typeface="+mj-lt"/>
                <a:ea typeface="+mn-ea"/>
                <a:cs typeface="Arial MT"/>
              </a:rPr>
              <a:t>Circus.</a:t>
            </a:r>
            <a:endParaRPr kumimoji="0" sz="1400" b="0" i="0" u="none" strike="noStrike" kern="1200" cap="none" spc="0" normalizeH="0" baseline="0" noProof="0">
              <a:ln>
                <a:noFill/>
              </a:ln>
              <a:solidFill>
                <a:prstClr val="black"/>
              </a:solidFill>
              <a:effectLst/>
              <a:uLnTx/>
              <a:uFillTx/>
              <a:latin typeface="+mj-lt"/>
              <a:ea typeface="+mn-ea"/>
              <a:cs typeface="Arial MT"/>
            </a:endParaRPr>
          </a:p>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347980" algn="l"/>
                <a:tab pos="349250" algn="l"/>
              </a:tabLst>
              <a:defRPr/>
            </a:pPr>
            <a:r>
              <a:rPr kumimoji="0" sz="1400" b="0" i="0" u="none" strike="noStrike" kern="1200" cap="none" spc="-5" normalizeH="0" baseline="0" noProof="0">
                <a:ln>
                  <a:noFill/>
                </a:ln>
                <a:solidFill>
                  <a:prstClr val="black"/>
                </a:solidFill>
                <a:effectLst/>
                <a:uLnTx/>
                <a:uFillTx/>
                <a:latin typeface="+mj-lt"/>
                <a:ea typeface="+mn-ea"/>
                <a:cs typeface="Arial MT"/>
              </a:rPr>
              <a:t>Python is now </a:t>
            </a:r>
            <a:r>
              <a:rPr kumimoji="0" sz="1400" b="0" i="0" u="none" strike="noStrike" kern="1200" cap="none" spc="0" normalizeH="0" baseline="0" noProof="0">
                <a:ln>
                  <a:noFill/>
                </a:ln>
                <a:solidFill>
                  <a:prstClr val="black"/>
                </a:solidFill>
                <a:effectLst/>
                <a:uLnTx/>
                <a:uFillTx/>
                <a:latin typeface="+mj-lt"/>
                <a:ea typeface="+mn-ea"/>
                <a:cs typeface="Arial MT"/>
              </a:rPr>
              <a:t>maintained </a:t>
            </a:r>
            <a:r>
              <a:rPr kumimoji="0" sz="1400" b="0" i="0" u="none" strike="noStrike" kern="1200" cap="none" spc="-5" normalizeH="0" baseline="0" noProof="0">
                <a:ln>
                  <a:noFill/>
                </a:ln>
                <a:solidFill>
                  <a:prstClr val="black"/>
                </a:solidFill>
                <a:effectLst/>
                <a:uLnTx/>
                <a:uFillTx/>
                <a:latin typeface="+mj-lt"/>
                <a:ea typeface="+mn-ea"/>
                <a:cs typeface="Arial MT"/>
              </a:rPr>
              <a:t>by </a:t>
            </a:r>
            <a:r>
              <a:rPr kumimoji="0" sz="1400" b="0" i="0" u="none" strike="noStrike" kern="1200" cap="none" spc="0" normalizeH="0" baseline="0" noProof="0">
                <a:ln>
                  <a:noFill/>
                </a:ln>
                <a:solidFill>
                  <a:prstClr val="black"/>
                </a:solidFill>
                <a:effectLst/>
                <a:uLnTx/>
                <a:uFillTx/>
                <a:latin typeface="+mj-lt"/>
                <a:ea typeface="+mn-ea"/>
                <a:cs typeface="Arial MT"/>
              </a:rPr>
              <a:t>a core</a:t>
            </a:r>
            <a:r>
              <a:rPr kumimoji="0" lang="en-US" sz="1400" b="0" i="0" u="none" strike="noStrike" kern="1200" cap="none" spc="0" normalizeH="0" baseline="0" noProof="0">
                <a:ln>
                  <a:noFill/>
                </a:ln>
                <a:solidFill>
                  <a:prstClr val="black"/>
                </a:solidFill>
                <a:effectLst/>
                <a:uLnTx/>
                <a:uFillTx/>
                <a:latin typeface="+mj-lt"/>
                <a:ea typeface="+mn-ea"/>
                <a:cs typeface="Arial MT"/>
              </a:rPr>
              <a:t> </a:t>
            </a:r>
            <a:r>
              <a:rPr kumimoji="0" sz="1400" b="0" i="0" u="none" strike="noStrike" kern="1200" cap="none" spc="-5" normalizeH="0" baseline="0" noProof="0">
                <a:ln>
                  <a:noFill/>
                </a:ln>
                <a:solidFill>
                  <a:prstClr val="black"/>
                </a:solidFill>
                <a:effectLst/>
                <a:uLnTx/>
                <a:uFillTx/>
                <a:latin typeface="+mj-lt"/>
                <a:ea typeface="+mn-ea"/>
                <a:cs typeface="Arial MT"/>
              </a:rPr>
              <a:t>development team at the institute, </a:t>
            </a:r>
            <a:r>
              <a:rPr kumimoji="0" sz="1400" b="0" i="0" u="none" strike="noStrike" kern="1200" cap="none" spc="0" normalizeH="0" baseline="0" noProof="0">
                <a:ln>
                  <a:noFill/>
                </a:ln>
                <a:solidFill>
                  <a:prstClr val="black"/>
                </a:solidFill>
                <a:effectLst/>
                <a:uLnTx/>
                <a:uFillTx/>
                <a:latin typeface="+mj-lt"/>
                <a:ea typeface="+mn-ea"/>
                <a:cs typeface="Arial MT"/>
              </a:rPr>
              <a:t> </a:t>
            </a:r>
            <a:r>
              <a:rPr kumimoji="0" sz="1400" b="0" i="0" u="none" strike="noStrike" kern="1200" cap="none" spc="-5" normalizeH="0" baseline="0" noProof="0">
                <a:ln>
                  <a:noFill/>
                </a:ln>
                <a:solidFill>
                  <a:prstClr val="black"/>
                </a:solidFill>
                <a:effectLst/>
                <a:uLnTx/>
                <a:uFillTx/>
                <a:latin typeface="+mj-lt"/>
                <a:ea typeface="+mn-ea"/>
                <a:cs typeface="Arial MT"/>
              </a:rPr>
              <a:t>although</a:t>
            </a:r>
            <a:r>
              <a:rPr kumimoji="0" sz="1400" b="0" i="0" u="none" strike="noStrike" kern="1200" cap="none" spc="-20" normalizeH="0" baseline="0" noProof="0">
                <a:ln>
                  <a:noFill/>
                </a:ln>
                <a:solidFill>
                  <a:prstClr val="black"/>
                </a:solidFill>
                <a:effectLst/>
                <a:uLnTx/>
                <a:uFillTx/>
                <a:latin typeface="+mj-lt"/>
                <a:ea typeface="+mn-ea"/>
                <a:cs typeface="Arial MT"/>
              </a:rPr>
              <a:t> </a:t>
            </a:r>
            <a:r>
              <a:rPr kumimoji="0" sz="1400" b="0" i="0" u="none" strike="noStrike" kern="1200" cap="none" spc="-5" normalizeH="0" baseline="0" noProof="0">
                <a:ln>
                  <a:noFill/>
                </a:ln>
                <a:solidFill>
                  <a:prstClr val="black"/>
                </a:solidFill>
                <a:effectLst/>
                <a:uLnTx/>
                <a:uFillTx/>
                <a:latin typeface="+mj-lt"/>
                <a:ea typeface="+mn-ea"/>
                <a:cs typeface="Arial MT"/>
              </a:rPr>
              <a:t>Rossum</a:t>
            </a:r>
            <a:r>
              <a:rPr kumimoji="0" sz="1400" b="0" i="0" u="none" strike="noStrike" kern="1200" cap="none" spc="-20" normalizeH="0" baseline="0" noProof="0">
                <a:ln>
                  <a:noFill/>
                </a:ln>
                <a:solidFill>
                  <a:prstClr val="black"/>
                </a:solidFill>
                <a:effectLst/>
                <a:uLnTx/>
                <a:uFillTx/>
                <a:latin typeface="+mj-lt"/>
                <a:ea typeface="+mn-ea"/>
                <a:cs typeface="Arial MT"/>
              </a:rPr>
              <a:t> </a:t>
            </a:r>
            <a:r>
              <a:rPr kumimoji="0" sz="1400" b="0" i="0" u="none" strike="noStrike" kern="1200" cap="none" spc="0" normalizeH="0" baseline="0" noProof="0">
                <a:ln>
                  <a:noFill/>
                </a:ln>
                <a:solidFill>
                  <a:prstClr val="black"/>
                </a:solidFill>
                <a:effectLst/>
                <a:uLnTx/>
                <a:uFillTx/>
                <a:latin typeface="+mj-lt"/>
                <a:ea typeface="+mn-ea"/>
                <a:cs typeface="Arial MT"/>
              </a:rPr>
              <a:t>still</a:t>
            </a:r>
            <a:r>
              <a:rPr kumimoji="0" sz="1400" b="0" i="0" u="none" strike="noStrike" kern="1200" cap="none" spc="-20" normalizeH="0" baseline="0" noProof="0">
                <a:ln>
                  <a:noFill/>
                </a:ln>
                <a:solidFill>
                  <a:prstClr val="black"/>
                </a:solidFill>
                <a:effectLst/>
                <a:uLnTx/>
                <a:uFillTx/>
                <a:latin typeface="+mj-lt"/>
                <a:ea typeface="+mn-ea"/>
                <a:cs typeface="Arial MT"/>
              </a:rPr>
              <a:t> </a:t>
            </a:r>
            <a:r>
              <a:rPr kumimoji="0" sz="1400" b="0" i="0" u="none" strike="noStrike" kern="1200" cap="none" spc="-5" normalizeH="0" baseline="0" noProof="0">
                <a:ln>
                  <a:noFill/>
                </a:ln>
                <a:solidFill>
                  <a:prstClr val="black"/>
                </a:solidFill>
                <a:effectLst/>
                <a:uLnTx/>
                <a:uFillTx/>
                <a:latin typeface="+mj-lt"/>
                <a:ea typeface="+mn-ea"/>
                <a:cs typeface="Arial MT"/>
              </a:rPr>
              <a:t>holds</a:t>
            </a:r>
            <a:r>
              <a:rPr kumimoji="0" sz="1400" b="0" i="0" u="none" strike="noStrike" kern="1200" cap="none" spc="-15" normalizeH="0" baseline="0" noProof="0">
                <a:ln>
                  <a:noFill/>
                </a:ln>
                <a:solidFill>
                  <a:prstClr val="black"/>
                </a:solidFill>
                <a:effectLst/>
                <a:uLnTx/>
                <a:uFillTx/>
                <a:latin typeface="+mj-lt"/>
                <a:ea typeface="+mn-ea"/>
                <a:cs typeface="Arial MT"/>
              </a:rPr>
              <a:t> </a:t>
            </a:r>
            <a:r>
              <a:rPr kumimoji="0" sz="1400" b="0" i="0" u="none" strike="noStrike" kern="1200" cap="none" spc="0" normalizeH="0" baseline="0" noProof="0">
                <a:ln>
                  <a:noFill/>
                </a:ln>
                <a:solidFill>
                  <a:prstClr val="black"/>
                </a:solidFill>
                <a:effectLst/>
                <a:uLnTx/>
                <a:uFillTx/>
                <a:latin typeface="+mj-lt"/>
                <a:ea typeface="+mn-ea"/>
                <a:cs typeface="Arial MT"/>
              </a:rPr>
              <a:t>a</a:t>
            </a:r>
            <a:r>
              <a:rPr kumimoji="0" sz="1400" b="0" i="0" u="none" strike="noStrike" kern="1200" cap="none" spc="-20" normalizeH="0" baseline="0" noProof="0">
                <a:ln>
                  <a:noFill/>
                </a:ln>
                <a:solidFill>
                  <a:prstClr val="black"/>
                </a:solidFill>
                <a:effectLst/>
                <a:uLnTx/>
                <a:uFillTx/>
                <a:latin typeface="+mj-lt"/>
                <a:ea typeface="+mn-ea"/>
                <a:cs typeface="Arial MT"/>
              </a:rPr>
              <a:t> </a:t>
            </a:r>
            <a:r>
              <a:rPr kumimoji="0" sz="1400" b="0" i="0" u="none" strike="noStrike" kern="1200" cap="none" spc="0" normalizeH="0" baseline="0" noProof="0">
                <a:ln>
                  <a:noFill/>
                </a:ln>
                <a:solidFill>
                  <a:prstClr val="black"/>
                </a:solidFill>
                <a:effectLst/>
                <a:uLnTx/>
                <a:uFillTx/>
                <a:latin typeface="+mj-lt"/>
                <a:ea typeface="+mn-ea"/>
                <a:cs typeface="Arial MT"/>
              </a:rPr>
              <a:t>vital</a:t>
            </a:r>
            <a:r>
              <a:rPr kumimoji="0" sz="1400" b="0" i="0" u="none" strike="noStrike" kern="1200" cap="none" spc="-20" normalizeH="0" baseline="0" noProof="0">
                <a:ln>
                  <a:noFill/>
                </a:ln>
                <a:solidFill>
                  <a:prstClr val="black"/>
                </a:solidFill>
                <a:effectLst/>
                <a:uLnTx/>
                <a:uFillTx/>
                <a:latin typeface="+mj-lt"/>
                <a:ea typeface="+mn-ea"/>
                <a:cs typeface="Arial MT"/>
              </a:rPr>
              <a:t> </a:t>
            </a:r>
            <a:r>
              <a:rPr kumimoji="0" sz="1400" b="0" i="0" u="none" strike="noStrike" kern="1200" cap="none" spc="0" normalizeH="0" baseline="0" noProof="0">
                <a:ln>
                  <a:noFill/>
                </a:ln>
                <a:solidFill>
                  <a:prstClr val="black"/>
                </a:solidFill>
                <a:effectLst/>
                <a:uLnTx/>
                <a:uFillTx/>
                <a:latin typeface="+mj-lt"/>
                <a:ea typeface="+mn-ea"/>
                <a:cs typeface="Arial MT"/>
              </a:rPr>
              <a:t>role</a:t>
            </a:r>
            <a:r>
              <a:rPr kumimoji="0" lang="en-US" sz="1400" b="0" i="0" u="none" strike="noStrike" kern="1200" cap="none" spc="0" normalizeH="0" baseline="0" noProof="0">
                <a:ln>
                  <a:noFill/>
                </a:ln>
                <a:solidFill>
                  <a:prstClr val="black"/>
                </a:solidFill>
                <a:effectLst/>
                <a:uLnTx/>
                <a:uFillTx/>
                <a:latin typeface="+mj-lt"/>
                <a:ea typeface="+mn-ea"/>
                <a:cs typeface="Arial MT"/>
              </a:rPr>
              <a:t> </a:t>
            </a:r>
            <a:r>
              <a:rPr kumimoji="0" sz="1400" b="0" i="0" u="none" strike="noStrike" kern="1200" cap="none" spc="-5" normalizeH="0" baseline="0" noProof="0">
                <a:ln>
                  <a:noFill/>
                </a:ln>
                <a:solidFill>
                  <a:prstClr val="black"/>
                </a:solidFill>
                <a:effectLst/>
                <a:uLnTx/>
                <a:uFillTx/>
                <a:latin typeface="+mj-lt"/>
                <a:ea typeface="+mn-ea"/>
                <a:cs typeface="Arial MT"/>
              </a:rPr>
              <a:t>in</a:t>
            </a:r>
            <a:r>
              <a:rPr kumimoji="0" sz="1400" b="0" i="0" u="none" strike="noStrike" kern="1200" cap="none" spc="-10" normalizeH="0" baseline="0" noProof="0">
                <a:ln>
                  <a:noFill/>
                </a:ln>
                <a:solidFill>
                  <a:prstClr val="black"/>
                </a:solidFill>
                <a:effectLst/>
                <a:uLnTx/>
                <a:uFillTx/>
                <a:latin typeface="+mj-lt"/>
                <a:ea typeface="+mn-ea"/>
                <a:cs typeface="Arial MT"/>
              </a:rPr>
              <a:t> </a:t>
            </a:r>
            <a:r>
              <a:rPr kumimoji="0" sz="1400" b="0" i="0" u="none" strike="noStrike" kern="1200" cap="none" spc="-5" normalizeH="0" baseline="0" noProof="0">
                <a:ln>
                  <a:noFill/>
                </a:ln>
                <a:solidFill>
                  <a:prstClr val="black"/>
                </a:solidFill>
                <a:effectLst/>
                <a:uLnTx/>
                <a:uFillTx/>
                <a:latin typeface="+mj-lt"/>
                <a:ea typeface="+mn-ea"/>
                <a:cs typeface="Arial MT"/>
              </a:rPr>
              <a:t>directing</a:t>
            </a:r>
            <a:r>
              <a:rPr kumimoji="0" sz="1400" b="0" i="0" u="none" strike="noStrike" kern="1200" cap="none" spc="-10" normalizeH="0" baseline="0" noProof="0">
                <a:ln>
                  <a:noFill/>
                </a:ln>
                <a:solidFill>
                  <a:prstClr val="black"/>
                </a:solidFill>
                <a:effectLst/>
                <a:uLnTx/>
                <a:uFillTx/>
                <a:latin typeface="+mj-lt"/>
                <a:ea typeface="+mn-ea"/>
                <a:cs typeface="Arial MT"/>
              </a:rPr>
              <a:t> </a:t>
            </a:r>
            <a:r>
              <a:rPr kumimoji="0" sz="1400" b="0" i="0" u="none" strike="noStrike" kern="1200" cap="none" spc="-5" normalizeH="0" baseline="0" noProof="0">
                <a:ln>
                  <a:noFill/>
                </a:ln>
                <a:solidFill>
                  <a:prstClr val="black"/>
                </a:solidFill>
                <a:effectLst/>
                <a:uLnTx/>
                <a:uFillTx/>
                <a:latin typeface="+mj-lt"/>
                <a:ea typeface="+mn-ea"/>
                <a:cs typeface="Arial MT"/>
              </a:rPr>
              <a:t>its progress.</a:t>
            </a:r>
            <a:endParaRPr kumimoji="0" sz="1400" b="0" i="0" u="none" strike="noStrike" kern="1200" cap="none" spc="0" normalizeH="0" baseline="0" noProof="0">
              <a:ln>
                <a:noFill/>
              </a:ln>
              <a:solidFill>
                <a:prstClr val="black"/>
              </a:solidFill>
              <a:effectLst/>
              <a:uLnTx/>
              <a:uFillTx/>
              <a:latin typeface="+mj-lt"/>
              <a:ea typeface="+mn-ea"/>
              <a:cs typeface="Arial MT"/>
            </a:endParaRPr>
          </a:p>
        </p:txBody>
      </p:sp>
      <p:pic>
        <p:nvPicPr>
          <p:cNvPr id="6" name="object 6"/>
          <p:cNvPicPr/>
          <p:nvPr/>
        </p:nvPicPr>
        <p:blipFill>
          <a:blip r:embed="rId3" cstate="print"/>
          <a:stretch>
            <a:fillRect/>
          </a:stretch>
        </p:blipFill>
        <p:spPr>
          <a:xfrm>
            <a:off x="4575322" y="1238250"/>
            <a:ext cx="4442406" cy="1817742"/>
          </a:xfrm>
          <a:prstGeom prst="rect">
            <a:avLst/>
          </a:prstGeom>
        </p:spPr>
      </p:pic>
      <p:sp>
        <p:nvSpPr>
          <p:cNvPr id="7" name="Rectangle: Rounded Corners 6">
            <a:hlinkClick r:id="rId4"/>
            <a:extLst>
              <a:ext uri="{FF2B5EF4-FFF2-40B4-BE49-F238E27FC236}">
                <a16:creationId xmlns:a16="http://schemas.microsoft.com/office/drawing/2014/main" id="{62C8CA4B-9B3E-897B-996E-9F2B40A17758}"/>
              </a:ext>
            </a:extLst>
          </p:cNvPr>
          <p:cNvSpPr/>
          <p:nvPr/>
        </p:nvSpPr>
        <p:spPr>
          <a:xfrm>
            <a:off x="7622746" y="4419608"/>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9pPr>
          </a:lstStyle>
          <a:p>
            <a:pPr algn="ctr"/>
            <a:r>
              <a:rPr lang="en-US" sz="1200">
                <a:solidFill>
                  <a:schemeClr val="bg1"/>
                </a:solidFill>
                <a:hlinkClick r:id="rId4">
                  <a:extLst>
                    <a:ext uri="{A12FA001-AC4F-418D-AE19-62706E023703}">
                      <ahyp:hlinkClr xmlns:ahyp="http://schemas.microsoft.com/office/drawing/2018/hyperlinkcolor" val="tx"/>
                    </a:ext>
                  </a:extLst>
                </a:hlinkClick>
              </a:rPr>
              <a:t>Reference link</a:t>
            </a:r>
            <a:endParaRPr lang="en-IN" sz="1200">
              <a:solidFill>
                <a:schemeClr val="bg1"/>
              </a:solidFill>
            </a:endParaRPr>
          </a:p>
        </p:txBody>
      </p:sp>
      <p:sp>
        <p:nvSpPr>
          <p:cNvPr id="8" name="TextBox 8">
            <a:extLst>
              <a:ext uri="{FF2B5EF4-FFF2-40B4-BE49-F238E27FC236}">
                <a16:creationId xmlns:a16="http://schemas.microsoft.com/office/drawing/2014/main" id="{547320F4-E496-70CF-133B-D51143BB18EE}"/>
              </a:ext>
            </a:extLst>
          </p:cNvPr>
          <p:cNvSpPr txBox="1"/>
          <p:nvPr/>
        </p:nvSpPr>
        <p:spPr>
          <a:xfrm>
            <a:off x="7849100" y="4178450"/>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IN" sz="900" b="1">
                <a:solidFill>
                  <a:srgbClr val="002060"/>
                </a:solidFill>
              </a:rPr>
              <a:t>Click here</a:t>
            </a:r>
          </a:p>
        </p:txBody>
      </p:sp>
      <p:sp>
        <p:nvSpPr>
          <p:cNvPr id="11" name="object 2">
            <a:extLst>
              <a:ext uri="{FF2B5EF4-FFF2-40B4-BE49-F238E27FC236}">
                <a16:creationId xmlns:a16="http://schemas.microsoft.com/office/drawing/2014/main" id="{3778BAA1-0F83-7D70-AA18-2542ABA8200A}"/>
              </a:ext>
            </a:extLst>
          </p:cNvPr>
          <p:cNvSpPr txBox="1">
            <a:spLocks/>
          </p:cNvSpPr>
          <p:nvPr/>
        </p:nvSpPr>
        <p:spPr>
          <a:xfrm>
            <a:off x="213595" y="756056"/>
            <a:ext cx="973455" cy="259045"/>
          </a:xfrm>
          <a:prstGeom prst="rect">
            <a:avLst/>
          </a:prstGeom>
        </p:spPr>
        <p:txBody>
          <a:bodyPr vert="horz" wrap="square" lIns="0" tIns="12700"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spcBef>
                <a:spcPts val="100"/>
              </a:spcBef>
            </a:pPr>
            <a:r>
              <a:rPr lang="en-IN" sz="1600" b="1" spc="-5">
                <a:solidFill>
                  <a:srgbClr val="223366"/>
                </a:solidFill>
                <a:latin typeface="+mj-lt"/>
              </a:rPr>
              <a:t>History</a:t>
            </a:r>
          </a:p>
        </p:txBody>
      </p:sp>
    </p:spTree>
    <p:extLst>
      <p:ext uri="{BB962C8B-B14F-4D97-AF65-F5344CB8AC3E}">
        <p14:creationId xmlns:p14="http://schemas.microsoft.com/office/powerpoint/2010/main" val="193748382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List</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4352636" cy="246029"/>
          </a:xfrm>
          <a:prstGeom prst="rect">
            <a:avLst/>
          </a:prstGeom>
        </p:spPr>
        <p:txBody>
          <a:bodyPr vert="horz" wrap="square" lIns="0" tIns="12700" rIns="0" bIns="0" rtlCol="0">
            <a:spAutoFit/>
          </a:bodyPr>
          <a:lstStyle/>
          <a:p>
            <a:pPr marR="0" lvl="0" indent="0" algn="l" defTabSz="914400" rtl="0" eaLnBrk="1" fontAlgn="auto" latinLnBrk="0" hangingPunct="1">
              <a:lnSpc>
                <a:spcPts val="2000"/>
              </a:lnSpc>
              <a:spcBef>
                <a:spcPts val="100"/>
              </a:spcBef>
              <a:spcAft>
                <a:spcPts val="0"/>
              </a:spcAft>
              <a:buClrTx/>
              <a:buSzTx/>
              <a:buFontTx/>
              <a:buNone/>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Change or Add elements</a:t>
            </a:r>
          </a:p>
        </p:txBody>
      </p:sp>
      <p:sp>
        <p:nvSpPr>
          <p:cNvPr id="5" name="object 4">
            <a:extLst>
              <a:ext uri="{FF2B5EF4-FFF2-40B4-BE49-F238E27FC236}">
                <a16:creationId xmlns:a16="http://schemas.microsoft.com/office/drawing/2014/main" id="{28E8613A-2FEE-39BC-F2A7-54D87ADAE0CD}"/>
              </a:ext>
            </a:extLst>
          </p:cNvPr>
          <p:cNvSpPr txBox="1"/>
          <p:nvPr/>
        </p:nvSpPr>
        <p:spPr>
          <a:xfrm>
            <a:off x="228600" y="1403650"/>
            <a:ext cx="4352636" cy="2221570"/>
          </a:xfrm>
          <a:prstGeom prst="rect">
            <a:avLst/>
          </a:prstGeom>
        </p:spPr>
        <p:txBody>
          <a:bodyPr vert="horz" wrap="square" lIns="0" tIns="12700" rIns="0" bIns="0" rtlCol="0">
            <a:spAutoFit/>
          </a:bodyPr>
          <a:lstStyle/>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List are mutable, meaning, their  elements can be changed unlike string  or tuple.</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We can use assignment operator (=) to  change an item or a range of items.</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We can also use + operator to combine  two lists. This is also called  concatenation.</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The * operator repeats a list for the  given number of times.</a:t>
            </a:r>
          </a:p>
        </p:txBody>
      </p:sp>
      <p:pic>
        <p:nvPicPr>
          <p:cNvPr id="6" name="object 5">
            <a:extLst>
              <a:ext uri="{FF2B5EF4-FFF2-40B4-BE49-F238E27FC236}">
                <a16:creationId xmlns:a16="http://schemas.microsoft.com/office/drawing/2014/main" id="{25982CDE-CD5F-42F2-DF0A-D89DAB0CD8B3}"/>
              </a:ext>
            </a:extLst>
          </p:cNvPr>
          <p:cNvPicPr/>
          <p:nvPr/>
        </p:nvPicPr>
        <p:blipFill>
          <a:blip r:embed="rId3" cstate="print"/>
          <a:stretch>
            <a:fillRect/>
          </a:stretch>
        </p:blipFill>
        <p:spPr>
          <a:xfrm>
            <a:off x="4859283" y="971550"/>
            <a:ext cx="3484617" cy="3144940"/>
          </a:xfrm>
          <a:prstGeom prst="rect">
            <a:avLst/>
          </a:prstGeom>
        </p:spPr>
      </p:pic>
      <p:sp>
        <p:nvSpPr>
          <p:cNvPr id="7" name="Rectangle: Rounded Corners 6">
            <a:hlinkClick r:id="rId4"/>
            <a:extLst>
              <a:ext uri="{FF2B5EF4-FFF2-40B4-BE49-F238E27FC236}">
                <a16:creationId xmlns:a16="http://schemas.microsoft.com/office/drawing/2014/main" id="{98760D3A-6A00-BE76-A4FB-119569694B49}"/>
              </a:ext>
            </a:extLst>
          </p:cNvPr>
          <p:cNvSpPr/>
          <p:nvPr/>
        </p:nvSpPr>
        <p:spPr>
          <a:xfrm>
            <a:off x="7622746" y="4419608"/>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9pPr>
          </a:lstStyle>
          <a:p>
            <a:pPr algn="ctr"/>
            <a:r>
              <a:rPr lang="en-US" sz="1200">
                <a:solidFill>
                  <a:schemeClr val="bg1"/>
                </a:solidFill>
                <a:hlinkClick r:id="rId4">
                  <a:extLst>
                    <a:ext uri="{A12FA001-AC4F-418D-AE19-62706E023703}">
                      <ahyp:hlinkClr xmlns:ahyp="http://schemas.microsoft.com/office/drawing/2018/hyperlinkcolor" val="tx"/>
                    </a:ext>
                  </a:extLst>
                </a:hlinkClick>
              </a:rPr>
              <a:t>Reference link</a:t>
            </a:r>
            <a:endParaRPr lang="en-IN" sz="1200">
              <a:solidFill>
                <a:schemeClr val="bg1"/>
              </a:solidFill>
            </a:endParaRPr>
          </a:p>
        </p:txBody>
      </p:sp>
      <p:sp>
        <p:nvSpPr>
          <p:cNvPr id="8" name="TextBox 7">
            <a:extLst>
              <a:ext uri="{FF2B5EF4-FFF2-40B4-BE49-F238E27FC236}">
                <a16:creationId xmlns:a16="http://schemas.microsoft.com/office/drawing/2014/main" id="{13DF8B00-1F3C-D1B9-C2D3-F16757537168}"/>
              </a:ext>
            </a:extLst>
          </p:cNvPr>
          <p:cNvSpPr txBox="1"/>
          <p:nvPr/>
        </p:nvSpPr>
        <p:spPr>
          <a:xfrm>
            <a:off x="7849100" y="4178450"/>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IN" sz="900" b="1">
                <a:solidFill>
                  <a:srgbClr val="002060"/>
                </a:solidFill>
              </a:rPr>
              <a:t>Click here</a:t>
            </a:r>
          </a:p>
        </p:txBody>
      </p:sp>
    </p:spTree>
    <p:extLst>
      <p:ext uri="{BB962C8B-B14F-4D97-AF65-F5344CB8AC3E}">
        <p14:creationId xmlns:p14="http://schemas.microsoft.com/office/powerpoint/2010/main" val="13850287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List</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4352636" cy="246029"/>
          </a:xfrm>
          <a:prstGeom prst="rect">
            <a:avLst/>
          </a:prstGeom>
        </p:spPr>
        <p:txBody>
          <a:bodyPr vert="horz" wrap="square" lIns="0" tIns="12700" rIns="0" bIns="0" rtlCol="0">
            <a:spAutoFit/>
          </a:bodyPr>
          <a:lstStyle/>
          <a:p>
            <a:pPr marR="0" lvl="0" indent="0" algn="l" defTabSz="914400" rtl="0" eaLnBrk="1" fontAlgn="auto" latinLnBrk="0" hangingPunct="1">
              <a:lnSpc>
                <a:spcPts val="2000"/>
              </a:lnSpc>
              <a:spcBef>
                <a:spcPts val="100"/>
              </a:spcBef>
              <a:spcAft>
                <a:spcPts val="0"/>
              </a:spcAft>
              <a:buClrTx/>
              <a:buSzTx/>
              <a:buFontTx/>
              <a:buNone/>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Elegant way to create new List</a:t>
            </a:r>
          </a:p>
        </p:txBody>
      </p:sp>
      <p:sp>
        <p:nvSpPr>
          <p:cNvPr id="5" name="object 4">
            <a:extLst>
              <a:ext uri="{FF2B5EF4-FFF2-40B4-BE49-F238E27FC236}">
                <a16:creationId xmlns:a16="http://schemas.microsoft.com/office/drawing/2014/main" id="{28E8613A-2FEE-39BC-F2A7-54D87ADAE0CD}"/>
              </a:ext>
            </a:extLst>
          </p:cNvPr>
          <p:cNvSpPr txBox="1"/>
          <p:nvPr/>
        </p:nvSpPr>
        <p:spPr>
          <a:xfrm>
            <a:off x="228600" y="1403650"/>
            <a:ext cx="4352636" cy="2798395"/>
          </a:xfrm>
          <a:prstGeom prst="rect">
            <a:avLst/>
          </a:prstGeom>
        </p:spPr>
        <p:txBody>
          <a:bodyPr vert="horz" wrap="square" lIns="0" tIns="12700" rIns="0" bIns="0" rtlCol="0">
            <a:spAutoFit/>
          </a:bodyPr>
          <a:lstStyle/>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List comprehension is an elegant and  concise way to create a new list from an  existing list in Python.</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List comprehension consists of an  expression followed by for statement  inside square brackets.</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A list comprehension can optionally  contain more for or if statements.</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An optional if statement can filter out  items for the new list.</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We can test if an item exists in a list or not, using the keyword in.</a:t>
            </a:r>
          </a:p>
        </p:txBody>
      </p:sp>
      <p:sp>
        <p:nvSpPr>
          <p:cNvPr id="7" name="Rectangle: Rounded Corners 6">
            <a:hlinkClick r:id="rId3"/>
            <a:extLst>
              <a:ext uri="{FF2B5EF4-FFF2-40B4-BE49-F238E27FC236}">
                <a16:creationId xmlns:a16="http://schemas.microsoft.com/office/drawing/2014/main" id="{98760D3A-6A00-BE76-A4FB-119569694B49}"/>
              </a:ext>
            </a:extLst>
          </p:cNvPr>
          <p:cNvSpPr/>
          <p:nvPr/>
        </p:nvSpPr>
        <p:spPr>
          <a:xfrm>
            <a:off x="7622746" y="4419608"/>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9pPr>
          </a:lstStyle>
          <a:p>
            <a:pPr algn="ctr"/>
            <a:r>
              <a:rPr lang="en-US" sz="1200">
                <a:solidFill>
                  <a:schemeClr val="bg1"/>
                </a:solidFill>
                <a:hlinkClick r:id="rId3">
                  <a:extLst>
                    <a:ext uri="{A12FA001-AC4F-418D-AE19-62706E023703}">
                      <ahyp:hlinkClr xmlns:ahyp="http://schemas.microsoft.com/office/drawing/2018/hyperlinkcolor" val="tx"/>
                    </a:ext>
                  </a:extLst>
                </a:hlinkClick>
              </a:rPr>
              <a:t>Reference link</a:t>
            </a:r>
            <a:endParaRPr lang="en-IN" sz="1200">
              <a:solidFill>
                <a:schemeClr val="bg1"/>
              </a:solidFill>
            </a:endParaRPr>
          </a:p>
        </p:txBody>
      </p:sp>
      <p:sp>
        <p:nvSpPr>
          <p:cNvPr id="8" name="TextBox 7">
            <a:extLst>
              <a:ext uri="{FF2B5EF4-FFF2-40B4-BE49-F238E27FC236}">
                <a16:creationId xmlns:a16="http://schemas.microsoft.com/office/drawing/2014/main" id="{13DF8B00-1F3C-D1B9-C2D3-F16757537168}"/>
              </a:ext>
            </a:extLst>
          </p:cNvPr>
          <p:cNvSpPr txBox="1"/>
          <p:nvPr/>
        </p:nvSpPr>
        <p:spPr>
          <a:xfrm>
            <a:off x="7849100" y="4178450"/>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IN" sz="900" b="1">
                <a:solidFill>
                  <a:srgbClr val="002060"/>
                </a:solidFill>
              </a:rPr>
              <a:t>Click here</a:t>
            </a:r>
          </a:p>
        </p:txBody>
      </p:sp>
      <p:pic>
        <p:nvPicPr>
          <p:cNvPr id="4" name="object 7">
            <a:extLst>
              <a:ext uri="{FF2B5EF4-FFF2-40B4-BE49-F238E27FC236}">
                <a16:creationId xmlns:a16="http://schemas.microsoft.com/office/drawing/2014/main" id="{B2F9AEDB-5BCB-7A6E-4018-83F8D5E703BC}"/>
              </a:ext>
            </a:extLst>
          </p:cNvPr>
          <p:cNvPicPr/>
          <p:nvPr/>
        </p:nvPicPr>
        <p:blipFill>
          <a:blip r:embed="rId4" cstate="print"/>
          <a:stretch>
            <a:fillRect/>
          </a:stretch>
        </p:blipFill>
        <p:spPr>
          <a:xfrm>
            <a:off x="5240114" y="1146972"/>
            <a:ext cx="2960371" cy="1458093"/>
          </a:xfrm>
          <a:prstGeom prst="rect">
            <a:avLst/>
          </a:prstGeom>
        </p:spPr>
      </p:pic>
      <p:pic>
        <p:nvPicPr>
          <p:cNvPr id="9" name="object 8">
            <a:extLst>
              <a:ext uri="{FF2B5EF4-FFF2-40B4-BE49-F238E27FC236}">
                <a16:creationId xmlns:a16="http://schemas.microsoft.com/office/drawing/2014/main" id="{D993ECB1-21A6-8B11-B435-8B93276C4157}"/>
              </a:ext>
            </a:extLst>
          </p:cNvPr>
          <p:cNvPicPr/>
          <p:nvPr/>
        </p:nvPicPr>
        <p:blipFill>
          <a:blip r:embed="rId5" cstate="print"/>
          <a:stretch>
            <a:fillRect/>
          </a:stretch>
        </p:blipFill>
        <p:spPr>
          <a:xfrm>
            <a:off x="5222530" y="2489896"/>
            <a:ext cx="3626820" cy="1116453"/>
          </a:xfrm>
          <a:prstGeom prst="rect">
            <a:avLst/>
          </a:prstGeom>
        </p:spPr>
      </p:pic>
    </p:spTree>
    <p:extLst>
      <p:ext uri="{BB962C8B-B14F-4D97-AF65-F5344CB8AC3E}">
        <p14:creationId xmlns:p14="http://schemas.microsoft.com/office/powerpoint/2010/main" val="167018762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nchor="t">
            <a:spAutoFit/>
          </a:bodyPr>
          <a:lstStyle/>
          <a:p>
            <a:pPr marL="12700">
              <a:lnSpc>
                <a:spcPct val="100000"/>
              </a:lnSpc>
              <a:spcBef>
                <a:spcPts val="100"/>
              </a:spcBef>
            </a:pPr>
            <a:r>
              <a:rPr lang="en-IN" sz="1600" b="1" spc="-5">
                <a:solidFill>
                  <a:srgbClr val="223366"/>
                </a:solidFill>
              </a:rPr>
              <a:t>Tuple</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4352636" cy="246029"/>
          </a:xfrm>
          <a:prstGeom prst="rect">
            <a:avLst/>
          </a:prstGeom>
        </p:spPr>
        <p:txBody>
          <a:bodyPr vert="horz" wrap="square" lIns="0" tIns="12700" rIns="0" bIns="0" rtlCol="0">
            <a:spAutoFit/>
          </a:bodyPr>
          <a:lstStyle/>
          <a:p>
            <a:pPr marR="0" lvl="0" indent="0" algn="l" defTabSz="914400" rtl="0" eaLnBrk="1" fontAlgn="auto" latinLnBrk="0" hangingPunct="1">
              <a:lnSpc>
                <a:spcPts val="2000"/>
              </a:lnSpc>
              <a:spcBef>
                <a:spcPts val="100"/>
              </a:spcBef>
              <a:spcAft>
                <a:spcPts val="0"/>
              </a:spcAft>
              <a:buClrTx/>
              <a:buSzTx/>
              <a:buFontTx/>
              <a:buNone/>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Tuple &amp; Create Tuple</a:t>
            </a:r>
          </a:p>
        </p:txBody>
      </p:sp>
      <p:sp>
        <p:nvSpPr>
          <p:cNvPr id="5" name="object 4">
            <a:extLst>
              <a:ext uri="{FF2B5EF4-FFF2-40B4-BE49-F238E27FC236}">
                <a16:creationId xmlns:a16="http://schemas.microsoft.com/office/drawing/2014/main" id="{28E8613A-2FEE-39BC-F2A7-54D87ADAE0CD}"/>
              </a:ext>
            </a:extLst>
          </p:cNvPr>
          <p:cNvSpPr txBox="1"/>
          <p:nvPr/>
        </p:nvSpPr>
        <p:spPr>
          <a:xfrm>
            <a:off x="228600" y="1403650"/>
            <a:ext cx="4352636" cy="2144626"/>
          </a:xfrm>
          <a:prstGeom prst="rect">
            <a:avLst/>
          </a:prstGeom>
        </p:spPr>
        <p:txBody>
          <a:bodyPr vert="horz" wrap="square" lIns="0" tIns="12700" rIns="0" bIns="0" rtlCol="0">
            <a:spAutoFit/>
          </a:bodyPr>
          <a:lstStyle/>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A tuple in Python is similar to a list. The  difference between the two is that we  cannot change the elements of a tuple  once it is assigned whereas, in a list,  elements can be changed.</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A tuple is created by placing all the  items (elements) inside parentheses (),  separated by commas.</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A tuple can have any number of items  and they may be of different types  (integer, float, list, string, etc.).</a:t>
            </a:r>
          </a:p>
        </p:txBody>
      </p:sp>
      <p:pic>
        <p:nvPicPr>
          <p:cNvPr id="6" name="object 4">
            <a:extLst>
              <a:ext uri="{FF2B5EF4-FFF2-40B4-BE49-F238E27FC236}">
                <a16:creationId xmlns:a16="http://schemas.microsoft.com/office/drawing/2014/main" id="{7D5C45BB-1405-6FBE-DE04-4B05E25FA6CB}"/>
              </a:ext>
            </a:extLst>
          </p:cNvPr>
          <p:cNvPicPr/>
          <p:nvPr/>
        </p:nvPicPr>
        <p:blipFill>
          <a:blip r:embed="rId3" cstate="print"/>
          <a:stretch>
            <a:fillRect/>
          </a:stretch>
        </p:blipFill>
        <p:spPr>
          <a:xfrm>
            <a:off x="5006583" y="1289152"/>
            <a:ext cx="3830381" cy="3136858"/>
          </a:xfrm>
          <a:prstGeom prst="rect">
            <a:avLst/>
          </a:prstGeom>
        </p:spPr>
      </p:pic>
    </p:spTree>
    <p:extLst>
      <p:ext uri="{BB962C8B-B14F-4D97-AF65-F5344CB8AC3E}">
        <p14:creationId xmlns:p14="http://schemas.microsoft.com/office/powerpoint/2010/main" val="195780602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nchor="t">
            <a:spAutoFit/>
          </a:bodyPr>
          <a:lstStyle/>
          <a:p>
            <a:pPr marL="12700">
              <a:lnSpc>
                <a:spcPct val="100000"/>
              </a:lnSpc>
              <a:spcBef>
                <a:spcPts val="100"/>
              </a:spcBef>
            </a:pPr>
            <a:r>
              <a:rPr lang="en-IN" sz="1600" b="1" spc="-5">
                <a:solidFill>
                  <a:srgbClr val="223366"/>
                </a:solidFill>
              </a:rPr>
              <a:t>Tuple</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4352636" cy="246029"/>
          </a:xfrm>
          <a:prstGeom prst="rect">
            <a:avLst/>
          </a:prstGeom>
        </p:spPr>
        <p:txBody>
          <a:bodyPr vert="horz" wrap="square" lIns="0" tIns="12700" rIns="0" bIns="0" rtlCol="0">
            <a:spAutoFit/>
          </a:bodyPr>
          <a:lstStyle/>
          <a:p>
            <a:pPr marR="0" lvl="0" indent="0" algn="l" defTabSz="914400" rtl="0" eaLnBrk="1" fontAlgn="auto" latinLnBrk="0" hangingPunct="1">
              <a:lnSpc>
                <a:spcPts val="2000"/>
              </a:lnSpc>
              <a:spcBef>
                <a:spcPts val="100"/>
              </a:spcBef>
              <a:spcAft>
                <a:spcPts val="0"/>
              </a:spcAft>
              <a:buClrTx/>
              <a:buSzTx/>
              <a:buFontTx/>
              <a:buNone/>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Access Tuple Elements</a:t>
            </a:r>
          </a:p>
        </p:txBody>
      </p:sp>
      <p:sp>
        <p:nvSpPr>
          <p:cNvPr id="5" name="object 4">
            <a:extLst>
              <a:ext uri="{FF2B5EF4-FFF2-40B4-BE49-F238E27FC236}">
                <a16:creationId xmlns:a16="http://schemas.microsoft.com/office/drawing/2014/main" id="{28E8613A-2FEE-39BC-F2A7-54D87ADAE0CD}"/>
              </a:ext>
            </a:extLst>
          </p:cNvPr>
          <p:cNvSpPr txBox="1"/>
          <p:nvPr/>
        </p:nvSpPr>
        <p:spPr>
          <a:xfrm>
            <a:off x="228600" y="1403650"/>
            <a:ext cx="3980935" cy="2394566"/>
          </a:xfrm>
          <a:prstGeom prst="rect">
            <a:avLst/>
          </a:prstGeom>
        </p:spPr>
        <p:txBody>
          <a:bodyPr vert="horz" wrap="square" lIns="0" tIns="12700" rIns="0" bIns="0" rtlCol="0">
            <a:spAutoFit/>
          </a:bodyPr>
          <a:lstStyle/>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Indexing - We can use the index  operator [] to access an item in a tuple  where the index starts from 0.</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So, a tuple having 6 elements will have  indices from 0 to 5. Trying to access an  element outside of tuple (for example, 6,  7,...) will raise an </a:t>
            </a:r>
            <a:r>
              <a:rPr kumimoji="0" lang="en-US" sz="1400" i="0" u="none" strike="noStrike" kern="1200" cap="none" spc="-5" normalizeH="0" baseline="0" noProof="0" err="1">
                <a:ln>
                  <a:noFill/>
                </a:ln>
                <a:solidFill>
                  <a:schemeClr val="tx1"/>
                </a:solidFill>
                <a:effectLst/>
                <a:uLnTx/>
                <a:uFillTx/>
                <a:latin typeface="Arial MT"/>
                <a:ea typeface="+mn-ea"/>
                <a:cs typeface="Arial MT"/>
              </a:rPr>
              <a:t>IndexError</a:t>
            </a:r>
            <a:r>
              <a:rPr kumimoji="0" lang="en-US" sz="1400" i="0" u="none" strike="noStrike" kern="1200" cap="none" spc="-5" normalizeH="0" baseline="0" noProof="0">
                <a:ln>
                  <a:noFill/>
                </a:ln>
                <a:solidFill>
                  <a:schemeClr val="tx1"/>
                </a:solidFill>
                <a:effectLst/>
                <a:uLnTx/>
                <a:uFillTx/>
                <a:latin typeface="Arial MT"/>
                <a:ea typeface="+mn-ea"/>
                <a:cs typeface="Arial MT"/>
              </a:rPr>
              <a:t>.</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The index must be an integer; so we  cannot use float or other types. This will  result in </a:t>
            </a:r>
            <a:r>
              <a:rPr kumimoji="0" lang="en-US" sz="1400" i="0" u="none" strike="noStrike" kern="1200" cap="none" spc="-5" normalizeH="0" baseline="0" noProof="0" err="1">
                <a:ln>
                  <a:noFill/>
                </a:ln>
                <a:solidFill>
                  <a:schemeClr val="tx1"/>
                </a:solidFill>
                <a:effectLst/>
                <a:uLnTx/>
                <a:uFillTx/>
                <a:latin typeface="Arial MT"/>
                <a:ea typeface="+mn-ea"/>
                <a:cs typeface="Arial MT"/>
              </a:rPr>
              <a:t>TypeError</a:t>
            </a:r>
            <a:r>
              <a:rPr kumimoji="0" lang="en-US" sz="1400" i="0" u="none" strike="noStrike" kern="1200" cap="none" spc="-5" normalizeH="0" baseline="0" noProof="0">
                <a:ln>
                  <a:noFill/>
                </a:ln>
                <a:solidFill>
                  <a:schemeClr val="tx1"/>
                </a:solidFill>
                <a:effectLst/>
                <a:uLnTx/>
                <a:uFillTx/>
                <a:latin typeface="Arial MT"/>
                <a:ea typeface="+mn-ea"/>
                <a:cs typeface="Arial MT"/>
              </a:rPr>
              <a:t>.</a:t>
            </a:r>
          </a:p>
        </p:txBody>
      </p:sp>
      <p:pic>
        <p:nvPicPr>
          <p:cNvPr id="4" name="object 4">
            <a:extLst>
              <a:ext uri="{FF2B5EF4-FFF2-40B4-BE49-F238E27FC236}">
                <a16:creationId xmlns:a16="http://schemas.microsoft.com/office/drawing/2014/main" id="{97884A38-DF1B-237D-0035-24333233FE0B}"/>
              </a:ext>
            </a:extLst>
          </p:cNvPr>
          <p:cNvPicPr/>
          <p:nvPr/>
        </p:nvPicPr>
        <p:blipFill>
          <a:blip r:embed="rId3" cstate="print"/>
          <a:stretch>
            <a:fillRect/>
          </a:stretch>
        </p:blipFill>
        <p:spPr>
          <a:xfrm>
            <a:off x="4715203" y="1268922"/>
            <a:ext cx="4191000" cy="2962275"/>
          </a:xfrm>
          <a:prstGeom prst="rect">
            <a:avLst/>
          </a:prstGeom>
        </p:spPr>
      </p:pic>
    </p:spTree>
    <p:extLst>
      <p:ext uri="{BB962C8B-B14F-4D97-AF65-F5344CB8AC3E}">
        <p14:creationId xmlns:p14="http://schemas.microsoft.com/office/powerpoint/2010/main" val="186322064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nchor="t">
            <a:spAutoFit/>
          </a:bodyPr>
          <a:lstStyle/>
          <a:p>
            <a:pPr marL="12700">
              <a:lnSpc>
                <a:spcPct val="100000"/>
              </a:lnSpc>
              <a:spcBef>
                <a:spcPts val="100"/>
              </a:spcBef>
            </a:pPr>
            <a:r>
              <a:rPr lang="en-IN" sz="1600" b="1" spc="-5">
                <a:solidFill>
                  <a:srgbClr val="223366"/>
                </a:solidFill>
              </a:rPr>
              <a:t>Tuple</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4352636" cy="246029"/>
          </a:xfrm>
          <a:prstGeom prst="rect">
            <a:avLst/>
          </a:prstGeom>
        </p:spPr>
        <p:txBody>
          <a:bodyPr vert="horz" wrap="square" lIns="0" tIns="12700" rIns="0" bIns="0" rtlCol="0">
            <a:spAutoFit/>
          </a:bodyPr>
          <a:lstStyle/>
          <a:p>
            <a:pPr marR="0" lvl="0" indent="0" algn="l" defTabSz="914400" rtl="0" eaLnBrk="1" fontAlgn="auto" latinLnBrk="0" hangingPunct="1">
              <a:lnSpc>
                <a:spcPts val="2000"/>
              </a:lnSpc>
              <a:spcBef>
                <a:spcPts val="100"/>
              </a:spcBef>
              <a:spcAft>
                <a:spcPts val="0"/>
              </a:spcAft>
              <a:buClrTx/>
              <a:buSzTx/>
              <a:buFontTx/>
              <a:buNone/>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Access Tuple Elements</a:t>
            </a:r>
          </a:p>
        </p:txBody>
      </p:sp>
      <p:sp>
        <p:nvSpPr>
          <p:cNvPr id="5" name="object 4">
            <a:extLst>
              <a:ext uri="{FF2B5EF4-FFF2-40B4-BE49-F238E27FC236}">
                <a16:creationId xmlns:a16="http://schemas.microsoft.com/office/drawing/2014/main" id="{28E8613A-2FEE-39BC-F2A7-54D87ADAE0CD}"/>
              </a:ext>
            </a:extLst>
          </p:cNvPr>
          <p:cNvSpPr txBox="1"/>
          <p:nvPr/>
        </p:nvSpPr>
        <p:spPr>
          <a:xfrm>
            <a:off x="228600" y="1403650"/>
            <a:ext cx="4352636" cy="817981"/>
          </a:xfrm>
          <a:prstGeom prst="rect">
            <a:avLst/>
          </a:prstGeom>
        </p:spPr>
        <p:txBody>
          <a:bodyPr vert="horz" wrap="square" lIns="0" tIns="12700" rIns="0" bIns="0" rtlCol="0">
            <a:spAutoFit/>
          </a:bodyPr>
          <a:lstStyle/>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Python allows negative indexing for its  sequences.</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The index of -1 refers to the last item, -2  to the second last item and so on.</a:t>
            </a:r>
          </a:p>
        </p:txBody>
      </p:sp>
      <p:pic>
        <p:nvPicPr>
          <p:cNvPr id="6" name="object 5">
            <a:extLst>
              <a:ext uri="{FF2B5EF4-FFF2-40B4-BE49-F238E27FC236}">
                <a16:creationId xmlns:a16="http://schemas.microsoft.com/office/drawing/2014/main" id="{267F69C3-6CC3-F702-EF90-7FC2E87B6C2C}"/>
              </a:ext>
            </a:extLst>
          </p:cNvPr>
          <p:cNvPicPr/>
          <p:nvPr/>
        </p:nvPicPr>
        <p:blipFill>
          <a:blip r:embed="rId3" cstate="print"/>
          <a:stretch>
            <a:fillRect/>
          </a:stretch>
        </p:blipFill>
        <p:spPr>
          <a:xfrm>
            <a:off x="5335642" y="1879217"/>
            <a:ext cx="3181350" cy="1343025"/>
          </a:xfrm>
          <a:prstGeom prst="rect">
            <a:avLst/>
          </a:prstGeom>
        </p:spPr>
      </p:pic>
    </p:spTree>
    <p:extLst>
      <p:ext uri="{BB962C8B-B14F-4D97-AF65-F5344CB8AC3E}">
        <p14:creationId xmlns:p14="http://schemas.microsoft.com/office/powerpoint/2010/main" val="149445959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nchor="t">
            <a:spAutoFit/>
          </a:bodyPr>
          <a:lstStyle/>
          <a:p>
            <a:pPr marL="12700">
              <a:lnSpc>
                <a:spcPct val="100000"/>
              </a:lnSpc>
              <a:spcBef>
                <a:spcPts val="100"/>
              </a:spcBef>
            </a:pPr>
            <a:r>
              <a:rPr lang="en-IN" sz="1600" b="1" spc="-5">
                <a:solidFill>
                  <a:srgbClr val="223366"/>
                </a:solidFill>
              </a:rPr>
              <a:t>Tuple</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4352636" cy="246029"/>
          </a:xfrm>
          <a:prstGeom prst="rect">
            <a:avLst/>
          </a:prstGeom>
        </p:spPr>
        <p:txBody>
          <a:bodyPr vert="horz" wrap="square" lIns="0" tIns="12700" rIns="0" bIns="0" rtlCol="0">
            <a:spAutoFit/>
          </a:bodyPr>
          <a:lstStyle/>
          <a:p>
            <a:pPr marR="0" lvl="0" indent="0" algn="l" defTabSz="914400" rtl="0" eaLnBrk="1" fontAlgn="auto" latinLnBrk="0" hangingPunct="1">
              <a:lnSpc>
                <a:spcPts val="2000"/>
              </a:lnSpc>
              <a:spcBef>
                <a:spcPts val="100"/>
              </a:spcBef>
              <a:spcAft>
                <a:spcPts val="0"/>
              </a:spcAft>
              <a:buClrTx/>
              <a:buSzTx/>
              <a:buFontTx/>
              <a:buNone/>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Access Tuple Elements</a:t>
            </a:r>
          </a:p>
        </p:txBody>
      </p:sp>
      <p:sp>
        <p:nvSpPr>
          <p:cNvPr id="5" name="object 4">
            <a:extLst>
              <a:ext uri="{FF2B5EF4-FFF2-40B4-BE49-F238E27FC236}">
                <a16:creationId xmlns:a16="http://schemas.microsoft.com/office/drawing/2014/main" id="{28E8613A-2FEE-39BC-F2A7-54D87ADAE0CD}"/>
              </a:ext>
            </a:extLst>
          </p:cNvPr>
          <p:cNvSpPr txBox="1"/>
          <p:nvPr/>
        </p:nvSpPr>
        <p:spPr>
          <a:xfrm>
            <a:off x="228600" y="1403650"/>
            <a:ext cx="4352636" cy="1567801"/>
          </a:xfrm>
          <a:prstGeom prst="rect">
            <a:avLst/>
          </a:prstGeom>
        </p:spPr>
        <p:txBody>
          <a:bodyPr vert="horz" wrap="square" lIns="0" tIns="12700" rIns="0" bIns="0" rtlCol="0">
            <a:spAutoFit/>
          </a:bodyPr>
          <a:lstStyle/>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We can access a range of items in a  tuple by using the slicing operator -  colon ":".</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Slicing can be best visualized by  considering the index to be between the  elements as shown below. So if we want  to access a range, we need the index  that will slice the portion from the tuple.</a:t>
            </a:r>
          </a:p>
        </p:txBody>
      </p:sp>
      <p:pic>
        <p:nvPicPr>
          <p:cNvPr id="4" name="object 5">
            <a:extLst>
              <a:ext uri="{FF2B5EF4-FFF2-40B4-BE49-F238E27FC236}">
                <a16:creationId xmlns:a16="http://schemas.microsoft.com/office/drawing/2014/main" id="{91C2ED97-7494-CD1E-91BB-448F9F2B3121}"/>
              </a:ext>
            </a:extLst>
          </p:cNvPr>
          <p:cNvPicPr/>
          <p:nvPr/>
        </p:nvPicPr>
        <p:blipFill>
          <a:blip r:embed="rId3" cstate="print"/>
          <a:stretch>
            <a:fillRect/>
          </a:stretch>
        </p:blipFill>
        <p:spPr>
          <a:xfrm>
            <a:off x="4693551" y="1166137"/>
            <a:ext cx="4231085" cy="2671321"/>
          </a:xfrm>
          <a:prstGeom prst="rect">
            <a:avLst/>
          </a:prstGeom>
        </p:spPr>
      </p:pic>
    </p:spTree>
    <p:extLst>
      <p:ext uri="{BB962C8B-B14F-4D97-AF65-F5344CB8AC3E}">
        <p14:creationId xmlns:p14="http://schemas.microsoft.com/office/powerpoint/2010/main" val="351119761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nchor="t">
            <a:spAutoFit/>
          </a:bodyPr>
          <a:lstStyle/>
          <a:p>
            <a:pPr marL="12700">
              <a:lnSpc>
                <a:spcPct val="100000"/>
              </a:lnSpc>
              <a:spcBef>
                <a:spcPts val="100"/>
              </a:spcBef>
            </a:pPr>
            <a:r>
              <a:rPr lang="en-IN" sz="1600" b="1" spc="-5">
                <a:solidFill>
                  <a:srgbClr val="223366"/>
                </a:solidFill>
              </a:rPr>
              <a:t>Tuple</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4352636" cy="246029"/>
          </a:xfrm>
          <a:prstGeom prst="rect">
            <a:avLst/>
          </a:prstGeom>
        </p:spPr>
        <p:txBody>
          <a:bodyPr vert="horz" wrap="square" lIns="0" tIns="12700" rIns="0" bIns="0" rtlCol="0">
            <a:spAutoFit/>
          </a:bodyPr>
          <a:lstStyle/>
          <a:p>
            <a:pPr marR="0" lvl="0" indent="0" algn="l" defTabSz="914400" rtl="0" eaLnBrk="1" fontAlgn="auto" latinLnBrk="0" hangingPunct="1">
              <a:lnSpc>
                <a:spcPts val="2000"/>
              </a:lnSpc>
              <a:spcBef>
                <a:spcPts val="100"/>
              </a:spcBef>
              <a:spcAft>
                <a:spcPts val="0"/>
              </a:spcAft>
              <a:buClrTx/>
              <a:buSzTx/>
              <a:buFontTx/>
              <a:buNone/>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Performing Operations  Modifying, Deleting</a:t>
            </a:r>
          </a:p>
        </p:txBody>
      </p:sp>
      <p:sp>
        <p:nvSpPr>
          <p:cNvPr id="5" name="object 4">
            <a:extLst>
              <a:ext uri="{FF2B5EF4-FFF2-40B4-BE49-F238E27FC236}">
                <a16:creationId xmlns:a16="http://schemas.microsoft.com/office/drawing/2014/main" id="{28E8613A-2FEE-39BC-F2A7-54D87ADAE0CD}"/>
              </a:ext>
            </a:extLst>
          </p:cNvPr>
          <p:cNvSpPr txBox="1"/>
          <p:nvPr/>
        </p:nvSpPr>
        <p:spPr>
          <a:xfrm>
            <a:off x="228600" y="1403650"/>
            <a:ext cx="4352636" cy="2702343"/>
          </a:xfrm>
          <a:prstGeom prst="rect">
            <a:avLst/>
          </a:prstGeom>
        </p:spPr>
        <p:txBody>
          <a:bodyPr vert="horz" wrap="square" lIns="0" tIns="12700" rIns="0" bIns="0" rtlCol="0">
            <a:spAutoFit/>
          </a:bodyPr>
          <a:lstStyle/>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Tuple cannot be changed once it has been assigned.</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lang="en-US" kern="1200" spc="-5">
                <a:solidFill>
                  <a:schemeClr val="tx1"/>
                </a:solidFill>
                <a:latin typeface="Arial MT"/>
                <a:ea typeface="+mn-ea"/>
                <a:cs typeface="Arial MT"/>
              </a:rPr>
              <a:t>T</a:t>
            </a:r>
            <a:r>
              <a:rPr kumimoji="0" lang="en-US" sz="1400" i="0" u="none" strike="noStrike" kern="1200" cap="none" spc="-5" normalizeH="0" baseline="0" noProof="0">
                <a:ln>
                  <a:noFill/>
                </a:ln>
                <a:solidFill>
                  <a:schemeClr val="tx1"/>
                </a:solidFill>
                <a:effectLst/>
                <a:uLnTx/>
                <a:uFillTx/>
                <a:latin typeface="Arial MT"/>
                <a:ea typeface="+mn-ea"/>
                <a:cs typeface="Arial MT"/>
              </a:rPr>
              <a:t>he element is itself a mutable datatype  like list, its nested items can be  changed.</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 operator to combine two tuples</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lang="en-US" kern="1200" spc="-5">
                <a:solidFill>
                  <a:schemeClr val="tx1"/>
                </a:solidFill>
                <a:latin typeface="Arial MT"/>
                <a:ea typeface="+mn-ea"/>
                <a:cs typeface="Arial MT"/>
              </a:rPr>
              <a:t>R</a:t>
            </a:r>
            <a:r>
              <a:rPr kumimoji="0" lang="en-US" sz="1400" i="0" u="none" strike="noStrike" kern="1200" cap="none" spc="-5" normalizeH="0" baseline="0" noProof="0" err="1">
                <a:ln>
                  <a:noFill/>
                </a:ln>
                <a:solidFill>
                  <a:schemeClr val="tx1"/>
                </a:solidFill>
                <a:effectLst/>
                <a:uLnTx/>
                <a:uFillTx/>
                <a:latin typeface="Arial MT"/>
                <a:ea typeface="+mn-ea"/>
                <a:cs typeface="Arial MT"/>
              </a:rPr>
              <a:t>epeat</a:t>
            </a:r>
            <a:r>
              <a:rPr kumimoji="0" lang="en-US" sz="1400" i="0" u="none" strike="noStrike" kern="1200" cap="none" spc="-5" normalizeH="0" baseline="0" noProof="0">
                <a:ln>
                  <a:noFill/>
                </a:ln>
                <a:solidFill>
                  <a:schemeClr val="tx1"/>
                </a:solidFill>
                <a:effectLst/>
                <a:uLnTx/>
                <a:uFillTx/>
                <a:latin typeface="Arial MT"/>
                <a:ea typeface="+mn-ea"/>
                <a:cs typeface="Arial MT"/>
              </a:rPr>
              <a:t> the elements in a tuple for a  given number of times using</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the * operator.</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Cannot delete or remove items from a  tuple.</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Deleting a tuple entirely is possible</a:t>
            </a:r>
          </a:p>
        </p:txBody>
      </p:sp>
      <p:pic>
        <p:nvPicPr>
          <p:cNvPr id="6" name="object 4">
            <a:extLst>
              <a:ext uri="{FF2B5EF4-FFF2-40B4-BE49-F238E27FC236}">
                <a16:creationId xmlns:a16="http://schemas.microsoft.com/office/drawing/2014/main" id="{7A2598F0-5D3C-0510-A637-C8D2D2BE7068}"/>
              </a:ext>
            </a:extLst>
          </p:cNvPr>
          <p:cNvPicPr/>
          <p:nvPr/>
        </p:nvPicPr>
        <p:blipFill>
          <a:blip r:embed="rId3" cstate="print"/>
          <a:stretch>
            <a:fillRect/>
          </a:stretch>
        </p:blipFill>
        <p:spPr>
          <a:xfrm>
            <a:off x="4866408" y="1166137"/>
            <a:ext cx="3829185" cy="3078819"/>
          </a:xfrm>
          <a:prstGeom prst="rect">
            <a:avLst/>
          </a:prstGeom>
        </p:spPr>
      </p:pic>
    </p:spTree>
    <p:extLst>
      <p:ext uri="{BB962C8B-B14F-4D97-AF65-F5344CB8AC3E}">
        <p14:creationId xmlns:p14="http://schemas.microsoft.com/office/powerpoint/2010/main" val="36369593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Dictionary</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4352636" cy="246029"/>
          </a:xfrm>
          <a:prstGeom prst="rect">
            <a:avLst/>
          </a:prstGeom>
        </p:spPr>
        <p:txBody>
          <a:bodyPr vert="horz" wrap="square" lIns="0" tIns="12700" rIns="0" bIns="0" rtlCol="0">
            <a:spAutoFit/>
          </a:bodyPr>
          <a:lstStyle/>
          <a:p>
            <a:pPr marR="0" lvl="0" indent="0" algn="l" defTabSz="914400" rtl="0" eaLnBrk="1" fontAlgn="auto" latinLnBrk="0" hangingPunct="1">
              <a:lnSpc>
                <a:spcPts val="2000"/>
              </a:lnSpc>
              <a:spcBef>
                <a:spcPts val="100"/>
              </a:spcBef>
              <a:spcAft>
                <a:spcPts val="0"/>
              </a:spcAft>
              <a:buClrTx/>
              <a:buSzTx/>
              <a:buFontTx/>
              <a:buNone/>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Create a Dictionary</a:t>
            </a:r>
          </a:p>
        </p:txBody>
      </p:sp>
      <p:sp>
        <p:nvSpPr>
          <p:cNvPr id="5" name="object 4">
            <a:extLst>
              <a:ext uri="{FF2B5EF4-FFF2-40B4-BE49-F238E27FC236}">
                <a16:creationId xmlns:a16="http://schemas.microsoft.com/office/drawing/2014/main" id="{28E8613A-2FEE-39BC-F2A7-54D87ADAE0CD}"/>
              </a:ext>
            </a:extLst>
          </p:cNvPr>
          <p:cNvSpPr txBox="1"/>
          <p:nvPr/>
        </p:nvSpPr>
        <p:spPr>
          <a:xfrm>
            <a:off x="228600" y="1403650"/>
            <a:ext cx="4352636" cy="1317861"/>
          </a:xfrm>
          <a:prstGeom prst="rect">
            <a:avLst/>
          </a:prstGeom>
        </p:spPr>
        <p:txBody>
          <a:bodyPr vert="horz" wrap="square" lIns="0" tIns="12700" rIns="0" bIns="0" rtlCol="0">
            <a:spAutoFit/>
          </a:bodyPr>
          <a:lstStyle/>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Python dictionary is an unordered  collection of items. While other  compound data types have only value  as an element, a dictionary has a key:  value pair.</a:t>
            </a:r>
          </a:p>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Dictionaries are optimized to retrieve  values when the key is known.</a:t>
            </a:r>
          </a:p>
        </p:txBody>
      </p:sp>
      <p:pic>
        <p:nvPicPr>
          <p:cNvPr id="6" name="object 5">
            <a:extLst>
              <a:ext uri="{FF2B5EF4-FFF2-40B4-BE49-F238E27FC236}">
                <a16:creationId xmlns:a16="http://schemas.microsoft.com/office/drawing/2014/main" id="{C05CAFF6-EE14-F0E0-7089-9E0983B466EB}"/>
              </a:ext>
            </a:extLst>
          </p:cNvPr>
          <p:cNvPicPr/>
          <p:nvPr/>
        </p:nvPicPr>
        <p:blipFill>
          <a:blip r:embed="rId3" cstate="print"/>
          <a:stretch>
            <a:fillRect/>
          </a:stretch>
        </p:blipFill>
        <p:spPr>
          <a:xfrm>
            <a:off x="4661010" y="1247118"/>
            <a:ext cx="4314824" cy="2838449"/>
          </a:xfrm>
          <a:prstGeom prst="rect">
            <a:avLst/>
          </a:prstGeom>
        </p:spPr>
      </p:pic>
    </p:spTree>
    <p:extLst>
      <p:ext uri="{BB962C8B-B14F-4D97-AF65-F5344CB8AC3E}">
        <p14:creationId xmlns:p14="http://schemas.microsoft.com/office/powerpoint/2010/main" val="21318524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Dictionary</a:t>
            </a:r>
          </a:p>
        </p:txBody>
      </p:sp>
      <p:pic>
        <p:nvPicPr>
          <p:cNvPr id="6" name="object 3">
            <a:extLst>
              <a:ext uri="{FF2B5EF4-FFF2-40B4-BE49-F238E27FC236}">
                <a16:creationId xmlns:a16="http://schemas.microsoft.com/office/drawing/2014/main" id="{600107A7-6A13-170F-9F22-CA12206668B3}"/>
              </a:ext>
            </a:extLst>
          </p:cNvPr>
          <p:cNvPicPr/>
          <p:nvPr/>
        </p:nvPicPr>
        <p:blipFill>
          <a:blip r:embed="rId3" cstate="print"/>
          <a:stretch>
            <a:fillRect/>
          </a:stretch>
        </p:blipFill>
        <p:spPr>
          <a:xfrm>
            <a:off x="2253494" y="1026966"/>
            <a:ext cx="4867673" cy="3202134"/>
          </a:xfrm>
          <a:prstGeom prst="rect">
            <a:avLst/>
          </a:prstGeom>
        </p:spPr>
      </p:pic>
    </p:spTree>
    <p:extLst>
      <p:ext uri="{BB962C8B-B14F-4D97-AF65-F5344CB8AC3E}">
        <p14:creationId xmlns:p14="http://schemas.microsoft.com/office/powerpoint/2010/main" val="97100586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Dictionary</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4352636" cy="246029"/>
          </a:xfrm>
          <a:prstGeom prst="rect">
            <a:avLst/>
          </a:prstGeom>
        </p:spPr>
        <p:txBody>
          <a:bodyPr vert="horz" wrap="square" lIns="0" tIns="12700" rIns="0" bIns="0" rtlCol="0">
            <a:spAutoFit/>
          </a:bodyPr>
          <a:lstStyle/>
          <a:p>
            <a:pPr marR="0" lvl="0" indent="0" algn="l" defTabSz="914400" rtl="0" eaLnBrk="1" fontAlgn="auto" latinLnBrk="0" hangingPunct="1">
              <a:lnSpc>
                <a:spcPts val="2000"/>
              </a:lnSpc>
              <a:spcBef>
                <a:spcPts val="100"/>
              </a:spcBef>
              <a:spcAft>
                <a:spcPts val="0"/>
              </a:spcAft>
              <a:buClrTx/>
              <a:buSzTx/>
              <a:buFontTx/>
              <a:buNone/>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Access elements from a dictionary</a:t>
            </a:r>
          </a:p>
        </p:txBody>
      </p:sp>
      <p:sp>
        <p:nvSpPr>
          <p:cNvPr id="5" name="object 4">
            <a:extLst>
              <a:ext uri="{FF2B5EF4-FFF2-40B4-BE49-F238E27FC236}">
                <a16:creationId xmlns:a16="http://schemas.microsoft.com/office/drawing/2014/main" id="{28E8613A-2FEE-39BC-F2A7-54D87ADAE0CD}"/>
              </a:ext>
            </a:extLst>
          </p:cNvPr>
          <p:cNvSpPr txBox="1"/>
          <p:nvPr/>
        </p:nvSpPr>
        <p:spPr>
          <a:xfrm>
            <a:off x="228599" y="1403650"/>
            <a:ext cx="8338751" cy="817981"/>
          </a:xfrm>
          <a:prstGeom prst="rect">
            <a:avLst/>
          </a:prstGeom>
        </p:spPr>
        <p:txBody>
          <a:bodyPr vert="horz" wrap="square" lIns="0" tIns="12700" rIns="0" bIns="0" rtlCol="0">
            <a:spAutoFit/>
          </a:bodyPr>
          <a:lstStyle/>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While indexing is used with other  container types to access values,  dictionary uses keys. Key can be used  either inside square brackets or with the  get() method.</a:t>
            </a:r>
          </a:p>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The difference while using get() is that it  returns None instead of </a:t>
            </a:r>
            <a:r>
              <a:rPr kumimoji="0" lang="en-US" sz="1400" i="0" u="none" strike="noStrike" kern="1200" cap="none" spc="-5" normalizeH="0" baseline="0" noProof="0" err="1">
                <a:ln>
                  <a:noFill/>
                </a:ln>
                <a:solidFill>
                  <a:schemeClr val="tx1"/>
                </a:solidFill>
                <a:effectLst/>
                <a:uLnTx/>
                <a:uFillTx/>
                <a:latin typeface="Arial MT"/>
                <a:ea typeface="+mn-ea"/>
                <a:cs typeface="Arial MT"/>
              </a:rPr>
              <a:t>KeyError</a:t>
            </a:r>
            <a:r>
              <a:rPr kumimoji="0" lang="en-US" sz="1400" i="0" u="none" strike="noStrike" kern="1200" cap="none" spc="-5" normalizeH="0" baseline="0" noProof="0">
                <a:ln>
                  <a:noFill/>
                </a:ln>
                <a:solidFill>
                  <a:schemeClr val="tx1"/>
                </a:solidFill>
                <a:effectLst/>
                <a:uLnTx/>
                <a:uFillTx/>
                <a:latin typeface="Arial MT"/>
                <a:ea typeface="+mn-ea"/>
                <a:cs typeface="Arial MT"/>
              </a:rPr>
              <a:t>, if the  key is not found.</a:t>
            </a:r>
          </a:p>
        </p:txBody>
      </p:sp>
      <p:pic>
        <p:nvPicPr>
          <p:cNvPr id="6" name="object 5">
            <a:extLst>
              <a:ext uri="{FF2B5EF4-FFF2-40B4-BE49-F238E27FC236}">
                <a16:creationId xmlns:a16="http://schemas.microsoft.com/office/drawing/2014/main" id="{180748A5-A414-28DE-DF63-3495DE6CC013}"/>
              </a:ext>
            </a:extLst>
          </p:cNvPr>
          <p:cNvPicPr/>
          <p:nvPr/>
        </p:nvPicPr>
        <p:blipFill>
          <a:blip r:embed="rId3" cstate="print"/>
          <a:stretch>
            <a:fillRect/>
          </a:stretch>
        </p:blipFill>
        <p:spPr>
          <a:xfrm>
            <a:off x="1763396" y="2336129"/>
            <a:ext cx="5617208" cy="2274970"/>
          </a:xfrm>
          <a:prstGeom prst="rect">
            <a:avLst/>
          </a:prstGeom>
        </p:spPr>
      </p:pic>
    </p:spTree>
    <p:extLst>
      <p:ext uri="{BB962C8B-B14F-4D97-AF65-F5344CB8AC3E}">
        <p14:creationId xmlns:p14="http://schemas.microsoft.com/office/powerpoint/2010/main" val="715823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204951" y="749508"/>
            <a:ext cx="1226185" cy="259045"/>
          </a:xfrm>
          <a:prstGeom prst="rect">
            <a:avLst/>
          </a:prstGeom>
        </p:spPr>
        <p:txBody>
          <a:bodyPr vert="horz" wrap="square" lIns="0" tIns="12700" rIns="0" bIns="0" rtlCol="0">
            <a:spAutoFit/>
          </a:bodyPr>
          <a:lstStyle/>
          <a:p>
            <a:pPr marL="12700">
              <a:lnSpc>
                <a:spcPct val="100000"/>
              </a:lnSpc>
              <a:spcBef>
                <a:spcPts val="100"/>
              </a:spcBef>
            </a:pPr>
            <a:r>
              <a:rPr sz="1600" b="1" spc="-5">
                <a:solidFill>
                  <a:srgbClr val="223366"/>
                </a:solidFill>
              </a:rPr>
              <a:t>Features</a:t>
            </a:r>
          </a:p>
        </p:txBody>
      </p:sp>
      <p:sp>
        <p:nvSpPr>
          <p:cNvPr id="5" name="object 5"/>
          <p:cNvSpPr txBox="1"/>
          <p:nvPr/>
        </p:nvSpPr>
        <p:spPr>
          <a:xfrm>
            <a:off x="209089" y="1058309"/>
            <a:ext cx="3084195" cy="2282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b="0" i="0" u="none" strike="noStrike" kern="1200" cap="none" spc="-5" normalizeH="0" baseline="0" noProof="0">
                <a:ln>
                  <a:noFill/>
                </a:ln>
                <a:solidFill>
                  <a:schemeClr val="tx1"/>
                </a:solidFill>
                <a:effectLst/>
                <a:uLnTx/>
                <a:uFillTx/>
                <a:latin typeface="Arial MT"/>
                <a:ea typeface="+mn-ea"/>
                <a:cs typeface="Arial MT"/>
              </a:rPr>
              <a:t>Easy</a:t>
            </a:r>
            <a:r>
              <a:rPr kumimoji="0" lang="en-US" b="0" i="0" u="none" strike="noStrike" kern="1200" cap="none" spc="-30" normalizeH="0" baseline="0" noProof="0">
                <a:ln>
                  <a:noFill/>
                </a:ln>
                <a:solidFill>
                  <a:schemeClr val="tx1"/>
                </a:solidFill>
                <a:effectLst/>
                <a:uLnTx/>
                <a:uFillTx/>
                <a:latin typeface="Arial MT"/>
                <a:ea typeface="+mn-ea"/>
                <a:cs typeface="Arial MT"/>
              </a:rPr>
              <a:t> </a:t>
            </a:r>
            <a:r>
              <a:rPr kumimoji="0" lang="en-US" b="0" i="0" u="none" strike="noStrike" kern="1200" cap="none" spc="-5" normalizeH="0" baseline="0" noProof="0">
                <a:ln>
                  <a:noFill/>
                </a:ln>
                <a:solidFill>
                  <a:schemeClr val="tx1"/>
                </a:solidFill>
                <a:effectLst/>
                <a:uLnTx/>
                <a:uFillTx/>
                <a:latin typeface="Arial MT"/>
                <a:ea typeface="+mn-ea"/>
                <a:cs typeface="Arial MT"/>
              </a:rPr>
              <a:t>to</a:t>
            </a:r>
            <a:r>
              <a:rPr kumimoji="0" lang="en-US" b="0" i="0" u="none" strike="noStrike" kern="1200" cap="none" spc="-25" normalizeH="0" baseline="0" noProof="0">
                <a:ln>
                  <a:noFill/>
                </a:ln>
                <a:solidFill>
                  <a:schemeClr val="tx1"/>
                </a:solidFill>
                <a:effectLst/>
                <a:uLnTx/>
                <a:uFillTx/>
                <a:latin typeface="Arial MT"/>
                <a:ea typeface="+mn-ea"/>
                <a:cs typeface="Arial MT"/>
              </a:rPr>
              <a:t> </a:t>
            </a:r>
            <a:r>
              <a:rPr kumimoji="0" lang="en-US" b="0" i="0" u="none" strike="noStrike" kern="1200" cap="none" spc="-5" normalizeH="0" baseline="0" noProof="0">
                <a:ln>
                  <a:noFill/>
                </a:ln>
                <a:solidFill>
                  <a:schemeClr val="tx1"/>
                </a:solidFill>
                <a:effectLst/>
                <a:uLnTx/>
                <a:uFillTx/>
                <a:latin typeface="Arial MT"/>
                <a:ea typeface="+mn-ea"/>
                <a:cs typeface="Arial MT"/>
              </a:rPr>
              <a:t>code</a:t>
            </a:r>
            <a:r>
              <a:rPr kumimoji="0" lang="en-US" b="0" i="0" u="none" strike="noStrike" kern="1200" cap="none" spc="-20" normalizeH="0" baseline="0" noProof="0">
                <a:ln>
                  <a:noFill/>
                </a:ln>
                <a:solidFill>
                  <a:schemeClr val="tx1"/>
                </a:solidFill>
                <a:effectLst/>
                <a:uLnTx/>
                <a:uFillTx/>
                <a:latin typeface="Arial MT"/>
                <a:ea typeface="+mn-ea"/>
                <a:cs typeface="Arial MT"/>
              </a:rPr>
              <a:t> </a:t>
            </a:r>
            <a:r>
              <a:rPr kumimoji="0" lang="en-US" b="0" i="0" u="none" strike="noStrike" kern="1200" cap="none" spc="-5" normalizeH="0" baseline="0" noProof="0">
                <a:ln>
                  <a:noFill/>
                </a:ln>
                <a:solidFill>
                  <a:schemeClr val="tx1"/>
                </a:solidFill>
                <a:effectLst/>
                <a:uLnTx/>
                <a:uFillTx/>
                <a:latin typeface="Arial MT"/>
                <a:ea typeface="+mn-ea"/>
                <a:cs typeface="Arial MT"/>
              </a:rPr>
              <a:t>and</a:t>
            </a:r>
            <a:r>
              <a:rPr kumimoji="0" lang="en-US" b="0" i="0" u="none" strike="noStrike" kern="1200" cap="none" spc="-25" normalizeH="0" baseline="0" noProof="0">
                <a:ln>
                  <a:noFill/>
                </a:ln>
                <a:solidFill>
                  <a:schemeClr val="tx1"/>
                </a:solidFill>
                <a:effectLst/>
                <a:uLnTx/>
                <a:uFillTx/>
                <a:latin typeface="Arial MT"/>
                <a:ea typeface="+mn-ea"/>
                <a:cs typeface="Arial MT"/>
              </a:rPr>
              <a:t> </a:t>
            </a:r>
            <a:r>
              <a:rPr kumimoji="0" lang="en-US" b="0" i="0" u="none" strike="noStrike" kern="1200" cap="none" spc="-5" normalizeH="0" baseline="0" noProof="0">
                <a:ln>
                  <a:noFill/>
                </a:ln>
                <a:solidFill>
                  <a:schemeClr val="tx1"/>
                </a:solidFill>
                <a:effectLst/>
                <a:uLnTx/>
                <a:uFillTx/>
                <a:latin typeface="Arial MT"/>
                <a:ea typeface="+mn-ea"/>
                <a:cs typeface="Arial MT"/>
              </a:rPr>
              <a:t>understand</a:t>
            </a:r>
            <a:endParaRPr kumimoji="0" lang="en-US" b="0" i="0" u="none" strike="noStrike" kern="1200" cap="none" spc="0" normalizeH="0" baseline="0" noProof="0">
              <a:ln>
                <a:noFill/>
              </a:ln>
              <a:solidFill>
                <a:schemeClr val="tx1"/>
              </a:solidFill>
              <a:effectLst/>
              <a:uLnTx/>
              <a:uFillTx/>
              <a:latin typeface="Arial MT"/>
              <a:ea typeface="+mn-ea"/>
              <a:cs typeface="Arial MT"/>
            </a:endParaRPr>
          </a:p>
        </p:txBody>
      </p:sp>
      <p:sp>
        <p:nvSpPr>
          <p:cNvPr id="6" name="object 6"/>
          <p:cNvSpPr txBox="1"/>
          <p:nvPr/>
        </p:nvSpPr>
        <p:spPr>
          <a:xfrm>
            <a:off x="228599" y="1335927"/>
            <a:ext cx="8655269" cy="1144865"/>
          </a:xfrm>
          <a:prstGeom prst="rect">
            <a:avLst/>
          </a:prstGeom>
        </p:spPr>
        <p:txBody>
          <a:bodyPr vert="horz" wrap="square" lIns="0" tIns="12700" rIns="0" bIns="0" rtlCol="0">
            <a:spAutoFit/>
          </a:bodyPr>
          <a:lstStyle/>
          <a:p>
            <a:pPr marL="173736" marR="240665"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347980" algn="l"/>
                <a:tab pos="349250" algn="l"/>
              </a:tabLst>
              <a:defRPr/>
            </a:pPr>
            <a:r>
              <a:rPr kumimoji="0" sz="1400" b="0" i="0" u="none" strike="noStrike" kern="1200" cap="none" spc="-5" normalizeH="0" baseline="0" noProof="0">
                <a:ln>
                  <a:noFill/>
                </a:ln>
                <a:solidFill>
                  <a:srgbClr val="333333"/>
                </a:solidFill>
                <a:effectLst/>
                <a:uLnTx/>
                <a:uFillTx/>
                <a:latin typeface="Arial MT"/>
                <a:ea typeface="+mn-ea"/>
                <a:cs typeface="Arial MT"/>
              </a:rPr>
              <a:t>Python has </a:t>
            </a:r>
            <a:r>
              <a:rPr kumimoji="0" sz="1400" b="0" i="0" u="none" strike="noStrike" kern="1200" cap="none" spc="0" normalizeH="0" baseline="0" noProof="0">
                <a:ln>
                  <a:noFill/>
                </a:ln>
                <a:solidFill>
                  <a:srgbClr val="333333"/>
                </a:solidFill>
                <a:effectLst/>
                <a:uLnTx/>
                <a:uFillTx/>
                <a:latin typeface="Arial MT"/>
                <a:ea typeface="+mn-ea"/>
                <a:cs typeface="Arial MT"/>
              </a:rPr>
              <a:t>simpler syntax </a:t>
            </a:r>
            <a:r>
              <a:rPr kumimoji="0" sz="1400" b="0" i="0" u="none" strike="noStrike" kern="1200" cap="none" spc="-5" normalizeH="0" baseline="0" noProof="0">
                <a:ln>
                  <a:noFill/>
                </a:ln>
                <a:solidFill>
                  <a:srgbClr val="333333"/>
                </a:solidFill>
                <a:effectLst/>
                <a:uLnTx/>
                <a:uFillTx/>
                <a:latin typeface="Arial MT"/>
                <a:ea typeface="+mn-ea"/>
                <a:cs typeface="Arial MT"/>
              </a:rPr>
              <a:t>when</a:t>
            </a:r>
            <a:r>
              <a:rPr kumimoji="0" lang="en-US" sz="1400" b="0" i="0" u="none" strike="noStrike" kern="1200" cap="none" spc="-5" normalizeH="0" baseline="0" noProof="0">
                <a:ln>
                  <a:noFill/>
                </a:ln>
                <a:solidFill>
                  <a:srgbClr val="333333"/>
                </a:solidFill>
                <a:effectLst/>
                <a:uLnTx/>
                <a:uFillTx/>
                <a:latin typeface="Arial MT"/>
                <a:ea typeface="+mn-ea"/>
                <a:cs typeface="Arial MT"/>
              </a:rPr>
              <a:t> </a:t>
            </a:r>
            <a:r>
              <a:rPr kumimoji="0" sz="1400" b="0" i="0" u="none" strike="noStrike" kern="1200" cap="none" spc="0" normalizeH="0" baseline="0" noProof="0">
                <a:ln>
                  <a:noFill/>
                </a:ln>
                <a:solidFill>
                  <a:srgbClr val="333333"/>
                </a:solidFill>
                <a:effectLst/>
                <a:uLnTx/>
                <a:uFillTx/>
                <a:latin typeface="Arial MT"/>
                <a:ea typeface="+mn-ea"/>
                <a:cs typeface="Arial MT"/>
              </a:rPr>
              <a:t>compared</a:t>
            </a:r>
            <a:r>
              <a:rPr kumimoji="0" sz="1400" b="0" i="0" u="none" strike="noStrike" kern="1200" cap="none" spc="-20" normalizeH="0" baseline="0" noProof="0">
                <a:ln>
                  <a:noFill/>
                </a:ln>
                <a:solidFill>
                  <a:srgbClr val="333333"/>
                </a:solidFill>
                <a:effectLst/>
                <a:uLnTx/>
                <a:uFillTx/>
                <a:latin typeface="Arial MT"/>
                <a:ea typeface="+mn-ea"/>
                <a:cs typeface="Arial MT"/>
              </a:rPr>
              <a:t> </a:t>
            </a:r>
            <a:r>
              <a:rPr kumimoji="0" sz="1400" b="0" i="0" u="none" strike="noStrike" kern="1200" cap="none" spc="-5" normalizeH="0" baseline="0" noProof="0">
                <a:ln>
                  <a:noFill/>
                </a:ln>
                <a:solidFill>
                  <a:srgbClr val="333333"/>
                </a:solidFill>
                <a:effectLst/>
                <a:uLnTx/>
                <a:uFillTx/>
                <a:latin typeface="Arial MT"/>
                <a:ea typeface="+mn-ea"/>
                <a:cs typeface="Arial MT"/>
              </a:rPr>
              <a:t>to</a:t>
            </a:r>
            <a:r>
              <a:rPr kumimoji="0" sz="1400" b="0" i="0" u="none" strike="noStrike" kern="1200" cap="none" spc="-20" normalizeH="0" baseline="0" noProof="0">
                <a:ln>
                  <a:noFill/>
                </a:ln>
                <a:solidFill>
                  <a:srgbClr val="333333"/>
                </a:solidFill>
                <a:effectLst/>
                <a:uLnTx/>
                <a:uFillTx/>
                <a:latin typeface="Arial MT"/>
                <a:ea typeface="+mn-ea"/>
                <a:cs typeface="Arial MT"/>
              </a:rPr>
              <a:t> </a:t>
            </a:r>
            <a:r>
              <a:rPr kumimoji="0" sz="1400" b="0" i="0" u="none" strike="noStrike" kern="1200" cap="none" spc="-5" normalizeH="0" baseline="0" noProof="0">
                <a:ln>
                  <a:noFill/>
                </a:ln>
                <a:solidFill>
                  <a:srgbClr val="333333"/>
                </a:solidFill>
                <a:effectLst/>
                <a:uLnTx/>
                <a:uFillTx/>
                <a:latin typeface="Arial MT"/>
                <a:ea typeface="+mn-ea"/>
                <a:cs typeface="Arial MT"/>
              </a:rPr>
              <a:t>C,</a:t>
            </a:r>
            <a:r>
              <a:rPr kumimoji="0" sz="1400" b="0" i="0" u="none" strike="noStrike" kern="1200" cap="none" spc="-15" normalizeH="0" baseline="0" noProof="0">
                <a:ln>
                  <a:noFill/>
                </a:ln>
                <a:solidFill>
                  <a:srgbClr val="333333"/>
                </a:solidFill>
                <a:effectLst/>
                <a:uLnTx/>
                <a:uFillTx/>
                <a:latin typeface="Arial MT"/>
                <a:ea typeface="+mn-ea"/>
                <a:cs typeface="Arial MT"/>
              </a:rPr>
              <a:t> </a:t>
            </a:r>
            <a:r>
              <a:rPr kumimoji="0" sz="1400" b="0" i="0" u="none" strike="noStrike" kern="1200" cap="none" spc="-5" normalizeH="0" baseline="0" noProof="0">
                <a:ln>
                  <a:noFill/>
                </a:ln>
                <a:solidFill>
                  <a:srgbClr val="333333"/>
                </a:solidFill>
                <a:effectLst/>
                <a:uLnTx/>
                <a:uFillTx/>
                <a:latin typeface="Arial MT"/>
                <a:ea typeface="+mn-ea"/>
                <a:cs typeface="Arial MT"/>
              </a:rPr>
              <a:t>C++,</a:t>
            </a:r>
            <a:r>
              <a:rPr kumimoji="0" sz="1400" b="0" i="0" u="none" strike="noStrike" kern="1200" cap="none" spc="-20" normalizeH="0" baseline="0" noProof="0">
                <a:ln>
                  <a:noFill/>
                </a:ln>
                <a:solidFill>
                  <a:srgbClr val="333333"/>
                </a:solidFill>
                <a:effectLst/>
                <a:uLnTx/>
                <a:uFillTx/>
                <a:latin typeface="Arial MT"/>
                <a:ea typeface="+mn-ea"/>
                <a:cs typeface="Arial MT"/>
              </a:rPr>
              <a:t> </a:t>
            </a:r>
            <a:r>
              <a:rPr kumimoji="0" sz="1400" b="0" i="0" u="none" strike="noStrike" kern="1200" cap="none" spc="0" normalizeH="0" baseline="0" noProof="0">
                <a:ln>
                  <a:noFill/>
                </a:ln>
                <a:solidFill>
                  <a:srgbClr val="333333"/>
                </a:solidFill>
                <a:effectLst/>
                <a:uLnTx/>
                <a:uFillTx/>
                <a:latin typeface="Arial MT"/>
                <a:ea typeface="+mn-ea"/>
                <a:cs typeface="Arial MT"/>
              </a:rPr>
              <a:t>Java</a:t>
            </a:r>
            <a:r>
              <a:rPr kumimoji="0" lang="en-US" sz="1400" b="0" i="0" u="none" strike="noStrike" kern="1200" cap="none" spc="0" normalizeH="0" baseline="0" noProof="0">
                <a:ln>
                  <a:noFill/>
                </a:ln>
                <a:solidFill>
                  <a:srgbClr val="333333"/>
                </a:solidFill>
                <a:effectLst/>
                <a:uLnTx/>
                <a:uFillTx/>
                <a:latin typeface="Arial MT"/>
                <a:ea typeface="+mn-ea"/>
                <a:cs typeface="Arial MT"/>
              </a:rPr>
              <a:t>,</a:t>
            </a:r>
            <a:r>
              <a:rPr kumimoji="0" sz="1400" b="0" i="0" u="none" strike="noStrike" kern="1200" cap="none" spc="-15" normalizeH="0" baseline="0" noProof="0">
                <a:ln>
                  <a:noFill/>
                </a:ln>
                <a:solidFill>
                  <a:srgbClr val="333333"/>
                </a:solidFill>
                <a:effectLst/>
                <a:uLnTx/>
                <a:uFillTx/>
                <a:latin typeface="Arial MT"/>
                <a:ea typeface="+mn-ea"/>
                <a:cs typeface="Arial MT"/>
              </a:rPr>
              <a:t> </a:t>
            </a:r>
            <a:r>
              <a:rPr kumimoji="0" sz="1400" b="0" i="0" u="none" strike="noStrike" kern="1200" cap="none" spc="-5" normalizeH="0" baseline="0" noProof="0">
                <a:ln>
                  <a:noFill/>
                </a:ln>
                <a:solidFill>
                  <a:srgbClr val="333333"/>
                </a:solidFill>
                <a:effectLst/>
                <a:uLnTx/>
                <a:uFillTx/>
                <a:latin typeface="Arial MT"/>
                <a:ea typeface="+mn-ea"/>
                <a:cs typeface="Arial MT"/>
              </a:rPr>
              <a:t>and</a:t>
            </a:r>
            <a:r>
              <a:rPr kumimoji="0" sz="1400" b="0" i="0" u="none" strike="noStrike" kern="1200" cap="none" spc="-20" normalizeH="0" baseline="0" noProof="0">
                <a:ln>
                  <a:noFill/>
                </a:ln>
                <a:solidFill>
                  <a:srgbClr val="333333"/>
                </a:solidFill>
                <a:effectLst/>
                <a:uLnTx/>
                <a:uFillTx/>
                <a:latin typeface="Arial MT"/>
                <a:ea typeface="+mn-ea"/>
                <a:cs typeface="Arial MT"/>
              </a:rPr>
              <a:t> </a:t>
            </a:r>
            <a:r>
              <a:rPr kumimoji="0" sz="1400" b="0" i="0" u="none" strike="noStrike" kern="1200" cap="none" spc="-5" normalizeH="0" baseline="0" noProof="0">
                <a:ln>
                  <a:noFill/>
                </a:ln>
                <a:solidFill>
                  <a:srgbClr val="333333"/>
                </a:solidFill>
                <a:effectLst/>
                <a:uLnTx/>
                <a:uFillTx/>
                <a:latin typeface="Arial MT"/>
                <a:ea typeface="+mn-ea"/>
                <a:cs typeface="Arial MT"/>
              </a:rPr>
              <a:t>other</a:t>
            </a:r>
            <a:r>
              <a:rPr kumimoji="0" lang="en-US" sz="1400" b="0" i="0" u="none" strike="noStrike" kern="1200" cap="none" spc="-5" normalizeH="0" baseline="0" noProof="0">
                <a:ln>
                  <a:noFill/>
                </a:ln>
                <a:solidFill>
                  <a:srgbClr val="333333"/>
                </a:solidFill>
                <a:effectLst/>
                <a:uLnTx/>
                <a:uFillTx/>
                <a:latin typeface="Arial MT"/>
                <a:ea typeface="+mn-ea"/>
                <a:cs typeface="Arial MT"/>
              </a:rPr>
              <a:t> </a:t>
            </a:r>
            <a:r>
              <a:rPr kumimoji="0" sz="1400" b="0" i="0" u="none" strike="noStrike" kern="1200" cap="none" spc="-5" normalizeH="0" baseline="0" noProof="0">
                <a:ln>
                  <a:noFill/>
                </a:ln>
                <a:solidFill>
                  <a:srgbClr val="333333"/>
                </a:solidFill>
                <a:effectLst/>
                <a:uLnTx/>
                <a:uFillTx/>
                <a:latin typeface="Arial MT"/>
                <a:ea typeface="+mn-ea"/>
                <a:cs typeface="Arial MT"/>
              </a:rPr>
              <a:t>programming</a:t>
            </a:r>
            <a:r>
              <a:rPr kumimoji="0" sz="1400" b="0" i="0" u="none" strike="noStrike" kern="1200" cap="none" spc="-10" normalizeH="0" baseline="0" noProof="0">
                <a:ln>
                  <a:noFill/>
                </a:ln>
                <a:solidFill>
                  <a:srgbClr val="333333"/>
                </a:solidFill>
                <a:effectLst/>
                <a:uLnTx/>
                <a:uFillTx/>
                <a:latin typeface="Arial MT"/>
                <a:ea typeface="+mn-ea"/>
                <a:cs typeface="Arial MT"/>
              </a:rPr>
              <a:t> </a:t>
            </a:r>
            <a:r>
              <a:rPr kumimoji="0" sz="1400" b="0" i="0" u="none" strike="noStrike" kern="1200" cap="none" spc="-5" normalizeH="0" baseline="0" noProof="0">
                <a:ln>
                  <a:noFill/>
                </a:ln>
                <a:solidFill>
                  <a:srgbClr val="333333"/>
                </a:solidFill>
                <a:effectLst/>
                <a:uLnTx/>
                <a:uFillTx/>
                <a:latin typeface="Arial MT"/>
                <a:ea typeface="+mn-ea"/>
                <a:cs typeface="Arial MT"/>
              </a:rPr>
              <a:t>languages.</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347980" algn="l"/>
                <a:tab pos="349250" algn="l"/>
              </a:tabLst>
              <a:defRPr/>
            </a:pPr>
            <a:r>
              <a:rPr kumimoji="0" sz="1400" b="0" i="0" u="none" strike="noStrike" kern="1200" cap="none" spc="-5" normalizeH="0" baseline="0" noProof="0">
                <a:ln>
                  <a:noFill/>
                </a:ln>
                <a:solidFill>
                  <a:srgbClr val="333333"/>
                </a:solidFill>
                <a:effectLst/>
                <a:uLnTx/>
                <a:uFillTx/>
                <a:latin typeface="Arial MT"/>
                <a:ea typeface="+mn-ea"/>
                <a:cs typeface="Arial MT"/>
              </a:rPr>
              <a:t>This enables any newbie to quickly pick</a:t>
            </a:r>
            <a:r>
              <a:rPr kumimoji="0" lang="en-US" sz="1400" b="0" i="0" u="none" strike="noStrike" kern="1200" cap="none" spc="-5" normalizeH="0" baseline="0" noProof="0">
                <a:ln>
                  <a:noFill/>
                </a:ln>
                <a:solidFill>
                  <a:srgbClr val="333333"/>
                </a:solidFill>
                <a:effectLst/>
                <a:uLnTx/>
                <a:uFillTx/>
                <a:latin typeface="Arial MT"/>
                <a:ea typeface="+mn-ea"/>
                <a:cs typeface="Arial MT"/>
              </a:rPr>
              <a:t> </a:t>
            </a:r>
            <a:r>
              <a:rPr kumimoji="0" sz="1400" b="0" i="0" u="none" strike="noStrike" kern="1200" cap="none" spc="-5" normalizeH="0" baseline="0" noProof="0">
                <a:ln>
                  <a:noFill/>
                </a:ln>
                <a:solidFill>
                  <a:srgbClr val="333333"/>
                </a:solidFill>
                <a:effectLst/>
                <a:uLnTx/>
                <a:uFillTx/>
                <a:latin typeface="Arial MT"/>
                <a:ea typeface="+mn-ea"/>
                <a:cs typeface="Arial MT"/>
              </a:rPr>
              <a:t>up</a:t>
            </a:r>
            <a:r>
              <a:rPr kumimoji="0" sz="1400" b="0" i="0" u="none" strike="noStrike" kern="1200" cap="none" spc="-10" normalizeH="0" baseline="0" noProof="0">
                <a:ln>
                  <a:noFill/>
                </a:ln>
                <a:solidFill>
                  <a:srgbClr val="333333"/>
                </a:solidFill>
                <a:effectLst/>
                <a:uLnTx/>
                <a:uFillTx/>
                <a:latin typeface="Arial MT"/>
                <a:ea typeface="+mn-ea"/>
                <a:cs typeface="Arial MT"/>
              </a:rPr>
              <a:t> </a:t>
            </a:r>
            <a:r>
              <a:rPr kumimoji="0" sz="1400" b="0" i="0" u="none" strike="noStrike" kern="1200" cap="none" spc="-5" normalizeH="0" baseline="0" noProof="0">
                <a:ln>
                  <a:noFill/>
                </a:ln>
                <a:solidFill>
                  <a:srgbClr val="333333"/>
                </a:solidFill>
                <a:effectLst/>
                <a:uLnTx/>
                <a:uFillTx/>
                <a:latin typeface="Arial MT"/>
                <a:ea typeface="+mn-ea"/>
                <a:cs typeface="Arial MT"/>
              </a:rPr>
              <a:t>the</a:t>
            </a:r>
            <a:r>
              <a:rPr kumimoji="0" sz="1400" b="0" i="0" u="none" strike="noStrike" kern="1200" cap="none" spc="-10" normalizeH="0" baseline="0" noProof="0">
                <a:ln>
                  <a:noFill/>
                </a:ln>
                <a:solidFill>
                  <a:srgbClr val="333333"/>
                </a:solidFill>
                <a:effectLst/>
                <a:uLnTx/>
                <a:uFillTx/>
                <a:latin typeface="Arial MT"/>
                <a:ea typeface="+mn-ea"/>
                <a:cs typeface="Arial MT"/>
              </a:rPr>
              <a:t> </a:t>
            </a:r>
            <a:r>
              <a:rPr kumimoji="0" sz="1400" b="0" i="0" u="none" strike="noStrike" kern="1200" cap="none" spc="-5" normalizeH="0" baseline="0" noProof="0">
                <a:ln>
                  <a:noFill/>
                </a:ln>
                <a:solidFill>
                  <a:srgbClr val="333333"/>
                </a:solidFill>
                <a:effectLst/>
                <a:uLnTx/>
                <a:uFillTx/>
                <a:latin typeface="Arial MT"/>
                <a:ea typeface="+mn-ea"/>
                <a:cs typeface="Arial MT"/>
              </a:rPr>
              <a:t>basics of</a:t>
            </a:r>
            <a:r>
              <a:rPr kumimoji="0" sz="1400" b="0" i="0" u="none" strike="noStrike" kern="1200" cap="none" spc="-10" normalizeH="0" baseline="0" noProof="0">
                <a:ln>
                  <a:noFill/>
                </a:ln>
                <a:solidFill>
                  <a:srgbClr val="333333"/>
                </a:solidFill>
                <a:effectLst/>
                <a:uLnTx/>
                <a:uFillTx/>
                <a:latin typeface="Arial MT"/>
                <a:ea typeface="+mn-ea"/>
                <a:cs typeface="Arial MT"/>
              </a:rPr>
              <a:t> </a:t>
            </a:r>
            <a:r>
              <a:rPr kumimoji="0" sz="1400" b="0" i="0" u="none" strike="noStrike" kern="1200" cap="none" spc="-5" normalizeH="0" baseline="0" noProof="0">
                <a:ln>
                  <a:noFill/>
                </a:ln>
                <a:solidFill>
                  <a:srgbClr val="333333"/>
                </a:solidFill>
                <a:effectLst/>
                <a:uLnTx/>
                <a:uFillTx/>
                <a:latin typeface="Arial MT"/>
                <a:ea typeface="+mn-ea"/>
                <a:cs typeface="Arial MT"/>
              </a:rPr>
              <a:t>Python.</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347980" algn="l"/>
                <a:tab pos="349250" algn="l"/>
              </a:tabLst>
              <a:defRPr/>
            </a:pPr>
            <a:r>
              <a:rPr kumimoji="0" sz="1400" b="0" i="0" u="none" strike="noStrike" kern="1200" cap="none" spc="-5" normalizeH="0" baseline="0" noProof="0">
                <a:ln>
                  <a:noFill/>
                </a:ln>
                <a:solidFill>
                  <a:srgbClr val="333333"/>
                </a:solidFill>
                <a:effectLst/>
                <a:uLnTx/>
                <a:uFillTx/>
                <a:latin typeface="Arial MT"/>
                <a:ea typeface="+mn-ea"/>
                <a:cs typeface="Arial MT"/>
              </a:rPr>
              <a:t>Also, despite being </a:t>
            </a:r>
            <a:r>
              <a:rPr kumimoji="0" sz="1400" b="0" i="0" u="none" strike="noStrike" kern="1200" cap="none" spc="0" normalizeH="0" baseline="0" noProof="0">
                <a:ln>
                  <a:noFill/>
                </a:ln>
                <a:solidFill>
                  <a:srgbClr val="333333"/>
                </a:solidFill>
                <a:effectLst/>
                <a:uLnTx/>
                <a:uFillTx/>
                <a:latin typeface="Arial MT"/>
                <a:ea typeface="+mn-ea"/>
                <a:cs typeface="Arial MT"/>
              </a:rPr>
              <a:t>a </a:t>
            </a:r>
            <a:r>
              <a:rPr kumimoji="0" sz="1400" b="0" i="0" u="none" strike="noStrike" kern="1200" cap="none" spc="-5" normalizeH="0" baseline="0" noProof="0">
                <a:ln>
                  <a:noFill/>
                </a:ln>
                <a:solidFill>
                  <a:srgbClr val="333333"/>
                </a:solidFill>
                <a:effectLst/>
                <a:uLnTx/>
                <a:uFillTx/>
                <a:latin typeface="Arial MT"/>
                <a:ea typeface="+mn-ea"/>
                <a:cs typeface="Arial MT"/>
              </a:rPr>
              <a:t>high-level</a:t>
            </a:r>
            <a:r>
              <a:rPr kumimoji="0" lang="en-US" sz="1400" b="0" i="0" u="none" strike="noStrike" kern="1200" cap="none" spc="-5" normalizeH="0" baseline="0" noProof="0">
                <a:ln>
                  <a:noFill/>
                </a:ln>
                <a:solidFill>
                  <a:srgbClr val="333333"/>
                </a:solidFill>
                <a:effectLst/>
                <a:uLnTx/>
                <a:uFillTx/>
                <a:latin typeface="Arial MT"/>
                <a:ea typeface="+mn-ea"/>
                <a:cs typeface="Arial MT"/>
              </a:rPr>
              <a:t> </a:t>
            </a:r>
            <a:r>
              <a:rPr kumimoji="0" sz="1400" b="0" i="0" u="none" strike="noStrike" kern="1200" cap="none" spc="-5" normalizeH="0" baseline="0" noProof="0">
                <a:ln>
                  <a:noFill/>
                </a:ln>
                <a:solidFill>
                  <a:srgbClr val="333333"/>
                </a:solidFill>
                <a:effectLst/>
                <a:uLnTx/>
                <a:uFillTx/>
                <a:latin typeface="Arial MT"/>
                <a:ea typeface="+mn-ea"/>
                <a:cs typeface="Arial MT"/>
              </a:rPr>
              <a:t>language,</a:t>
            </a:r>
            <a:r>
              <a:rPr kumimoji="0" sz="1400" b="0" i="0" u="none" strike="noStrike" kern="1200" cap="none" spc="-25" normalizeH="0" baseline="0" noProof="0">
                <a:ln>
                  <a:noFill/>
                </a:ln>
                <a:solidFill>
                  <a:srgbClr val="333333"/>
                </a:solidFill>
                <a:effectLst/>
                <a:uLnTx/>
                <a:uFillTx/>
                <a:latin typeface="Arial MT"/>
                <a:ea typeface="+mn-ea"/>
                <a:cs typeface="Arial MT"/>
              </a:rPr>
              <a:t> </a:t>
            </a:r>
            <a:r>
              <a:rPr kumimoji="0" sz="1400" b="0" i="0" u="none" strike="noStrike" kern="1200" cap="none" spc="-5" normalizeH="0" baseline="0" noProof="0">
                <a:ln>
                  <a:noFill/>
                </a:ln>
                <a:solidFill>
                  <a:srgbClr val="333333"/>
                </a:solidFill>
                <a:effectLst/>
                <a:uLnTx/>
                <a:uFillTx/>
                <a:latin typeface="Arial MT"/>
                <a:ea typeface="+mn-ea"/>
                <a:cs typeface="Arial MT"/>
              </a:rPr>
              <a:t>Python</a:t>
            </a:r>
            <a:r>
              <a:rPr kumimoji="0" sz="1400" b="0" i="0" u="none" strike="noStrike" kern="1200" cap="none" spc="-20" normalizeH="0" baseline="0" noProof="0">
                <a:ln>
                  <a:noFill/>
                </a:ln>
                <a:solidFill>
                  <a:srgbClr val="333333"/>
                </a:solidFill>
                <a:effectLst/>
                <a:uLnTx/>
                <a:uFillTx/>
                <a:latin typeface="Arial MT"/>
                <a:ea typeface="+mn-ea"/>
                <a:cs typeface="Arial MT"/>
              </a:rPr>
              <a:t> </a:t>
            </a:r>
            <a:r>
              <a:rPr kumimoji="0" sz="1400" b="0" i="0" u="none" strike="noStrike" kern="1200" cap="none" spc="0" normalizeH="0" baseline="0" noProof="0">
                <a:ln>
                  <a:noFill/>
                </a:ln>
                <a:solidFill>
                  <a:srgbClr val="333333"/>
                </a:solidFill>
                <a:effectLst/>
                <a:uLnTx/>
                <a:uFillTx/>
                <a:latin typeface="Arial MT"/>
                <a:ea typeface="+mn-ea"/>
                <a:cs typeface="Arial MT"/>
              </a:rPr>
              <a:t>code</a:t>
            </a:r>
            <a:r>
              <a:rPr kumimoji="0" sz="1400" b="0" i="0" u="none" strike="noStrike" kern="1200" cap="none" spc="-20" normalizeH="0" baseline="0" noProof="0">
                <a:ln>
                  <a:noFill/>
                </a:ln>
                <a:solidFill>
                  <a:srgbClr val="333333"/>
                </a:solidFill>
                <a:effectLst/>
                <a:uLnTx/>
                <a:uFillTx/>
                <a:latin typeface="Arial MT"/>
                <a:ea typeface="+mn-ea"/>
                <a:cs typeface="Arial MT"/>
              </a:rPr>
              <a:t> </a:t>
            </a:r>
            <a:r>
              <a:rPr kumimoji="0" sz="1400" b="0" i="0" u="none" strike="noStrike" kern="1200" cap="none" spc="-5" normalizeH="0" baseline="0" noProof="0">
                <a:ln>
                  <a:noFill/>
                </a:ln>
                <a:solidFill>
                  <a:srgbClr val="333333"/>
                </a:solidFill>
                <a:effectLst/>
                <a:uLnTx/>
                <a:uFillTx/>
                <a:latin typeface="Arial MT"/>
                <a:ea typeface="+mn-ea"/>
                <a:cs typeface="Arial MT"/>
              </a:rPr>
              <a:t>looks</a:t>
            </a:r>
            <a:r>
              <a:rPr kumimoji="0" sz="1400" b="0" i="0" u="none" strike="noStrike" kern="1200" cap="none" spc="-20" normalizeH="0" baseline="0" noProof="0">
                <a:ln>
                  <a:noFill/>
                </a:ln>
                <a:solidFill>
                  <a:srgbClr val="333333"/>
                </a:solidFill>
                <a:effectLst/>
                <a:uLnTx/>
                <a:uFillTx/>
                <a:latin typeface="Arial MT"/>
                <a:ea typeface="+mn-ea"/>
                <a:cs typeface="Arial MT"/>
              </a:rPr>
              <a:t> </a:t>
            </a:r>
            <a:r>
              <a:rPr kumimoji="0" sz="1400" b="0" i="0" u="none" strike="noStrike" kern="1200" cap="none" spc="0" normalizeH="0" baseline="0" noProof="0">
                <a:ln>
                  <a:noFill/>
                </a:ln>
                <a:solidFill>
                  <a:srgbClr val="333333"/>
                </a:solidFill>
                <a:effectLst/>
                <a:uLnTx/>
                <a:uFillTx/>
                <a:latin typeface="Arial MT"/>
                <a:ea typeface="+mn-ea"/>
                <a:cs typeface="Arial MT"/>
              </a:rPr>
              <a:t>very</a:t>
            </a:r>
            <a:r>
              <a:rPr kumimoji="0" sz="1400" b="0" i="0" u="none" strike="noStrike" kern="1200" cap="none" spc="-25" normalizeH="0" baseline="0" noProof="0">
                <a:ln>
                  <a:noFill/>
                </a:ln>
                <a:solidFill>
                  <a:srgbClr val="333333"/>
                </a:solidFill>
                <a:effectLst/>
                <a:uLnTx/>
                <a:uFillTx/>
                <a:latin typeface="Arial MT"/>
                <a:ea typeface="+mn-ea"/>
                <a:cs typeface="Arial MT"/>
              </a:rPr>
              <a:t> </a:t>
            </a:r>
            <a:r>
              <a:rPr kumimoji="0" sz="1400" b="0" i="0" u="none" strike="noStrike" kern="1200" cap="none" spc="0" normalizeH="0" baseline="0" noProof="0">
                <a:ln>
                  <a:noFill/>
                </a:ln>
                <a:solidFill>
                  <a:srgbClr val="333333"/>
                </a:solidFill>
                <a:effectLst/>
                <a:uLnTx/>
                <a:uFillTx/>
                <a:latin typeface="Arial MT"/>
                <a:ea typeface="+mn-ea"/>
                <a:cs typeface="Arial MT"/>
              </a:rPr>
              <a:t>short</a:t>
            </a:r>
            <a:r>
              <a:rPr kumimoji="0" lang="en-US" sz="1400" b="0" i="0" u="none" strike="noStrike" kern="1200" cap="none" spc="0" normalizeH="0" baseline="0" noProof="0">
                <a:ln>
                  <a:noFill/>
                </a:ln>
                <a:solidFill>
                  <a:srgbClr val="333333"/>
                </a:solidFill>
                <a:effectLst/>
                <a:uLnTx/>
                <a:uFillTx/>
                <a:latin typeface="Arial MT"/>
                <a:ea typeface="+mn-ea"/>
                <a:cs typeface="Arial MT"/>
              </a:rPr>
              <a:t> </a:t>
            </a:r>
            <a:r>
              <a:rPr kumimoji="0" sz="1400" b="0" i="0" u="none" strike="noStrike" kern="1200" cap="none" spc="0" normalizeH="0" baseline="0" noProof="0">
                <a:ln>
                  <a:noFill/>
                </a:ln>
                <a:solidFill>
                  <a:srgbClr val="333333"/>
                </a:solidFill>
                <a:effectLst/>
                <a:uLnTx/>
                <a:uFillTx/>
                <a:latin typeface="Arial MT"/>
                <a:ea typeface="+mn-ea"/>
                <a:cs typeface="Arial MT"/>
              </a:rPr>
              <a:t>much readable </a:t>
            </a:r>
            <a:r>
              <a:rPr kumimoji="0" sz="1400" b="0" i="0" u="none" strike="noStrike" kern="1200" cap="none" spc="-5" normalizeH="0" baseline="0" noProof="0">
                <a:ln>
                  <a:noFill/>
                </a:ln>
                <a:solidFill>
                  <a:srgbClr val="333333"/>
                </a:solidFill>
                <a:effectLst/>
                <a:uLnTx/>
                <a:uFillTx/>
                <a:latin typeface="Arial MT"/>
                <a:ea typeface="+mn-ea"/>
                <a:cs typeface="Arial MT"/>
              </a:rPr>
              <a:t>due to its </a:t>
            </a:r>
            <a:r>
              <a:rPr kumimoji="0" lang="en-US" sz="1400" b="0" i="0" u="none" strike="noStrike" kern="1200" cap="none" spc="-5" normalizeH="0" baseline="0" noProof="0">
                <a:ln>
                  <a:noFill/>
                </a:ln>
                <a:solidFill>
                  <a:srgbClr val="333333"/>
                </a:solidFill>
                <a:effectLst/>
                <a:uLnTx/>
                <a:uFillTx/>
                <a:latin typeface="Arial MT"/>
                <a:ea typeface="+mn-ea"/>
                <a:cs typeface="Arial MT"/>
              </a:rPr>
              <a:t>English-like </a:t>
            </a:r>
            <a:r>
              <a:rPr kumimoji="0" sz="1400" b="0" i="0" u="none" strike="noStrike" kern="1200" cap="none" spc="0" normalizeH="0" baseline="0" noProof="0">
                <a:ln>
                  <a:noFill/>
                </a:ln>
                <a:solidFill>
                  <a:srgbClr val="333333"/>
                </a:solidFill>
                <a:effectLst/>
                <a:uLnTx/>
                <a:uFillTx/>
                <a:latin typeface="Arial MT"/>
                <a:ea typeface="+mn-ea"/>
                <a:cs typeface="Arial MT"/>
              </a:rPr>
              <a:t>commands.</a:t>
            </a:r>
            <a:r>
              <a:rPr kumimoji="0" sz="1400" b="0" i="0" u="none" strike="noStrike" kern="1200" cap="none" spc="-10" normalizeH="0" baseline="0" noProof="0">
                <a:ln>
                  <a:noFill/>
                </a:ln>
                <a:solidFill>
                  <a:srgbClr val="333333"/>
                </a:solidFill>
                <a:effectLst/>
                <a:uLnTx/>
                <a:uFillTx/>
                <a:latin typeface="Arial MT"/>
                <a:ea typeface="+mn-ea"/>
                <a:cs typeface="Arial MT"/>
              </a:rPr>
              <a:t> </a:t>
            </a:r>
            <a:r>
              <a:rPr kumimoji="0" sz="1400" b="0" i="0" u="none" strike="noStrike" kern="1200" cap="none" spc="-5" normalizeH="0" baseline="0" noProof="0">
                <a:ln>
                  <a:noFill/>
                </a:ln>
                <a:solidFill>
                  <a:srgbClr val="333333"/>
                </a:solidFill>
                <a:effectLst/>
                <a:uLnTx/>
                <a:uFillTx/>
                <a:latin typeface="Arial MT"/>
                <a:ea typeface="+mn-ea"/>
                <a:cs typeface="Arial MT"/>
              </a:rPr>
              <a:t>In</a:t>
            </a:r>
            <a:r>
              <a:rPr kumimoji="0" sz="1400" b="0" i="0" u="none" strike="noStrike" kern="1200" cap="none" spc="-10" normalizeH="0" baseline="0" noProof="0">
                <a:ln>
                  <a:noFill/>
                </a:ln>
                <a:solidFill>
                  <a:srgbClr val="333333"/>
                </a:solidFill>
                <a:effectLst/>
                <a:uLnTx/>
                <a:uFillTx/>
                <a:latin typeface="Arial MT"/>
                <a:ea typeface="+mn-ea"/>
                <a:cs typeface="Arial MT"/>
              </a:rPr>
              <a:t> </a:t>
            </a:r>
            <a:r>
              <a:rPr kumimoji="0" sz="1400" b="0" i="0" u="none" strike="noStrike" kern="1200" cap="none" spc="0" normalizeH="0" baseline="0" noProof="0">
                <a:ln>
                  <a:noFill/>
                </a:ln>
                <a:solidFill>
                  <a:srgbClr val="333333"/>
                </a:solidFill>
                <a:effectLst/>
                <a:uLnTx/>
                <a:uFillTx/>
                <a:latin typeface="Arial MT"/>
                <a:ea typeface="+mn-ea"/>
                <a:cs typeface="Arial MT"/>
              </a:rPr>
              <a:t>short,</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sp>
        <p:nvSpPr>
          <p:cNvPr id="8" name="object 8"/>
          <p:cNvSpPr txBox="1"/>
          <p:nvPr/>
        </p:nvSpPr>
        <p:spPr>
          <a:xfrm>
            <a:off x="216123" y="2830406"/>
            <a:ext cx="3117215" cy="228268"/>
          </a:xfrm>
          <a:prstGeom prst="rect">
            <a:avLst/>
          </a:prstGeom>
        </p:spPr>
        <p:txBody>
          <a:bodyPr vert="horz" wrap="square" lIns="0" tIns="12700" rIns="0" bIns="0" rtlCol="0">
            <a:spAutoFit/>
          </a:bodyPr>
          <a:lstStyle/>
          <a:p>
            <a:pPr marL="173736" marR="0" lvl="0" indent="-173736" algn="l" defTabSz="914400" rtl="0" eaLnBrk="1" fontAlgn="auto" latinLnBrk="0" hangingPunct="1">
              <a:lnSpc>
                <a:spcPct val="100000"/>
              </a:lnSpc>
              <a:spcBef>
                <a:spcPts val="100"/>
              </a:spcBef>
              <a:spcAft>
                <a:spcPts val="0"/>
              </a:spcAft>
              <a:buClr>
                <a:srgbClr val="223366"/>
              </a:buClr>
              <a:buSzTx/>
              <a:buFont typeface="Arial" panose="020B0604020202020204" pitchFamily="34" charset="0"/>
              <a:buChar char="•"/>
              <a:tabLst>
                <a:tab pos="397510" algn="l"/>
                <a:tab pos="398145" algn="l"/>
              </a:tabLst>
              <a:defRPr/>
            </a:pPr>
            <a:r>
              <a:rPr kumimoji="0" lang="en-US" sz="1400" b="0" i="0" u="none" strike="noStrike" kern="1200" cap="none" spc="-5" normalizeH="0" baseline="0" noProof="0">
                <a:ln>
                  <a:noFill/>
                </a:ln>
                <a:solidFill>
                  <a:srgbClr val="333333"/>
                </a:solidFill>
                <a:effectLst/>
                <a:uLnTx/>
                <a:uFillTx/>
                <a:latin typeface="Arial MT"/>
                <a:ea typeface="+mn-ea"/>
                <a:cs typeface="Arial MT"/>
              </a:rPr>
              <a:t>I</a:t>
            </a:r>
            <a:r>
              <a:rPr kumimoji="0" sz="1400" b="0" i="0" u="none" strike="noStrike" kern="1200" cap="none" spc="-5" normalizeH="0" baseline="0" noProof="0">
                <a:ln>
                  <a:noFill/>
                </a:ln>
                <a:solidFill>
                  <a:srgbClr val="333333"/>
                </a:solidFill>
                <a:effectLst/>
                <a:uLnTx/>
                <a:uFillTx/>
                <a:latin typeface="Arial MT"/>
                <a:ea typeface="+mn-ea"/>
                <a:cs typeface="Arial MT"/>
              </a:rPr>
              <a:t>t</a:t>
            </a:r>
            <a:r>
              <a:rPr kumimoji="0" sz="1400" b="0" i="0" u="none" strike="noStrike" kern="1200" cap="none" spc="-25" normalizeH="0" baseline="0" noProof="0">
                <a:ln>
                  <a:noFill/>
                </a:ln>
                <a:solidFill>
                  <a:srgbClr val="333333"/>
                </a:solidFill>
                <a:effectLst/>
                <a:uLnTx/>
                <a:uFillTx/>
                <a:latin typeface="Arial MT"/>
                <a:ea typeface="+mn-ea"/>
                <a:cs typeface="Arial MT"/>
              </a:rPr>
              <a:t> </a:t>
            </a:r>
            <a:r>
              <a:rPr kumimoji="0" sz="1400" b="0" i="0" u="none" strike="noStrike" kern="1200" cap="none" spc="-5" normalizeH="0" baseline="0" noProof="0">
                <a:ln>
                  <a:noFill/>
                </a:ln>
                <a:solidFill>
                  <a:srgbClr val="333333"/>
                </a:solidFill>
                <a:effectLst/>
                <a:uLnTx/>
                <a:uFillTx/>
                <a:latin typeface="Arial MT"/>
                <a:ea typeface="+mn-ea"/>
                <a:cs typeface="Arial MT"/>
              </a:rPr>
              <a:t>is</a:t>
            </a:r>
            <a:r>
              <a:rPr kumimoji="0" sz="1400" b="0" i="0" u="none" strike="noStrike" kern="1200" cap="none" spc="-25" normalizeH="0" baseline="0" noProof="0">
                <a:ln>
                  <a:noFill/>
                </a:ln>
                <a:solidFill>
                  <a:srgbClr val="333333"/>
                </a:solidFill>
                <a:effectLst/>
                <a:uLnTx/>
                <a:uFillTx/>
                <a:latin typeface="Arial MT"/>
                <a:ea typeface="+mn-ea"/>
                <a:cs typeface="Arial MT"/>
              </a:rPr>
              <a:t> </a:t>
            </a:r>
            <a:r>
              <a:rPr kumimoji="0" sz="1400" b="0" i="0" u="none" strike="noStrike" kern="1200" cap="none" spc="0" normalizeH="0" baseline="0" noProof="0">
                <a:ln>
                  <a:noFill/>
                </a:ln>
                <a:solidFill>
                  <a:srgbClr val="333333"/>
                </a:solidFill>
                <a:effectLst/>
                <a:uLnTx/>
                <a:uFillTx/>
                <a:latin typeface="Arial MT"/>
                <a:ea typeface="+mn-ea"/>
                <a:cs typeface="Arial MT"/>
              </a:rPr>
              <a:t>a</a:t>
            </a:r>
            <a:r>
              <a:rPr kumimoji="0" sz="1400" b="0" i="0" u="none" strike="noStrike" kern="1200" cap="none" spc="-20" normalizeH="0" baseline="0" noProof="0">
                <a:ln>
                  <a:noFill/>
                </a:ln>
                <a:solidFill>
                  <a:srgbClr val="333333"/>
                </a:solidFill>
                <a:effectLst/>
                <a:uLnTx/>
                <a:uFillTx/>
                <a:latin typeface="Arial MT"/>
                <a:ea typeface="+mn-ea"/>
                <a:cs typeface="Arial MT"/>
              </a:rPr>
              <a:t> </a:t>
            </a:r>
            <a:r>
              <a:rPr kumimoji="0" sz="1400" b="0" i="0" u="none" strike="noStrike" kern="1200" cap="none" spc="-5" normalizeH="0" baseline="0" noProof="0">
                <a:ln>
                  <a:noFill/>
                </a:ln>
                <a:solidFill>
                  <a:srgbClr val="333333"/>
                </a:solidFill>
                <a:effectLst/>
                <a:uLnTx/>
                <a:uFillTx/>
                <a:latin typeface="Arial MT"/>
                <a:ea typeface="+mn-ea"/>
                <a:cs typeface="Arial MT"/>
              </a:rPr>
              <a:t>developer-friendly</a:t>
            </a:r>
            <a:r>
              <a:rPr kumimoji="0" sz="1400" b="0" i="0" u="none" strike="noStrike" kern="1200" cap="none" spc="-25" normalizeH="0" baseline="0" noProof="0">
                <a:ln>
                  <a:noFill/>
                </a:ln>
                <a:solidFill>
                  <a:srgbClr val="333333"/>
                </a:solidFill>
                <a:effectLst/>
                <a:uLnTx/>
                <a:uFillTx/>
                <a:latin typeface="Arial MT"/>
                <a:ea typeface="+mn-ea"/>
                <a:cs typeface="Arial MT"/>
              </a:rPr>
              <a:t> </a:t>
            </a:r>
            <a:r>
              <a:rPr kumimoji="0" sz="1400" b="0" i="0" u="none" strike="noStrike" kern="1200" cap="none" spc="-5" normalizeH="0" baseline="0" noProof="0">
                <a:ln>
                  <a:noFill/>
                </a:ln>
                <a:solidFill>
                  <a:srgbClr val="333333"/>
                </a:solidFill>
                <a:effectLst/>
                <a:uLnTx/>
                <a:uFillTx/>
                <a:latin typeface="Arial MT"/>
                <a:ea typeface="+mn-ea"/>
                <a:cs typeface="Arial MT"/>
              </a:rPr>
              <a:t>language.</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spTree>
    <p:extLst>
      <p:ext uri="{BB962C8B-B14F-4D97-AF65-F5344CB8AC3E}">
        <p14:creationId xmlns:p14="http://schemas.microsoft.com/office/powerpoint/2010/main" val="29046064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Dictionary</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4352636" cy="246029"/>
          </a:xfrm>
          <a:prstGeom prst="rect">
            <a:avLst/>
          </a:prstGeom>
        </p:spPr>
        <p:txBody>
          <a:bodyPr vert="horz" wrap="square" lIns="0" tIns="12700" rIns="0" bIns="0" rtlCol="0">
            <a:spAutoFit/>
          </a:bodyPr>
          <a:lstStyle/>
          <a:p>
            <a:pPr marR="0" lvl="0" indent="0" algn="l" defTabSz="914400" rtl="0" eaLnBrk="1" fontAlgn="auto" latinLnBrk="0" hangingPunct="1">
              <a:lnSpc>
                <a:spcPts val="2000"/>
              </a:lnSpc>
              <a:spcBef>
                <a:spcPts val="100"/>
              </a:spcBef>
              <a:spcAft>
                <a:spcPts val="0"/>
              </a:spcAft>
              <a:buClrTx/>
              <a:buSzTx/>
              <a:buFontTx/>
              <a:buNone/>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Change or Add elements</a:t>
            </a:r>
          </a:p>
        </p:txBody>
      </p:sp>
      <p:sp>
        <p:nvSpPr>
          <p:cNvPr id="5" name="object 4">
            <a:extLst>
              <a:ext uri="{FF2B5EF4-FFF2-40B4-BE49-F238E27FC236}">
                <a16:creationId xmlns:a16="http://schemas.microsoft.com/office/drawing/2014/main" id="{28E8613A-2FEE-39BC-F2A7-54D87ADAE0CD}"/>
              </a:ext>
            </a:extLst>
          </p:cNvPr>
          <p:cNvSpPr txBox="1"/>
          <p:nvPr/>
        </p:nvSpPr>
        <p:spPr>
          <a:xfrm>
            <a:off x="228600" y="1403650"/>
            <a:ext cx="4352636" cy="1317861"/>
          </a:xfrm>
          <a:prstGeom prst="rect">
            <a:avLst/>
          </a:prstGeom>
        </p:spPr>
        <p:txBody>
          <a:bodyPr vert="horz" wrap="square" lIns="0" tIns="12700" rIns="0" bIns="0" rtlCol="0">
            <a:spAutoFit/>
          </a:bodyPr>
          <a:lstStyle/>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Dictionary are mutable. We can add new  items or change the value of existing  items using assignment operator.</a:t>
            </a:r>
          </a:p>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If the key is already present, value gets  updated, else a new key: value pair is  added to the dictionary.</a:t>
            </a:r>
          </a:p>
        </p:txBody>
      </p:sp>
      <p:pic>
        <p:nvPicPr>
          <p:cNvPr id="4" name="object 5">
            <a:extLst>
              <a:ext uri="{FF2B5EF4-FFF2-40B4-BE49-F238E27FC236}">
                <a16:creationId xmlns:a16="http://schemas.microsoft.com/office/drawing/2014/main" id="{678DA245-ECA9-C2B8-9C3F-868F1B4BC2D4}"/>
              </a:ext>
            </a:extLst>
          </p:cNvPr>
          <p:cNvPicPr/>
          <p:nvPr/>
        </p:nvPicPr>
        <p:blipFill>
          <a:blip r:embed="rId3" cstate="print"/>
          <a:stretch>
            <a:fillRect/>
          </a:stretch>
        </p:blipFill>
        <p:spPr>
          <a:xfrm>
            <a:off x="4593021" y="1309852"/>
            <a:ext cx="4508937" cy="2628899"/>
          </a:xfrm>
          <a:prstGeom prst="rect">
            <a:avLst/>
          </a:prstGeom>
        </p:spPr>
      </p:pic>
    </p:spTree>
    <p:extLst>
      <p:ext uri="{BB962C8B-B14F-4D97-AF65-F5344CB8AC3E}">
        <p14:creationId xmlns:p14="http://schemas.microsoft.com/office/powerpoint/2010/main" val="214815169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Dictionary</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4352636" cy="246029"/>
          </a:xfrm>
          <a:prstGeom prst="rect">
            <a:avLst/>
          </a:prstGeom>
        </p:spPr>
        <p:txBody>
          <a:bodyPr vert="horz" wrap="square" lIns="0" tIns="12700" rIns="0" bIns="0" rtlCol="0">
            <a:spAutoFit/>
          </a:bodyPr>
          <a:lstStyle/>
          <a:p>
            <a:pPr marR="0" lvl="0" indent="0" algn="l" defTabSz="914400" rtl="0" eaLnBrk="1" fontAlgn="auto" latinLnBrk="0" hangingPunct="1">
              <a:lnSpc>
                <a:spcPts val="2000"/>
              </a:lnSpc>
              <a:spcBef>
                <a:spcPts val="100"/>
              </a:spcBef>
              <a:spcAft>
                <a:spcPts val="0"/>
              </a:spcAft>
              <a:buClrTx/>
              <a:buSzTx/>
              <a:buFontTx/>
              <a:buNone/>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Delete or Remove elements</a:t>
            </a:r>
          </a:p>
        </p:txBody>
      </p:sp>
      <p:sp>
        <p:nvSpPr>
          <p:cNvPr id="5" name="object 4">
            <a:extLst>
              <a:ext uri="{FF2B5EF4-FFF2-40B4-BE49-F238E27FC236}">
                <a16:creationId xmlns:a16="http://schemas.microsoft.com/office/drawing/2014/main" id="{28E8613A-2FEE-39BC-F2A7-54D87ADAE0CD}"/>
              </a:ext>
            </a:extLst>
          </p:cNvPr>
          <p:cNvSpPr txBox="1"/>
          <p:nvPr/>
        </p:nvSpPr>
        <p:spPr>
          <a:xfrm>
            <a:off x="228600" y="1403650"/>
            <a:ext cx="4352636" cy="2394566"/>
          </a:xfrm>
          <a:prstGeom prst="rect">
            <a:avLst/>
          </a:prstGeom>
        </p:spPr>
        <p:txBody>
          <a:bodyPr vert="horz" wrap="square" lIns="0" tIns="12700" rIns="0" bIns="0" rtlCol="0">
            <a:spAutoFit/>
          </a:bodyPr>
          <a:lstStyle/>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We can remove a particular item in a  dictionary by using the method pop().  This method removes as item with the  provided key and returns the value.</a:t>
            </a:r>
          </a:p>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The method, </a:t>
            </a:r>
            <a:r>
              <a:rPr kumimoji="0" lang="en-US" sz="1400" i="0" u="none" strike="noStrike" kern="1200" cap="none" spc="-5" normalizeH="0" baseline="0" noProof="0" err="1">
                <a:ln>
                  <a:noFill/>
                </a:ln>
                <a:solidFill>
                  <a:schemeClr val="tx1"/>
                </a:solidFill>
                <a:effectLst/>
                <a:uLnTx/>
                <a:uFillTx/>
                <a:latin typeface="Arial MT"/>
                <a:ea typeface="+mn-ea"/>
                <a:cs typeface="Arial MT"/>
              </a:rPr>
              <a:t>popitem</a:t>
            </a:r>
            <a:r>
              <a:rPr kumimoji="0" lang="en-US" sz="1400" i="0" u="none" strike="noStrike" kern="1200" cap="none" spc="-5" normalizeH="0" baseline="0" noProof="0">
                <a:ln>
                  <a:noFill/>
                </a:ln>
                <a:solidFill>
                  <a:schemeClr val="tx1"/>
                </a:solidFill>
                <a:effectLst/>
                <a:uLnTx/>
                <a:uFillTx/>
                <a:latin typeface="Arial MT"/>
                <a:ea typeface="+mn-ea"/>
                <a:cs typeface="Arial MT"/>
              </a:rPr>
              <a:t>() can be used to  remove and return an arbitrary item  (key, value) form the dictionary. All the  items can be removed at once using  the clear() method.</a:t>
            </a:r>
          </a:p>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We can also use the del keyword to  remove individual items or the entire  dictionary itself.</a:t>
            </a:r>
          </a:p>
        </p:txBody>
      </p:sp>
      <p:pic>
        <p:nvPicPr>
          <p:cNvPr id="6" name="object 4">
            <a:extLst>
              <a:ext uri="{FF2B5EF4-FFF2-40B4-BE49-F238E27FC236}">
                <a16:creationId xmlns:a16="http://schemas.microsoft.com/office/drawing/2014/main" id="{1A151DC6-8D97-9050-B418-51E2BC237703}"/>
              </a:ext>
            </a:extLst>
          </p:cNvPr>
          <p:cNvPicPr/>
          <p:nvPr/>
        </p:nvPicPr>
        <p:blipFill>
          <a:blip r:embed="rId3" cstate="print"/>
          <a:stretch>
            <a:fillRect/>
          </a:stretch>
        </p:blipFill>
        <p:spPr>
          <a:xfrm>
            <a:off x="4971722" y="738845"/>
            <a:ext cx="3867150" cy="4086225"/>
          </a:xfrm>
          <a:prstGeom prst="rect">
            <a:avLst/>
          </a:prstGeom>
        </p:spPr>
      </p:pic>
    </p:spTree>
    <p:extLst>
      <p:ext uri="{BB962C8B-B14F-4D97-AF65-F5344CB8AC3E}">
        <p14:creationId xmlns:p14="http://schemas.microsoft.com/office/powerpoint/2010/main" val="67788921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Function &amp; Methods</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4352636" cy="246029"/>
          </a:xfrm>
          <a:prstGeom prst="rect">
            <a:avLst/>
          </a:prstGeom>
        </p:spPr>
        <p:txBody>
          <a:bodyPr vert="horz" wrap="square" lIns="0" tIns="12700" rIns="0" bIns="0" rtlCol="0">
            <a:spAutoFit/>
          </a:bodyPr>
          <a:lstStyle/>
          <a:p>
            <a:pPr marR="0" lvl="0" indent="0" algn="l" defTabSz="914400" rtl="0" eaLnBrk="1" fontAlgn="auto" latinLnBrk="0" hangingPunct="1">
              <a:lnSpc>
                <a:spcPts val="2000"/>
              </a:lnSpc>
              <a:spcBef>
                <a:spcPts val="100"/>
              </a:spcBef>
              <a:spcAft>
                <a:spcPts val="0"/>
              </a:spcAft>
              <a:buClrTx/>
              <a:buSzTx/>
              <a:buFontTx/>
              <a:buNone/>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Why functions required??</a:t>
            </a:r>
          </a:p>
        </p:txBody>
      </p:sp>
      <p:sp>
        <p:nvSpPr>
          <p:cNvPr id="5" name="object 4">
            <a:extLst>
              <a:ext uri="{FF2B5EF4-FFF2-40B4-BE49-F238E27FC236}">
                <a16:creationId xmlns:a16="http://schemas.microsoft.com/office/drawing/2014/main" id="{28E8613A-2FEE-39BC-F2A7-54D87ADAE0CD}"/>
              </a:ext>
            </a:extLst>
          </p:cNvPr>
          <p:cNvSpPr txBox="1"/>
          <p:nvPr/>
        </p:nvSpPr>
        <p:spPr>
          <a:xfrm>
            <a:off x="228600" y="1403650"/>
            <a:ext cx="4352636" cy="2144626"/>
          </a:xfrm>
          <a:prstGeom prst="rect">
            <a:avLst/>
          </a:prstGeom>
        </p:spPr>
        <p:txBody>
          <a:bodyPr vert="horz" wrap="square" lIns="0" tIns="12700" rIns="0" bIns="0" rtlCol="0">
            <a:spAutoFit/>
          </a:bodyPr>
          <a:lstStyle/>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Functions in Python are a set of related  statements grouped together to carry  out a specific task.</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Including functions in our program helps  in making it much more organized and  manageable.</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Especially, if we are working on a large  program, having smaller and modular  chunks of code blocks will increase the  readability of the code along with  providing it reusability.</a:t>
            </a:r>
          </a:p>
        </p:txBody>
      </p:sp>
      <p:pic>
        <p:nvPicPr>
          <p:cNvPr id="4" name="object 5">
            <a:extLst>
              <a:ext uri="{FF2B5EF4-FFF2-40B4-BE49-F238E27FC236}">
                <a16:creationId xmlns:a16="http://schemas.microsoft.com/office/drawing/2014/main" id="{7D197B77-09F0-23B7-86E7-B10361261CCB}"/>
              </a:ext>
            </a:extLst>
          </p:cNvPr>
          <p:cNvPicPr/>
          <p:nvPr/>
        </p:nvPicPr>
        <p:blipFill>
          <a:blip r:embed="rId3" cstate="print"/>
          <a:stretch>
            <a:fillRect/>
          </a:stretch>
        </p:blipFill>
        <p:spPr>
          <a:xfrm>
            <a:off x="5259955" y="971550"/>
            <a:ext cx="3189451" cy="3025225"/>
          </a:xfrm>
          <a:prstGeom prst="rect">
            <a:avLst/>
          </a:prstGeom>
        </p:spPr>
      </p:pic>
      <p:sp>
        <p:nvSpPr>
          <p:cNvPr id="7" name="Rectangle: Rounded Corners 6">
            <a:hlinkClick r:id="rId4"/>
            <a:extLst>
              <a:ext uri="{FF2B5EF4-FFF2-40B4-BE49-F238E27FC236}">
                <a16:creationId xmlns:a16="http://schemas.microsoft.com/office/drawing/2014/main" id="{B0FA9BF0-9FB5-AA6D-FE4C-1134C1836509}"/>
              </a:ext>
            </a:extLst>
          </p:cNvPr>
          <p:cNvSpPr/>
          <p:nvPr/>
        </p:nvSpPr>
        <p:spPr>
          <a:xfrm>
            <a:off x="7622746" y="4419608"/>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9pPr>
          </a:lstStyle>
          <a:p>
            <a:pPr algn="ctr"/>
            <a:r>
              <a:rPr lang="en-US" sz="1200">
                <a:solidFill>
                  <a:schemeClr val="bg1"/>
                </a:solidFill>
                <a:hlinkClick r:id="rId4">
                  <a:extLst>
                    <a:ext uri="{A12FA001-AC4F-418D-AE19-62706E023703}">
                      <ahyp:hlinkClr xmlns:ahyp="http://schemas.microsoft.com/office/drawing/2018/hyperlinkcolor" val="tx"/>
                    </a:ext>
                  </a:extLst>
                </a:hlinkClick>
              </a:rPr>
              <a:t>Reference link</a:t>
            </a:r>
            <a:endParaRPr lang="en-IN" sz="1200">
              <a:solidFill>
                <a:schemeClr val="bg1"/>
              </a:solidFill>
            </a:endParaRPr>
          </a:p>
        </p:txBody>
      </p:sp>
      <p:sp>
        <p:nvSpPr>
          <p:cNvPr id="8" name="TextBox 7">
            <a:extLst>
              <a:ext uri="{FF2B5EF4-FFF2-40B4-BE49-F238E27FC236}">
                <a16:creationId xmlns:a16="http://schemas.microsoft.com/office/drawing/2014/main" id="{568589E6-45D1-4263-9703-084EACA79E8F}"/>
              </a:ext>
            </a:extLst>
          </p:cNvPr>
          <p:cNvSpPr txBox="1"/>
          <p:nvPr/>
        </p:nvSpPr>
        <p:spPr>
          <a:xfrm>
            <a:off x="7849100" y="4178450"/>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IN" sz="900" b="1">
                <a:solidFill>
                  <a:srgbClr val="002060"/>
                </a:solidFill>
              </a:rPr>
              <a:t>Click here</a:t>
            </a:r>
          </a:p>
        </p:txBody>
      </p:sp>
    </p:spTree>
    <p:extLst>
      <p:ext uri="{BB962C8B-B14F-4D97-AF65-F5344CB8AC3E}">
        <p14:creationId xmlns:p14="http://schemas.microsoft.com/office/powerpoint/2010/main" val="329724130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Function &amp; Methods</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4352636" cy="246029"/>
          </a:xfrm>
          <a:prstGeom prst="rect">
            <a:avLst/>
          </a:prstGeom>
        </p:spPr>
        <p:txBody>
          <a:bodyPr vert="horz" wrap="square" lIns="0" tIns="12700" rIns="0" bIns="0" rtlCol="0">
            <a:spAutoFit/>
          </a:bodyPr>
          <a:lstStyle/>
          <a:p>
            <a:pPr marR="0" lvl="0" indent="0" algn="l" defTabSz="914400" rtl="0" eaLnBrk="1" fontAlgn="auto" latinLnBrk="0" hangingPunct="1">
              <a:lnSpc>
                <a:spcPts val="2000"/>
              </a:lnSpc>
              <a:spcBef>
                <a:spcPts val="100"/>
              </a:spcBef>
              <a:spcAft>
                <a:spcPts val="0"/>
              </a:spcAft>
              <a:buClrTx/>
              <a:buSzTx/>
              <a:buFontTx/>
              <a:buNone/>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Create &amp; Def Statement</a:t>
            </a:r>
          </a:p>
        </p:txBody>
      </p:sp>
      <p:sp>
        <p:nvSpPr>
          <p:cNvPr id="5" name="object 4">
            <a:extLst>
              <a:ext uri="{FF2B5EF4-FFF2-40B4-BE49-F238E27FC236}">
                <a16:creationId xmlns:a16="http://schemas.microsoft.com/office/drawing/2014/main" id="{28E8613A-2FEE-39BC-F2A7-54D87ADAE0CD}"/>
              </a:ext>
            </a:extLst>
          </p:cNvPr>
          <p:cNvSpPr txBox="1"/>
          <p:nvPr/>
        </p:nvSpPr>
        <p:spPr>
          <a:xfrm>
            <a:off x="228600" y="1403650"/>
            <a:ext cx="3959177" cy="3375219"/>
          </a:xfrm>
          <a:prstGeom prst="rect">
            <a:avLst/>
          </a:prstGeom>
        </p:spPr>
        <p:txBody>
          <a:bodyPr vert="horz" wrap="square" lIns="0" tIns="12700" rIns="0" bIns="0" rtlCol="0">
            <a:spAutoFit/>
          </a:bodyPr>
          <a:lstStyle/>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The def keyword is used to start the  function definition.</a:t>
            </a:r>
          </a:p>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The</a:t>
            </a:r>
            <a:r>
              <a:rPr lang="en-US" kern="1200" spc="-5">
                <a:solidFill>
                  <a:schemeClr val="tx1"/>
                </a:solidFill>
                <a:latin typeface="Arial MT"/>
                <a:ea typeface="+mn-ea"/>
                <a:cs typeface="Arial MT"/>
              </a:rPr>
              <a:t> </a:t>
            </a:r>
            <a:r>
              <a:rPr kumimoji="0" lang="en-US" sz="1400" i="0" u="none" strike="noStrike" kern="1200" cap="none" spc="-5" normalizeH="0" baseline="0" noProof="0">
                <a:ln>
                  <a:noFill/>
                </a:ln>
                <a:solidFill>
                  <a:schemeClr val="tx1"/>
                </a:solidFill>
                <a:effectLst/>
                <a:uLnTx/>
                <a:uFillTx/>
                <a:latin typeface="Arial MT"/>
                <a:ea typeface="+mn-ea"/>
                <a:cs typeface="Arial MT"/>
              </a:rPr>
              <a:t>def</a:t>
            </a:r>
            <a:r>
              <a:rPr lang="en-US" kern="1200" spc="-5">
                <a:solidFill>
                  <a:schemeClr val="tx1"/>
                </a:solidFill>
                <a:latin typeface="Arial MT"/>
                <a:ea typeface="+mn-ea"/>
                <a:cs typeface="Arial MT"/>
              </a:rPr>
              <a:t> </a:t>
            </a:r>
            <a:r>
              <a:rPr kumimoji="0" lang="en-US" sz="1400" i="0" u="none" strike="noStrike" kern="1200" cap="none" spc="-5" normalizeH="0" baseline="0" noProof="0">
                <a:ln>
                  <a:noFill/>
                </a:ln>
                <a:solidFill>
                  <a:schemeClr val="tx1"/>
                </a:solidFill>
                <a:effectLst/>
                <a:uLnTx/>
                <a:uFillTx/>
                <a:latin typeface="Arial MT"/>
                <a:ea typeface="+mn-ea"/>
                <a:cs typeface="Arial MT"/>
              </a:rPr>
              <a:t>keyword</a:t>
            </a:r>
            <a:r>
              <a:rPr lang="en-US" kern="1200" spc="-5">
                <a:solidFill>
                  <a:schemeClr val="tx1"/>
                </a:solidFill>
                <a:latin typeface="Arial MT"/>
                <a:ea typeface="+mn-ea"/>
                <a:cs typeface="Arial MT"/>
              </a:rPr>
              <a:t> </a:t>
            </a:r>
            <a:r>
              <a:rPr kumimoji="0" lang="en-US" sz="1400" i="0" u="none" strike="noStrike" kern="1200" cap="none" spc="-5" normalizeH="0" baseline="0" noProof="0">
                <a:ln>
                  <a:noFill/>
                </a:ln>
                <a:solidFill>
                  <a:schemeClr val="tx1"/>
                </a:solidFill>
                <a:effectLst/>
                <a:uLnTx/>
                <a:uFillTx/>
                <a:latin typeface="Arial MT"/>
                <a:ea typeface="+mn-ea"/>
                <a:cs typeface="Arial MT"/>
              </a:rPr>
              <a:t>is</a:t>
            </a:r>
            <a:r>
              <a:rPr lang="en-US" kern="1200" spc="-5">
                <a:solidFill>
                  <a:schemeClr val="tx1"/>
                </a:solidFill>
                <a:latin typeface="Arial MT"/>
                <a:ea typeface="+mn-ea"/>
                <a:cs typeface="Arial MT"/>
              </a:rPr>
              <a:t> </a:t>
            </a:r>
            <a:r>
              <a:rPr kumimoji="0" lang="en-US" sz="1400" i="0" u="none" strike="noStrike" kern="1200" cap="none" spc="-5" normalizeH="0" baseline="0" noProof="0">
                <a:ln>
                  <a:noFill/>
                </a:ln>
                <a:solidFill>
                  <a:schemeClr val="tx1"/>
                </a:solidFill>
                <a:effectLst/>
                <a:uLnTx/>
                <a:uFillTx/>
                <a:latin typeface="Arial MT"/>
                <a:ea typeface="+mn-ea"/>
                <a:cs typeface="Arial MT"/>
              </a:rPr>
              <a:t>followed</a:t>
            </a:r>
            <a:r>
              <a:rPr lang="en-US" kern="1200" spc="-5">
                <a:solidFill>
                  <a:schemeClr val="tx1"/>
                </a:solidFill>
                <a:latin typeface="Arial MT"/>
                <a:ea typeface="+mn-ea"/>
                <a:cs typeface="Arial MT"/>
              </a:rPr>
              <a:t> </a:t>
            </a:r>
            <a:r>
              <a:rPr kumimoji="0" lang="en-US" sz="1400" i="0" u="none" strike="noStrike" kern="1200" cap="none" spc="-5" normalizeH="0" baseline="0" noProof="0">
                <a:ln>
                  <a:noFill/>
                </a:ln>
                <a:solidFill>
                  <a:schemeClr val="tx1"/>
                </a:solidFill>
                <a:effectLst/>
                <a:uLnTx/>
                <a:uFillTx/>
                <a:latin typeface="Arial MT"/>
                <a:ea typeface="+mn-ea"/>
                <a:cs typeface="Arial MT"/>
              </a:rPr>
              <a:t>by</a:t>
            </a:r>
            <a:r>
              <a:rPr lang="en-US" kern="1200" spc="-5">
                <a:solidFill>
                  <a:schemeClr val="tx1"/>
                </a:solidFill>
                <a:latin typeface="Arial MT"/>
                <a:ea typeface="+mn-ea"/>
                <a:cs typeface="Arial MT"/>
              </a:rPr>
              <a:t> </a:t>
            </a:r>
            <a:r>
              <a:rPr kumimoji="0" lang="en-US" sz="1400" i="0" u="none" strike="noStrike" kern="1200" cap="none" spc="-5" normalizeH="0" baseline="0" noProof="0">
                <a:ln>
                  <a:noFill/>
                </a:ln>
                <a:solidFill>
                  <a:schemeClr val="tx1"/>
                </a:solidFill>
                <a:effectLst/>
                <a:uLnTx/>
                <a:uFillTx/>
                <a:latin typeface="Arial MT"/>
                <a:ea typeface="+mn-ea"/>
                <a:cs typeface="Arial MT"/>
              </a:rPr>
              <a:t>a function-name which</a:t>
            </a:r>
            <a:r>
              <a:rPr lang="en-US" kern="1200" spc="-5">
                <a:solidFill>
                  <a:schemeClr val="tx1"/>
                </a:solidFill>
                <a:latin typeface="Arial MT"/>
                <a:ea typeface="+mn-ea"/>
                <a:cs typeface="Arial MT"/>
              </a:rPr>
              <a:t> </a:t>
            </a:r>
            <a:r>
              <a:rPr kumimoji="0" lang="en-US" sz="1400" i="0" u="none" strike="noStrike" kern="1200" cap="none" spc="-5" normalizeH="0" baseline="0" noProof="0">
                <a:ln>
                  <a:noFill/>
                </a:ln>
                <a:solidFill>
                  <a:schemeClr val="tx1"/>
                </a:solidFill>
                <a:effectLst/>
                <a:uLnTx/>
                <a:uFillTx/>
                <a:latin typeface="Arial MT"/>
                <a:ea typeface="+mn-ea"/>
                <a:cs typeface="Arial MT"/>
              </a:rPr>
              <a:t>is</a:t>
            </a:r>
            <a:r>
              <a:rPr lang="en-US" kern="1200" spc="-5">
                <a:solidFill>
                  <a:schemeClr val="tx1"/>
                </a:solidFill>
                <a:latin typeface="Arial MT"/>
                <a:ea typeface="+mn-ea"/>
                <a:cs typeface="Arial MT"/>
              </a:rPr>
              <a:t> </a:t>
            </a:r>
            <a:r>
              <a:rPr kumimoji="0" lang="en-US" sz="1400" i="0" u="none" strike="noStrike" kern="1200" cap="none" spc="-5" normalizeH="0" baseline="0" noProof="0">
                <a:ln>
                  <a:noFill/>
                </a:ln>
                <a:solidFill>
                  <a:schemeClr val="tx1"/>
                </a:solidFill>
                <a:effectLst/>
                <a:uLnTx/>
                <a:uFillTx/>
                <a:latin typeface="Arial MT"/>
                <a:ea typeface="+mn-ea"/>
                <a:cs typeface="Arial MT"/>
              </a:rPr>
              <a:t>followed by parentheses containing the arguments passed by the user and a colon at the end.</a:t>
            </a:r>
          </a:p>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After adding the colon, the body of the  function starts with an indented block in  a new line.</a:t>
            </a:r>
          </a:p>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The return statement sends a result  object back to the caller.</a:t>
            </a:r>
          </a:p>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endParaRPr kumimoji="0" lang="en-US" sz="1400" i="0" u="none" strike="noStrike" kern="1200" cap="none" spc="-5" normalizeH="0" baseline="0" noProof="0">
              <a:ln>
                <a:noFill/>
              </a:ln>
              <a:solidFill>
                <a:schemeClr val="tx1"/>
              </a:solidFill>
              <a:effectLst/>
              <a:uLnTx/>
              <a:uFillTx/>
              <a:latin typeface="Arial MT"/>
              <a:ea typeface="+mn-ea"/>
              <a:cs typeface="Arial MT"/>
            </a:endParaRPr>
          </a:p>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endParaRPr kumimoji="0" lang="en-US" sz="1400" i="0" u="none" strike="noStrike" kern="1200" cap="none" spc="-5" normalizeH="0" baseline="0" noProof="0">
              <a:ln>
                <a:noFill/>
              </a:ln>
              <a:solidFill>
                <a:schemeClr val="tx1"/>
              </a:solidFill>
              <a:effectLst/>
              <a:uLnTx/>
              <a:uFillTx/>
              <a:latin typeface="Arial MT"/>
              <a:ea typeface="+mn-ea"/>
              <a:cs typeface="Arial MT"/>
            </a:endParaRPr>
          </a:p>
        </p:txBody>
      </p:sp>
      <p:sp>
        <p:nvSpPr>
          <p:cNvPr id="7" name="Rectangle: Rounded Corners 6">
            <a:hlinkClick r:id="rId3"/>
            <a:extLst>
              <a:ext uri="{FF2B5EF4-FFF2-40B4-BE49-F238E27FC236}">
                <a16:creationId xmlns:a16="http://schemas.microsoft.com/office/drawing/2014/main" id="{B0FA9BF0-9FB5-AA6D-FE4C-1134C1836509}"/>
              </a:ext>
            </a:extLst>
          </p:cNvPr>
          <p:cNvSpPr/>
          <p:nvPr/>
        </p:nvSpPr>
        <p:spPr>
          <a:xfrm>
            <a:off x="7622746" y="4419608"/>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9pPr>
          </a:lstStyle>
          <a:p>
            <a:pPr algn="ctr"/>
            <a:r>
              <a:rPr lang="en-US" sz="1200">
                <a:solidFill>
                  <a:schemeClr val="bg1"/>
                </a:solidFill>
                <a:hlinkClick r:id="rId3">
                  <a:extLst>
                    <a:ext uri="{A12FA001-AC4F-418D-AE19-62706E023703}">
                      <ahyp:hlinkClr xmlns:ahyp="http://schemas.microsoft.com/office/drawing/2018/hyperlinkcolor" val="tx"/>
                    </a:ext>
                  </a:extLst>
                </a:hlinkClick>
              </a:rPr>
              <a:t>Reference link</a:t>
            </a:r>
            <a:endParaRPr lang="en-IN" sz="1200">
              <a:solidFill>
                <a:schemeClr val="bg1"/>
              </a:solidFill>
            </a:endParaRPr>
          </a:p>
        </p:txBody>
      </p:sp>
      <p:sp>
        <p:nvSpPr>
          <p:cNvPr id="8" name="TextBox 7">
            <a:extLst>
              <a:ext uri="{FF2B5EF4-FFF2-40B4-BE49-F238E27FC236}">
                <a16:creationId xmlns:a16="http://schemas.microsoft.com/office/drawing/2014/main" id="{568589E6-45D1-4263-9703-084EACA79E8F}"/>
              </a:ext>
            </a:extLst>
          </p:cNvPr>
          <p:cNvSpPr txBox="1"/>
          <p:nvPr/>
        </p:nvSpPr>
        <p:spPr>
          <a:xfrm>
            <a:off x="7849100" y="4178450"/>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IN" sz="900" b="1">
                <a:solidFill>
                  <a:srgbClr val="002060"/>
                </a:solidFill>
              </a:rPr>
              <a:t>Click here</a:t>
            </a:r>
          </a:p>
        </p:txBody>
      </p:sp>
      <p:pic>
        <p:nvPicPr>
          <p:cNvPr id="6" name="object 9">
            <a:extLst>
              <a:ext uri="{FF2B5EF4-FFF2-40B4-BE49-F238E27FC236}">
                <a16:creationId xmlns:a16="http://schemas.microsoft.com/office/drawing/2014/main" id="{18BE7E79-8887-0030-7053-7D2533C0744D}"/>
              </a:ext>
            </a:extLst>
          </p:cNvPr>
          <p:cNvPicPr/>
          <p:nvPr/>
        </p:nvPicPr>
        <p:blipFill>
          <a:blip r:embed="rId4" cstate="print"/>
          <a:stretch>
            <a:fillRect/>
          </a:stretch>
        </p:blipFill>
        <p:spPr>
          <a:xfrm>
            <a:off x="4956224" y="1707906"/>
            <a:ext cx="3684357" cy="1079256"/>
          </a:xfrm>
          <a:prstGeom prst="rect">
            <a:avLst/>
          </a:prstGeom>
        </p:spPr>
      </p:pic>
    </p:spTree>
    <p:extLst>
      <p:ext uri="{BB962C8B-B14F-4D97-AF65-F5344CB8AC3E}">
        <p14:creationId xmlns:p14="http://schemas.microsoft.com/office/powerpoint/2010/main" val="39089557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Function &amp; Methods</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4352636" cy="246029"/>
          </a:xfrm>
          <a:prstGeom prst="rect">
            <a:avLst/>
          </a:prstGeom>
        </p:spPr>
        <p:txBody>
          <a:bodyPr vert="horz" wrap="square" lIns="0" tIns="12700" rIns="0" bIns="0" rtlCol="0">
            <a:spAutoFit/>
          </a:bodyPr>
          <a:lstStyle/>
          <a:p>
            <a:pPr marR="0" lvl="0" indent="0" algn="l" defTabSz="914400" rtl="0" eaLnBrk="1" fontAlgn="auto" latinLnBrk="0" hangingPunct="1">
              <a:lnSpc>
                <a:spcPts val="2000"/>
              </a:lnSpc>
              <a:spcBef>
                <a:spcPts val="100"/>
              </a:spcBef>
              <a:spcAft>
                <a:spcPts val="0"/>
              </a:spcAft>
              <a:buClrTx/>
              <a:buSzTx/>
              <a:buFontTx/>
              <a:buNone/>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Calling a Function</a:t>
            </a:r>
          </a:p>
        </p:txBody>
      </p:sp>
      <p:sp>
        <p:nvSpPr>
          <p:cNvPr id="5" name="object 4">
            <a:extLst>
              <a:ext uri="{FF2B5EF4-FFF2-40B4-BE49-F238E27FC236}">
                <a16:creationId xmlns:a16="http://schemas.microsoft.com/office/drawing/2014/main" id="{28E8613A-2FEE-39BC-F2A7-54D87ADAE0CD}"/>
              </a:ext>
            </a:extLst>
          </p:cNvPr>
          <p:cNvSpPr txBox="1"/>
          <p:nvPr/>
        </p:nvSpPr>
        <p:spPr>
          <a:xfrm>
            <a:off x="228600" y="1403650"/>
            <a:ext cx="7850164" cy="241156"/>
          </a:xfrm>
          <a:prstGeom prst="rect">
            <a:avLst/>
          </a:prstGeom>
        </p:spPr>
        <p:txBody>
          <a:bodyPr vert="horz" wrap="square" lIns="0" tIns="12700" rIns="0" bIns="0" rtlCol="0">
            <a:spAutoFit/>
          </a:bodyPr>
          <a:lstStyle/>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To call a function we simply type the  function name with appropriate  parameters.</a:t>
            </a:r>
          </a:p>
        </p:txBody>
      </p:sp>
      <p:pic>
        <p:nvPicPr>
          <p:cNvPr id="4" name="object 5">
            <a:extLst>
              <a:ext uri="{FF2B5EF4-FFF2-40B4-BE49-F238E27FC236}">
                <a16:creationId xmlns:a16="http://schemas.microsoft.com/office/drawing/2014/main" id="{A7EA7273-206E-F979-C798-865E86C9E136}"/>
              </a:ext>
            </a:extLst>
          </p:cNvPr>
          <p:cNvPicPr/>
          <p:nvPr/>
        </p:nvPicPr>
        <p:blipFill>
          <a:blip r:embed="rId3" cstate="print"/>
          <a:stretch>
            <a:fillRect/>
          </a:stretch>
        </p:blipFill>
        <p:spPr>
          <a:xfrm>
            <a:off x="2073869" y="1956736"/>
            <a:ext cx="5856614" cy="2500863"/>
          </a:xfrm>
          <a:prstGeom prst="rect">
            <a:avLst/>
          </a:prstGeom>
        </p:spPr>
      </p:pic>
    </p:spTree>
    <p:extLst>
      <p:ext uri="{BB962C8B-B14F-4D97-AF65-F5344CB8AC3E}">
        <p14:creationId xmlns:p14="http://schemas.microsoft.com/office/powerpoint/2010/main" val="204815442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Function &amp; Methods</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4352636" cy="246029"/>
          </a:xfrm>
          <a:prstGeom prst="rect">
            <a:avLst/>
          </a:prstGeom>
        </p:spPr>
        <p:txBody>
          <a:bodyPr vert="horz" wrap="square" lIns="0" tIns="12700" rIns="0" bIns="0" rtlCol="0">
            <a:spAutoFit/>
          </a:bodyPr>
          <a:lstStyle/>
          <a:p>
            <a:pPr marR="0" lvl="0" indent="0" algn="l" defTabSz="914400" rtl="0" eaLnBrk="1" fontAlgn="auto" latinLnBrk="0" hangingPunct="1">
              <a:lnSpc>
                <a:spcPts val="2000"/>
              </a:lnSpc>
              <a:spcBef>
                <a:spcPts val="100"/>
              </a:spcBef>
              <a:spcAft>
                <a:spcPts val="0"/>
              </a:spcAft>
              <a:buClrTx/>
              <a:buSzTx/>
              <a:buFontTx/>
              <a:buNone/>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Function works &amp; Types</a:t>
            </a:r>
          </a:p>
        </p:txBody>
      </p:sp>
      <p:sp>
        <p:nvSpPr>
          <p:cNvPr id="5" name="object 4">
            <a:extLst>
              <a:ext uri="{FF2B5EF4-FFF2-40B4-BE49-F238E27FC236}">
                <a16:creationId xmlns:a16="http://schemas.microsoft.com/office/drawing/2014/main" id="{28E8613A-2FEE-39BC-F2A7-54D87ADAE0CD}"/>
              </a:ext>
            </a:extLst>
          </p:cNvPr>
          <p:cNvSpPr txBox="1"/>
          <p:nvPr/>
        </p:nvSpPr>
        <p:spPr>
          <a:xfrm>
            <a:off x="228600" y="1403650"/>
            <a:ext cx="4352636" cy="1644746"/>
          </a:xfrm>
          <a:prstGeom prst="rect">
            <a:avLst/>
          </a:prstGeom>
        </p:spPr>
        <p:txBody>
          <a:bodyPr vert="horz" wrap="square" lIns="0" tIns="12700" rIns="0" bIns="0" rtlCol="0">
            <a:spAutoFit/>
          </a:bodyPr>
          <a:lstStyle/>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Basically, we can divide functions into  the following two types:</a:t>
            </a:r>
          </a:p>
          <a:p>
            <a:pPr marL="173736" marR="5080" lvl="0" indent="-173736" defTabSz="914400" rtl="0" eaLnBrk="1" fontAlgn="auto" latinLnBrk="0" hangingPunct="1">
              <a:lnSpc>
                <a:spcPct val="116100"/>
              </a:lnSpc>
              <a:spcBef>
                <a:spcPts val="600"/>
              </a:spcBef>
              <a:spcAft>
                <a:spcPts val="0"/>
              </a:spcAft>
              <a:buClr>
                <a:srgbClr val="223366"/>
              </a:buClr>
              <a:buSzTx/>
              <a:buFont typeface="+mj-lt"/>
              <a:buAutoNum type="arabicPeriod"/>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Built-in functions - Functions that are  built into Python.</a:t>
            </a:r>
          </a:p>
          <a:p>
            <a:pPr marL="173736" marR="5080" lvl="0" indent="-173736" defTabSz="914400" rtl="0" eaLnBrk="1" fontAlgn="auto" latinLnBrk="0" hangingPunct="1">
              <a:lnSpc>
                <a:spcPct val="116100"/>
              </a:lnSpc>
              <a:spcBef>
                <a:spcPts val="600"/>
              </a:spcBef>
              <a:spcAft>
                <a:spcPts val="0"/>
              </a:spcAft>
              <a:buClr>
                <a:srgbClr val="223366"/>
              </a:buClr>
              <a:buSzTx/>
              <a:buFont typeface="+mj-lt"/>
              <a:buAutoNum type="arabicPeriod"/>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User-defined functions - Functions  defined by the users themselves</a:t>
            </a:r>
          </a:p>
        </p:txBody>
      </p:sp>
      <p:pic>
        <p:nvPicPr>
          <p:cNvPr id="6" name="object 6">
            <a:extLst>
              <a:ext uri="{FF2B5EF4-FFF2-40B4-BE49-F238E27FC236}">
                <a16:creationId xmlns:a16="http://schemas.microsoft.com/office/drawing/2014/main" id="{BB8170CC-C9F6-C549-D7FC-98E511BDB325}"/>
              </a:ext>
            </a:extLst>
          </p:cNvPr>
          <p:cNvPicPr/>
          <p:nvPr/>
        </p:nvPicPr>
        <p:blipFill>
          <a:blip r:embed="rId3" cstate="print"/>
          <a:stretch>
            <a:fillRect/>
          </a:stretch>
        </p:blipFill>
        <p:spPr>
          <a:xfrm>
            <a:off x="5345767" y="982680"/>
            <a:ext cx="3067050" cy="2981325"/>
          </a:xfrm>
          <a:prstGeom prst="rect">
            <a:avLst/>
          </a:prstGeom>
        </p:spPr>
      </p:pic>
      <p:sp>
        <p:nvSpPr>
          <p:cNvPr id="7" name="Rectangle: Rounded Corners 6">
            <a:hlinkClick r:id="rId4"/>
            <a:extLst>
              <a:ext uri="{FF2B5EF4-FFF2-40B4-BE49-F238E27FC236}">
                <a16:creationId xmlns:a16="http://schemas.microsoft.com/office/drawing/2014/main" id="{17799B70-6D61-0DDD-D20E-3905F3DAFBB1}"/>
              </a:ext>
            </a:extLst>
          </p:cNvPr>
          <p:cNvSpPr/>
          <p:nvPr/>
        </p:nvSpPr>
        <p:spPr>
          <a:xfrm>
            <a:off x="7622746" y="4419608"/>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9pPr>
          </a:lstStyle>
          <a:p>
            <a:pPr algn="ctr"/>
            <a:r>
              <a:rPr lang="en-US" sz="1200">
                <a:solidFill>
                  <a:schemeClr val="bg1"/>
                </a:solidFill>
                <a:hlinkClick r:id="rId4">
                  <a:extLst>
                    <a:ext uri="{A12FA001-AC4F-418D-AE19-62706E023703}">
                      <ahyp:hlinkClr xmlns:ahyp="http://schemas.microsoft.com/office/drawing/2018/hyperlinkcolor" val="tx"/>
                    </a:ext>
                  </a:extLst>
                </a:hlinkClick>
              </a:rPr>
              <a:t>Reference link</a:t>
            </a:r>
            <a:endParaRPr lang="en-IN" sz="1200">
              <a:solidFill>
                <a:schemeClr val="bg1"/>
              </a:solidFill>
            </a:endParaRPr>
          </a:p>
        </p:txBody>
      </p:sp>
      <p:sp>
        <p:nvSpPr>
          <p:cNvPr id="8" name="TextBox 7">
            <a:extLst>
              <a:ext uri="{FF2B5EF4-FFF2-40B4-BE49-F238E27FC236}">
                <a16:creationId xmlns:a16="http://schemas.microsoft.com/office/drawing/2014/main" id="{6CB31AEC-F94A-44FA-1907-D259DEDABEF5}"/>
              </a:ext>
            </a:extLst>
          </p:cNvPr>
          <p:cNvSpPr txBox="1"/>
          <p:nvPr/>
        </p:nvSpPr>
        <p:spPr>
          <a:xfrm>
            <a:off x="7849100" y="4178450"/>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IN" sz="900" b="1">
                <a:solidFill>
                  <a:srgbClr val="002060"/>
                </a:solidFill>
              </a:rPr>
              <a:t>Click here</a:t>
            </a:r>
          </a:p>
        </p:txBody>
      </p:sp>
    </p:spTree>
    <p:extLst>
      <p:ext uri="{BB962C8B-B14F-4D97-AF65-F5344CB8AC3E}">
        <p14:creationId xmlns:p14="http://schemas.microsoft.com/office/powerpoint/2010/main" val="203336314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Function &amp; Methods</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4352636" cy="246029"/>
          </a:xfrm>
          <a:prstGeom prst="rect">
            <a:avLst/>
          </a:prstGeom>
        </p:spPr>
        <p:txBody>
          <a:bodyPr vert="horz" wrap="square" lIns="0" tIns="12700" rIns="0" bIns="0" rtlCol="0">
            <a:spAutoFit/>
          </a:bodyPr>
          <a:lstStyle/>
          <a:p>
            <a:pPr marR="0" lvl="0" indent="0" algn="l" defTabSz="914400" rtl="0" eaLnBrk="1" fontAlgn="auto" latinLnBrk="0" hangingPunct="1">
              <a:lnSpc>
                <a:spcPts val="2000"/>
              </a:lnSpc>
              <a:spcBef>
                <a:spcPts val="100"/>
              </a:spcBef>
              <a:spcAft>
                <a:spcPts val="0"/>
              </a:spcAft>
              <a:buClrTx/>
              <a:buSzTx/>
              <a:buFontTx/>
              <a:buNone/>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Global, Local and Nonlocal</a:t>
            </a:r>
          </a:p>
        </p:txBody>
      </p:sp>
      <p:sp>
        <p:nvSpPr>
          <p:cNvPr id="5" name="object 4">
            <a:extLst>
              <a:ext uri="{FF2B5EF4-FFF2-40B4-BE49-F238E27FC236}">
                <a16:creationId xmlns:a16="http://schemas.microsoft.com/office/drawing/2014/main" id="{28E8613A-2FEE-39BC-F2A7-54D87ADAE0CD}"/>
              </a:ext>
            </a:extLst>
          </p:cNvPr>
          <p:cNvSpPr txBox="1"/>
          <p:nvPr/>
        </p:nvSpPr>
        <p:spPr>
          <a:xfrm>
            <a:off x="228599" y="1403650"/>
            <a:ext cx="8090009" cy="568041"/>
          </a:xfrm>
          <a:prstGeom prst="rect">
            <a:avLst/>
          </a:prstGeom>
        </p:spPr>
        <p:txBody>
          <a:bodyPr vert="horz" wrap="square" lIns="0" tIns="12700" rIns="0" bIns="0" rtlCol="0">
            <a:spAutoFit/>
          </a:bodyPr>
          <a:lstStyle/>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Global variable can be accessed inside  or outside of the function.</a:t>
            </a:r>
          </a:p>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A variable declared inside the function's  body or in the local scope is known as  local variable.</a:t>
            </a:r>
          </a:p>
        </p:txBody>
      </p:sp>
      <p:pic>
        <p:nvPicPr>
          <p:cNvPr id="6" name="object 5">
            <a:extLst>
              <a:ext uri="{FF2B5EF4-FFF2-40B4-BE49-F238E27FC236}">
                <a16:creationId xmlns:a16="http://schemas.microsoft.com/office/drawing/2014/main" id="{C47C1EDC-D302-DCBE-003F-D056DB4A7E8E}"/>
              </a:ext>
            </a:extLst>
          </p:cNvPr>
          <p:cNvPicPr/>
          <p:nvPr/>
        </p:nvPicPr>
        <p:blipFill rotWithShape="1">
          <a:blip r:embed="rId3" cstate="print"/>
          <a:srcRect t="11094" b="8659"/>
          <a:stretch/>
        </p:blipFill>
        <p:spPr>
          <a:xfrm>
            <a:off x="2505059" y="2267422"/>
            <a:ext cx="4133882" cy="2536142"/>
          </a:xfrm>
          <a:prstGeom prst="rect">
            <a:avLst/>
          </a:prstGeom>
        </p:spPr>
      </p:pic>
    </p:spTree>
    <p:extLst>
      <p:ext uri="{BB962C8B-B14F-4D97-AF65-F5344CB8AC3E}">
        <p14:creationId xmlns:p14="http://schemas.microsoft.com/office/powerpoint/2010/main" val="23425392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Function &amp; Methods</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4352636" cy="246029"/>
          </a:xfrm>
          <a:prstGeom prst="rect">
            <a:avLst/>
          </a:prstGeom>
        </p:spPr>
        <p:txBody>
          <a:bodyPr vert="horz" wrap="square" lIns="0" tIns="12700" rIns="0" bIns="0" rtlCol="0">
            <a:spAutoFit/>
          </a:bodyPr>
          <a:lstStyle/>
          <a:p>
            <a:pPr marR="0" lvl="0" indent="0" algn="l" defTabSz="914400" rtl="0" eaLnBrk="1" fontAlgn="auto" latinLnBrk="0" hangingPunct="1">
              <a:lnSpc>
                <a:spcPts val="2000"/>
              </a:lnSpc>
              <a:spcBef>
                <a:spcPts val="100"/>
              </a:spcBef>
              <a:spcAft>
                <a:spcPts val="0"/>
              </a:spcAft>
              <a:buClrTx/>
              <a:buSzTx/>
              <a:buFontTx/>
              <a:buNone/>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Global, Local and Nonlocal</a:t>
            </a:r>
          </a:p>
        </p:txBody>
      </p:sp>
      <p:sp>
        <p:nvSpPr>
          <p:cNvPr id="5" name="object 4">
            <a:extLst>
              <a:ext uri="{FF2B5EF4-FFF2-40B4-BE49-F238E27FC236}">
                <a16:creationId xmlns:a16="http://schemas.microsoft.com/office/drawing/2014/main" id="{28E8613A-2FEE-39BC-F2A7-54D87ADAE0CD}"/>
              </a:ext>
            </a:extLst>
          </p:cNvPr>
          <p:cNvSpPr txBox="1"/>
          <p:nvPr/>
        </p:nvSpPr>
        <p:spPr>
          <a:xfrm>
            <a:off x="228600" y="1403650"/>
            <a:ext cx="4352636" cy="2471510"/>
          </a:xfrm>
          <a:prstGeom prst="rect">
            <a:avLst/>
          </a:prstGeom>
        </p:spPr>
        <p:txBody>
          <a:bodyPr vert="horz" wrap="square" lIns="0" tIns="12700" rIns="0" bIns="0" rtlCol="0">
            <a:spAutoFit/>
          </a:bodyPr>
          <a:lstStyle/>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Nonlocal variable are used in nested  function whose local scope is not  defined. This means, the variable can be  neither in the local nor the global scope.</a:t>
            </a:r>
          </a:p>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We use nonlocal keyword to create  nonlocal variable.</a:t>
            </a:r>
          </a:p>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In Python, global keyword allows you to  modify the variable outside of the  current scope.</a:t>
            </a:r>
          </a:p>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It is used to create a global variable and  make changes to the variable in a local context.</a:t>
            </a:r>
          </a:p>
        </p:txBody>
      </p:sp>
      <p:pic>
        <p:nvPicPr>
          <p:cNvPr id="4" name="object 6">
            <a:extLst>
              <a:ext uri="{FF2B5EF4-FFF2-40B4-BE49-F238E27FC236}">
                <a16:creationId xmlns:a16="http://schemas.microsoft.com/office/drawing/2014/main" id="{95F3846A-917D-5FBF-A27B-132E71AFF0F7}"/>
              </a:ext>
            </a:extLst>
          </p:cNvPr>
          <p:cNvPicPr/>
          <p:nvPr/>
        </p:nvPicPr>
        <p:blipFill>
          <a:blip r:embed="rId3" cstate="print"/>
          <a:stretch>
            <a:fillRect/>
          </a:stretch>
        </p:blipFill>
        <p:spPr>
          <a:xfrm>
            <a:off x="5368323" y="920806"/>
            <a:ext cx="2695575" cy="3133725"/>
          </a:xfrm>
          <a:prstGeom prst="rect">
            <a:avLst/>
          </a:prstGeom>
        </p:spPr>
      </p:pic>
    </p:spTree>
    <p:extLst>
      <p:ext uri="{BB962C8B-B14F-4D97-AF65-F5344CB8AC3E}">
        <p14:creationId xmlns:p14="http://schemas.microsoft.com/office/powerpoint/2010/main" val="382117794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Function &amp; Methods</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4352636" cy="246029"/>
          </a:xfrm>
          <a:prstGeom prst="rect">
            <a:avLst/>
          </a:prstGeom>
        </p:spPr>
        <p:txBody>
          <a:bodyPr vert="horz" wrap="square" lIns="0" tIns="12700" rIns="0" bIns="0" rtlCol="0">
            <a:spAutoFit/>
          </a:bodyPr>
          <a:lstStyle/>
          <a:p>
            <a:pPr marR="0" lvl="0" indent="0" algn="l" defTabSz="914400" rtl="0" eaLnBrk="1" fontAlgn="auto" latinLnBrk="0" hangingPunct="1">
              <a:lnSpc>
                <a:spcPts val="2000"/>
              </a:lnSpc>
              <a:spcBef>
                <a:spcPts val="100"/>
              </a:spcBef>
              <a:spcAft>
                <a:spcPts val="0"/>
              </a:spcAft>
              <a:buClrTx/>
              <a:buSzTx/>
              <a:buFontTx/>
              <a:buNone/>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Return statement</a:t>
            </a:r>
          </a:p>
        </p:txBody>
      </p:sp>
      <p:sp>
        <p:nvSpPr>
          <p:cNvPr id="5" name="object 4">
            <a:extLst>
              <a:ext uri="{FF2B5EF4-FFF2-40B4-BE49-F238E27FC236}">
                <a16:creationId xmlns:a16="http://schemas.microsoft.com/office/drawing/2014/main" id="{28E8613A-2FEE-39BC-F2A7-54D87ADAE0CD}"/>
              </a:ext>
            </a:extLst>
          </p:cNvPr>
          <p:cNvSpPr txBox="1"/>
          <p:nvPr/>
        </p:nvSpPr>
        <p:spPr>
          <a:xfrm>
            <a:off x="228600" y="1403650"/>
            <a:ext cx="4352636" cy="491096"/>
          </a:xfrm>
          <a:prstGeom prst="rect">
            <a:avLst/>
          </a:prstGeom>
        </p:spPr>
        <p:txBody>
          <a:bodyPr vert="horz" wrap="square" lIns="0" tIns="12700" rIns="0" bIns="0" rtlCol="0">
            <a:spAutoFit/>
          </a:bodyPr>
          <a:lstStyle/>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return statement is used to exit a  function and go back to the place from  where it was called.</a:t>
            </a:r>
          </a:p>
        </p:txBody>
      </p:sp>
      <p:pic>
        <p:nvPicPr>
          <p:cNvPr id="4" name="object 5">
            <a:extLst>
              <a:ext uri="{FF2B5EF4-FFF2-40B4-BE49-F238E27FC236}">
                <a16:creationId xmlns:a16="http://schemas.microsoft.com/office/drawing/2014/main" id="{981724E4-5429-D042-8C22-28E7B4AE1437}"/>
              </a:ext>
            </a:extLst>
          </p:cNvPr>
          <p:cNvPicPr/>
          <p:nvPr/>
        </p:nvPicPr>
        <p:blipFill>
          <a:blip r:embed="rId3" cstate="print"/>
          <a:stretch>
            <a:fillRect/>
          </a:stretch>
        </p:blipFill>
        <p:spPr>
          <a:xfrm>
            <a:off x="4661832" y="1367330"/>
            <a:ext cx="4276725" cy="2724150"/>
          </a:xfrm>
          <a:prstGeom prst="rect">
            <a:avLst/>
          </a:prstGeom>
        </p:spPr>
      </p:pic>
    </p:spTree>
    <p:extLst>
      <p:ext uri="{BB962C8B-B14F-4D97-AF65-F5344CB8AC3E}">
        <p14:creationId xmlns:p14="http://schemas.microsoft.com/office/powerpoint/2010/main" val="230272615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Functions</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4352636" cy="246029"/>
          </a:xfrm>
          <a:prstGeom prst="rect">
            <a:avLst/>
          </a:prstGeom>
        </p:spPr>
        <p:txBody>
          <a:bodyPr vert="horz" wrap="square" lIns="0" tIns="12700" rIns="0" bIns="0" rtlCol="0">
            <a:spAutoFit/>
          </a:bodyPr>
          <a:lstStyle/>
          <a:p>
            <a:pPr marR="0" lvl="0" indent="0" algn="l" defTabSz="914400" rtl="0" eaLnBrk="1" fontAlgn="auto" latinLnBrk="0" hangingPunct="1">
              <a:lnSpc>
                <a:spcPts val="2000"/>
              </a:lnSpc>
              <a:spcBef>
                <a:spcPts val="100"/>
              </a:spcBef>
              <a:spcAft>
                <a:spcPts val="0"/>
              </a:spcAft>
              <a:buClrTx/>
              <a:buSzTx/>
              <a:buFontTx/>
              <a:buNone/>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Lambda Functions</a:t>
            </a:r>
          </a:p>
        </p:txBody>
      </p:sp>
      <p:sp>
        <p:nvSpPr>
          <p:cNvPr id="5" name="object 4">
            <a:extLst>
              <a:ext uri="{FF2B5EF4-FFF2-40B4-BE49-F238E27FC236}">
                <a16:creationId xmlns:a16="http://schemas.microsoft.com/office/drawing/2014/main" id="{28E8613A-2FEE-39BC-F2A7-54D87ADAE0CD}"/>
              </a:ext>
            </a:extLst>
          </p:cNvPr>
          <p:cNvSpPr txBox="1"/>
          <p:nvPr/>
        </p:nvSpPr>
        <p:spPr>
          <a:xfrm>
            <a:off x="228600" y="1403650"/>
            <a:ext cx="4352636" cy="1894686"/>
          </a:xfrm>
          <a:prstGeom prst="rect">
            <a:avLst/>
          </a:prstGeom>
        </p:spPr>
        <p:txBody>
          <a:bodyPr vert="horz" wrap="square" lIns="0" tIns="12700" rIns="0" bIns="0" rtlCol="0">
            <a:spAutoFit/>
          </a:bodyPr>
          <a:lstStyle/>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Use Def keyword: It creates a function  object and assigns it to a name.</a:t>
            </a:r>
          </a:p>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Use lambda: It creates an inline function  and returns it as a result.</a:t>
            </a:r>
          </a:p>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A lambda function is a lightweight  anonymous function. It can accept  any number of arguments but can  only have a single expression.</a:t>
            </a:r>
          </a:p>
        </p:txBody>
      </p:sp>
      <p:pic>
        <p:nvPicPr>
          <p:cNvPr id="4" name="object 5">
            <a:extLst>
              <a:ext uri="{FF2B5EF4-FFF2-40B4-BE49-F238E27FC236}">
                <a16:creationId xmlns:a16="http://schemas.microsoft.com/office/drawing/2014/main" id="{E3382161-3CBF-4601-2838-297C1C012D67}"/>
              </a:ext>
            </a:extLst>
          </p:cNvPr>
          <p:cNvPicPr/>
          <p:nvPr/>
        </p:nvPicPr>
        <p:blipFill>
          <a:blip r:embed="rId3" cstate="print"/>
          <a:stretch>
            <a:fillRect/>
          </a:stretch>
        </p:blipFill>
        <p:spPr>
          <a:xfrm>
            <a:off x="4744853" y="1289152"/>
            <a:ext cx="4179783" cy="2311337"/>
          </a:xfrm>
          <a:prstGeom prst="rect">
            <a:avLst/>
          </a:prstGeom>
        </p:spPr>
      </p:pic>
    </p:spTree>
    <p:extLst>
      <p:ext uri="{BB962C8B-B14F-4D97-AF65-F5344CB8AC3E}">
        <p14:creationId xmlns:p14="http://schemas.microsoft.com/office/powerpoint/2010/main" val="417455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0649" y="760211"/>
            <a:ext cx="1226185" cy="259045"/>
          </a:xfrm>
          <a:prstGeom prst="rect">
            <a:avLst/>
          </a:prstGeom>
        </p:spPr>
        <p:txBody>
          <a:bodyPr vert="horz" wrap="square" lIns="0" tIns="12700" rIns="0" bIns="0" rtlCol="0">
            <a:spAutoFit/>
          </a:bodyPr>
          <a:lstStyle/>
          <a:p>
            <a:pPr marL="12700">
              <a:lnSpc>
                <a:spcPct val="100000"/>
              </a:lnSpc>
              <a:spcBef>
                <a:spcPts val="100"/>
              </a:spcBef>
            </a:pPr>
            <a:r>
              <a:rPr sz="1600" b="1" spc="-5">
                <a:solidFill>
                  <a:srgbClr val="223366"/>
                </a:solidFill>
              </a:rPr>
              <a:t>Features</a:t>
            </a:r>
          </a:p>
        </p:txBody>
      </p:sp>
      <p:sp>
        <p:nvSpPr>
          <p:cNvPr id="3" name="object 3"/>
          <p:cNvSpPr txBox="1"/>
          <p:nvPr/>
        </p:nvSpPr>
        <p:spPr>
          <a:xfrm>
            <a:off x="217906" y="1059011"/>
            <a:ext cx="2219325" cy="2282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b="0" i="0" u="none" strike="noStrike" kern="1200" cap="none" spc="-5" normalizeH="0" baseline="0" noProof="0">
                <a:ln>
                  <a:noFill/>
                </a:ln>
                <a:solidFill>
                  <a:schemeClr val="tx1"/>
                </a:solidFill>
                <a:effectLst/>
                <a:uLnTx/>
                <a:uFillTx/>
                <a:latin typeface="+mj-lt"/>
                <a:ea typeface="+mn-ea"/>
                <a:cs typeface="Arial MT"/>
              </a:rPr>
              <a:t>Expressive</a:t>
            </a:r>
            <a:r>
              <a:rPr kumimoji="0" b="0" i="0" u="none" strike="noStrike" kern="1200" cap="none" spc="-85" normalizeH="0" baseline="0" noProof="0">
                <a:ln>
                  <a:noFill/>
                </a:ln>
                <a:solidFill>
                  <a:schemeClr val="tx1"/>
                </a:solidFill>
                <a:effectLst/>
                <a:uLnTx/>
                <a:uFillTx/>
                <a:latin typeface="+mj-lt"/>
                <a:ea typeface="+mn-ea"/>
                <a:cs typeface="Arial MT"/>
              </a:rPr>
              <a:t> </a:t>
            </a:r>
            <a:r>
              <a:rPr kumimoji="0" b="0" i="0" u="none" strike="noStrike" kern="1200" cap="none" spc="-5" normalizeH="0" baseline="0" noProof="0">
                <a:ln>
                  <a:noFill/>
                </a:ln>
                <a:solidFill>
                  <a:schemeClr val="tx1"/>
                </a:solidFill>
                <a:effectLst/>
                <a:uLnTx/>
                <a:uFillTx/>
                <a:latin typeface="+mj-lt"/>
                <a:ea typeface="+mn-ea"/>
                <a:cs typeface="Arial MT"/>
              </a:rPr>
              <a:t>Language</a:t>
            </a:r>
            <a:endParaRPr kumimoji="0" b="0" i="0" u="none" strike="noStrike" kern="1200" cap="none" spc="0" normalizeH="0" baseline="0" noProof="0">
              <a:ln>
                <a:noFill/>
              </a:ln>
              <a:solidFill>
                <a:schemeClr val="tx1"/>
              </a:solidFill>
              <a:effectLst/>
              <a:uLnTx/>
              <a:uFillTx/>
              <a:latin typeface="+mj-lt"/>
              <a:ea typeface="+mn-ea"/>
              <a:cs typeface="Arial MT"/>
            </a:endParaRPr>
          </a:p>
        </p:txBody>
      </p:sp>
      <p:sp>
        <p:nvSpPr>
          <p:cNvPr id="4" name="object 4"/>
          <p:cNvSpPr txBox="1"/>
          <p:nvPr/>
        </p:nvSpPr>
        <p:spPr>
          <a:xfrm>
            <a:off x="217906" y="1350887"/>
            <a:ext cx="7495886" cy="1144865"/>
          </a:xfrm>
          <a:prstGeom prst="rect">
            <a:avLst/>
          </a:prstGeom>
        </p:spPr>
        <p:txBody>
          <a:bodyPr vert="horz" wrap="square" lIns="0" tIns="12700" rIns="0" bIns="0" rtlCol="0">
            <a:spAutoFit/>
          </a:bodyPr>
          <a:lstStyle/>
          <a:p>
            <a:pPr marL="173736" marR="57912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347980" algn="l"/>
                <a:tab pos="349250" algn="l"/>
              </a:tabLst>
              <a:defRPr/>
            </a:pPr>
            <a:r>
              <a:rPr kumimoji="0" sz="1400" b="0" i="0" u="none" strike="noStrike" kern="1200" cap="none" spc="-5" normalizeH="0" baseline="0" noProof="0">
                <a:ln>
                  <a:noFill/>
                </a:ln>
                <a:solidFill>
                  <a:srgbClr val="333333"/>
                </a:solidFill>
                <a:effectLst/>
                <a:uLnTx/>
                <a:uFillTx/>
                <a:latin typeface="Arial MT"/>
                <a:ea typeface="+mn-ea"/>
                <a:cs typeface="Arial MT"/>
              </a:rPr>
              <a:t>Python is </a:t>
            </a:r>
            <a:r>
              <a:rPr kumimoji="0" sz="1400" b="0" i="0" u="none" strike="noStrike" kern="1200" cap="none" spc="0" normalizeH="0" baseline="0" noProof="0">
                <a:ln>
                  <a:noFill/>
                </a:ln>
                <a:solidFill>
                  <a:srgbClr val="333333"/>
                </a:solidFill>
                <a:effectLst/>
                <a:uLnTx/>
                <a:uFillTx/>
                <a:latin typeface="Arial MT"/>
                <a:ea typeface="+mn-ea"/>
                <a:cs typeface="Arial MT"/>
              </a:rPr>
              <a:t>very </a:t>
            </a:r>
            <a:r>
              <a:rPr kumimoji="0" sz="1400" b="0" i="0" u="none" strike="noStrike" kern="1200" cap="none" spc="-5" normalizeH="0" baseline="0" noProof="0">
                <a:ln>
                  <a:noFill/>
                </a:ln>
                <a:solidFill>
                  <a:srgbClr val="333333"/>
                </a:solidFill>
                <a:effectLst/>
                <a:uLnTx/>
                <a:uFillTx/>
                <a:latin typeface="Arial MT"/>
                <a:ea typeface="+mn-ea"/>
                <a:cs typeface="Arial MT"/>
              </a:rPr>
              <a:t>expressive when </a:t>
            </a:r>
            <a:r>
              <a:rPr kumimoji="0" sz="1400" b="0" i="0" u="none" strike="noStrike" kern="1200" cap="none" spc="-380" normalizeH="0" baseline="0" noProof="0">
                <a:ln>
                  <a:noFill/>
                </a:ln>
                <a:solidFill>
                  <a:srgbClr val="333333"/>
                </a:solidFill>
                <a:effectLst/>
                <a:uLnTx/>
                <a:uFillTx/>
                <a:latin typeface="Arial MT"/>
                <a:ea typeface="+mn-ea"/>
                <a:cs typeface="Arial MT"/>
              </a:rPr>
              <a:t> </a:t>
            </a:r>
            <a:r>
              <a:rPr kumimoji="0" sz="1400" b="0" i="0" u="none" strike="noStrike" kern="1200" cap="none" spc="0" normalizeH="0" baseline="0" noProof="0">
                <a:ln>
                  <a:noFill/>
                </a:ln>
                <a:solidFill>
                  <a:srgbClr val="333333"/>
                </a:solidFill>
                <a:effectLst/>
                <a:uLnTx/>
                <a:uFillTx/>
                <a:latin typeface="Arial MT"/>
                <a:ea typeface="+mn-ea"/>
                <a:cs typeface="Arial MT"/>
              </a:rPr>
              <a:t>compared</a:t>
            </a:r>
            <a:r>
              <a:rPr kumimoji="0" sz="1400" b="0" i="0" u="none" strike="noStrike" kern="1200" cap="none" spc="-25" normalizeH="0" baseline="0" noProof="0">
                <a:ln>
                  <a:noFill/>
                </a:ln>
                <a:solidFill>
                  <a:srgbClr val="333333"/>
                </a:solidFill>
                <a:effectLst/>
                <a:uLnTx/>
                <a:uFillTx/>
                <a:latin typeface="Arial MT"/>
                <a:ea typeface="+mn-ea"/>
                <a:cs typeface="Arial MT"/>
              </a:rPr>
              <a:t> </a:t>
            </a:r>
            <a:r>
              <a:rPr kumimoji="0" sz="1400" b="0" i="0" u="none" strike="noStrike" kern="1200" cap="none" spc="-5" normalizeH="0" baseline="0" noProof="0">
                <a:ln>
                  <a:noFill/>
                </a:ln>
                <a:solidFill>
                  <a:srgbClr val="333333"/>
                </a:solidFill>
                <a:effectLst/>
                <a:uLnTx/>
                <a:uFillTx/>
                <a:latin typeface="Arial MT"/>
                <a:ea typeface="+mn-ea"/>
                <a:cs typeface="Arial MT"/>
              </a:rPr>
              <a:t>to</a:t>
            </a:r>
            <a:r>
              <a:rPr kumimoji="0" sz="1400" b="0" i="0" u="none" strike="noStrike" kern="1200" cap="none" spc="-20" normalizeH="0" baseline="0" noProof="0">
                <a:ln>
                  <a:noFill/>
                </a:ln>
                <a:solidFill>
                  <a:srgbClr val="333333"/>
                </a:solidFill>
                <a:effectLst/>
                <a:uLnTx/>
                <a:uFillTx/>
                <a:latin typeface="Arial MT"/>
                <a:ea typeface="+mn-ea"/>
                <a:cs typeface="Arial MT"/>
              </a:rPr>
              <a:t> </a:t>
            </a:r>
            <a:r>
              <a:rPr kumimoji="0" sz="1400" b="0" i="0" u="none" strike="noStrike" kern="1200" cap="none" spc="-5" normalizeH="0" baseline="0" noProof="0">
                <a:ln>
                  <a:noFill/>
                </a:ln>
                <a:solidFill>
                  <a:srgbClr val="333333"/>
                </a:solidFill>
                <a:effectLst/>
                <a:uLnTx/>
                <a:uFillTx/>
                <a:latin typeface="Arial MT"/>
                <a:ea typeface="+mn-ea"/>
                <a:cs typeface="Arial MT"/>
              </a:rPr>
              <a:t>other</a:t>
            </a:r>
            <a:r>
              <a:rPr kumimoji="0" sz="1400" b="0" i="0" u="none" strike="noStrike" kern="1200" cap="none" spc="-20" normalizeH="0" baseline="0" noProof="0">
                <a:ln>
                  <a:noFill/>
                </a:ln>
                <a:solidFill>
                  <a:srgbClr val="333333"/>
                </a:solidFill>
                <a:effectLst/>
                <a:uLnTx/>
                <a:uFillTx/>
                <a:latin typeface="Arial MT"/>
                <a:ea typeface="+mn-ea"/>
                <a:cs typeface="Arial MT"/>
              </a:rPr>
              <a:t> </a:t>
            </a:r>
            <a:r>
              <a:rPr kumimoji="0" sz="1400" b="0" i="0" u="none" strike="noStrike" kern="1200" cap="none" spc="-5" normalizeH="0" baseline="0" noProof="0">
                <a:ln>
                  <a:noFill/>
                </a:ln>
                <a:solidFill>
                  <a:srgbClr val="333333"/>
                </a:solidFill>
                <a:effectLst/>
                <a:uLnTx/>
                <a:uFillTx/>
                <a:latin typeface="Arial MT"/>
                <a:ea typeface="+mn-ea"/>
                <a:cs typeface="Arial MT"/>
              </a:rPr>
              <a:t>languages.</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173736" marR="34925"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347980" algn="l"/>
                <a:tab pos="349250" algn="l"/>
              </a:tabLst>
              <a:defRPr/>
            </a:pPr>
            <a:r>
              <a:rPr kumimoji="0" sz="1400" b="0" i="0" u="none" strike="noStrike" kern="1200" cap="none" spc="-5" normalizeH="0" baseline="0" noProof="0">
                <a:ln>
                  <a:noFill/>
                </a:ln>
                <a:solidFill>
                  <a:srgbClr val="333333"/>
                </a:solidFill>
                <a:effectLst/>
                <a:uLnTx/>
                <a:uFillTx/>
                <a:latin typeface="Arial MT"/>
                <a:ea typeface="+mn-ea"/>
                <a:cs typeface="Arial MT"/>
              </a:rPr>
              <a:t>By expressive, we </a:t>
            </a:r>
            <a:r>
              <a:rPr kumimoji="0" sz="1400" b="0" i="0" u="none" strike="noStrike" kern="1200" cap="none" spc="0" normalizeH="0" baseline="0" noProof="0">
                <a:ln>
                  <a:noFill/>
                </a:ln>
                <a:solidFill>
                  <a:srgbClr val="333333"/>
                </a:solidFill>
                <a:effectLst/>
                <a:uLnTx/>
                <a:uFillTx/>
                <a:latin typeface="Arial MT"/>
                <a:ea typeface="+mn-ea"/>
                <a:cs typeface="Arial MT"/>
              </a:rPr>
              <a:t>mean, </a:t>
            </a:r>
            <a:r>
              <a:rPr kumimoji="0" sz="1400" b="0" i="0" u="none" strike="noStrike" kern="1200" cap="none" spc="-5" normalizeH="0" baseline="0" noProof="0">
                <a:ln>
                  <a:noFill/>
                </a:ln>
                <a:solidFill>
                  <a:srgbClr val="333333"/>
                </a:solidFill>
                <a:effectLst/>
                <a:uLnTx/>
                <a:uFillTx/>
                <a:latin typeface="Arial MT"/>
                <a:ea typeface="+mn-ea"/>
                <a:cs typeface="Arial MT"/>
              </a:rPr>
              <a:t>in Python </a:t>
            </a:r>
            <a:r>
              <a:rPr kumimoji="0" sz="1400" b="0" i="0" u="none" strike="noStrike" kern="1200" cap="none" spc="0" normalizeH="0" baseline="0" noProof="0">
                <a:ln>
                  <a:noFill/>
                </a:ln>
                <a:solidFill>
                  <a:srgbClr val="333333"/>
                </a:solidFill>
                <a:effectLst/>
                <a:uLnTx/>
                <a:uFillTx/>
                <a:latin typeface="Arial MT"/>
                <a:ea typeface="+mn-ea"/>
                <a:cs typeface="Arial MT"/>
              </a:rPr>
              <a:t>a </a:t>
            </a:r>
            <a:r>
              <a:rPr kumimoji="0" sz="1400" b="0" i="0" u="none" strike="noStrike" kern="1200" cap="none" spc="5" normalizeH="0" baseline="0" noProof="0">
                <a:ln>
                  <a:noFill/>
                </a:ln>
                <a:solidFill>
                  <a:srgbClr val="333333"/>
                </a:solidFill>
                <a:effectLst/>
                <a:uLnTx/>
                <a:uFillTx/>
                <a:latin typeface="Arial MT"/>
                <a:ea typeface="+mn-ea"/>
                <a:cs typeface="Arial MT"/>
              </a:rPr>
              <a:t> </a:t>
            </a:r>
            <a:r>
              <a:rPr kumimoji="0" sz="1400" b="0" i="0" u="none" strike="noStrike" kern="1200" cap="none" spc="0" normalizeH="0" baseline="0" noProof="0">
                <a:ln>
                  <a:noFill/>
                </a:ln>
                <a:solidFill>
                  <a:srgbClr val="333333"/>
                </a:solidFill>
                <a:effectLst/>
                <a:uLnTx/>
                <a:uFillTx/>
                <a:latin typeface="Arial MT"/>
                <a:ea typeface="+mn-ea"/>
                <a:cs typeface="Arial MT"/>
              </a:rPr>
              <a:t>single </a:t>
            </a:r>
            <a:r>
              <a:rPr kumimoji="0" sz="1400" b="0" i="0" u="none" strike="noStrike" kern="1200" cap="none" spc="-5" normalizeH="0" baseline="0" noProof="0">
                <a:ln>
                  <a:noFill/>
                </a:ln>
                <a:solidFill>
                  <a:srgbClr val="333333"/>
                </a:solidFill>
                <a:effectLst/>
                <a:uLnTx/>
                <a:uFillTx/>
                <a:latin typeface="Arial MT"/>
                <a:ea typeface="+mn-ea"/>
                <a:cs typeface="Arial MT"/>
              </a:rPr>
              <a:t>line of </a:t>
            </a:r>
            <a:r>
              <a:rPr kumimoji="0" sz="1400" b="0" i="0" u="none" strike="noStrike" kern="1200" cap="none" spc="0" normalizeH="0" baseline="0" noProof="0">
                <a:ln>
                  <a:noFill/>
                </a:ln>
                <a:solidFill>
                  <a:srgbClr val="333333"/>
                </a:solidFill>
                <a:effectLst/>
                <a:uLnTx/>
                <a:uFillTx/>
                <a:latin typeface="Arial MT"/>
                <a:ea typeface="+mn-ea"/>
                <a:cs typeface="Arial MT"/>
              </a:rPr>
              <a:t>code </a:t>
            </a:r>
            <a:r>
              <a:rPr kumimoji="0" sz="1400" b="0" i="0" u="none" strike="noStrike" kern="1200" cap="none" spc="-5" normalizeH="0" baseline="0" noProof="0">
                <a:ln>
                  <a:noFill/>
                </a:ln>
                <a:solidFill>
                  <a:srgbClr val="333333"/>
                </a:solidFill>
                <a:effectLst/>
                <a:uLnTx/>
                <a:uFillTx/>
                <a:latin typeface="Arial MT"/>
                <a:ea typeface="+mn-ea"/>
                <a:cs typeface="Arial MT"/>
              </a:rPr>
              <a:t>performs </a:t>
            </a:r>
            <a:r>
              <a:rPr kumimoji="0" sz="1400" b="0" i="0" u="none" strike="noStrike" kern="1200" cap="none" spc="0" normalizeH="0" baseline="0" noProof="0">
                <a:ln>
                  <a:noFill/>
                </a:ln>
                <a:solidFill>
                  <a:srgbClr val="333333"/>
                </a:solidFill>
                <a:effectLst/>
                <a:uLnTx/>
                <a:uFillTx/>
                <a:latin typeface="Arial MT"/>
                <a:ea typeface="+mn-ea"/>
                <a:cs typeface="Arial MT"/>
              </a:rPr>
              <a:t>a </a:t>
            </a:r>
            <a:r>
              <a:rPr kumimoji="0" sz="1400" b="0" i="0" u="none" strike="noStrike" kern="1200" cap="none" spc="-5" normalizeH="0" baseline="0" noProof="0">
                <a:ln>
                  <a:noFill/>
                </a:ln>
                <a:solidFill>
                  <a:srgbClr val="333333"/>
                </a:solidFill>
                <a:effectLst/>
                <a:uLnTx/>
                <a:uFillTx/>
                <a:latin typeface="Arial MT"/>
                <a:ea typeface="+mn-ea"/>
                <a:cs typeface="Arial MT"/>
              </a:rPr>
              <a:t>lot </a:t>
            </a:r>
            <a:r>
              <a:rPr kumimoji="0" sz="1400" b="0" i="0" u="none" strike="noStrike" kern="1200" cap="none" spc="0" normalizeH="0" baseline="0" noProof="0">
                <a:ln>
                  <a:noFill/>
                </a:ln>
                <a:solidFill>
                  <a:srgbClr val="333333"/>
                </a:solidFill>
                <a:effectLst/>
                <a:uLnTx/>
                <a:uFillTx/>
                <a:latin typeface="Arial MT"/>
                <a:ea typeface="+mn-ea"/>
                <a:cs typeface="Arial MT"/>
              </a:rPr>
              <a:t>more </a:t>
            </a:r>
            <a:r>
              <a:rPr kumimoji="0" sz="1400" b="0" i="0" u="none" strike="noStrike" kern="1200" cap="none" spc="-375" normalizeH="0" baseline="0" noProof="0">
                <a:ln>
                  <a:noFill/>
                </a:ln>
                <a:solidFill>
                  <a:srgbClr val="333333"/>
                </a:solidFill>
                <a:effectLst/>
                <a:uLnTx/>
                <a:uFillTx/>
                <a:latin typeface="Arial MT"/>
                <a:ea typeface="+mn-ea"/>
                <a:cs typeface="Arial MT"/>
              </a:rPr>
              <a:t> </a:t>
            </a:r>
            <a:r>
              <a:rPr kumimoji="0" sz="1400" b="0" i="0" u="none" strike="noStrike" kern="1200" cap="none" spc="-5" normalizeH="0" baseline="0" noProof="0">
                <a:ln>
                  <a:noFill/>
                </a:ln>
                <a:solidFill>
                  <a:srgbClr val="333333"/>
                </a:solidFill>
                <a:effectLst/>
                <a:uLnTx/>
                <a:uFillTx/>
                <a:latin typeface="Arial MT"/>
                <a:ea typeface="+mn-ea"/>
                <a:cs typeface="Arial MT"/>
              </a:rPr>
              <a:t>than what </a:t>
            </a:r>
            <a:r>
              <a:rPr kumimoji="0" sz="1400" b="0" i="0" u="none" strike="noStrike" kern="1200" cap="none" spc="0" normalizeH="0" baseline="0" noProof="0">
                <a:ln>
                  <a:noFill/>
                </a:ln>
                <a:solidFill>
                  <a:srgbClr val="333333"/>
                </a:solidFill>
                <a:effectLst/>
                <a:uLnTx/>
                <a:uFillTx/>
                <a:latin typeface="Arial MT"/>
                <a:ea typeface="+mn-ea"/>
                <a:cs typeface="Arial MT"/>
              </a:rPr>
              <a:t>multiple </a:t>
            </a:r>
            <a:r>
              <a:rPr kumimoji="0" sz="1400" b="0" i="0" u="none" strike="noStrike" kern="1200" cap="none" spc="-5" normalizeH="0" baseline="0" noProof="0">
                <a:ln>
                  <a:noFill/>
                </a:ln>
                <a:solidFill>
                  <a:srgbClr val="333333"/>
                </a:solidFill>
                <a:effectLst/>
                <a:uLnTx/>
                <a:uFillTx/>
                <a:latin typeface="Arial MT"/>
                <a:ea typeface="+mn-ea"/>
                <a:cs typeface="Arial MT"/>
              </a:rPr>
              <a:t>lines </a:t>
            </a:r>
            <a:r>
              <a:rPr kumimoji="0" sz="1400" b="0" i="0" u="none" strike="noStrike" kern="1200" cap="none" spc="0" normalizeH="0" baseline="0" noProof="0">
                <a:ln>
                  <a:noFill/>
                </a:ln>
                <a:solidFill>
                  <a:srgbClr val="333333"/>
                </a:solidFill>
                <a:effectLst/>
                <a:uLnTx/>
                <a:uFillTx/>
                <a:latin typeface="Arial MT"/>
                <a:ea typeface="+mn-ea"/>
                <a:cs typeface="Arial MT"/>
              </a:rPr>
              <a:t>can </a:t>
            </a:r>
            <a:r>
              <a:rPr kumimoji="0" sz="1400" b="0" i="0" u="none" strike="noStrike" kern="1200" cap="none" spc="-5" normalizeH="0" baseline="0" noProof="0">
                <a:ln>
                  <a:noFill/>
                </a:ln>
                <a:solidFill>
                  <a:srgbClr val="333333"/>
                </a:solidFill>
                <a:effectLst/>
                <a:uLnTx/>
                <a:uFillTx/>
                <a:latin typeface="Arial MT"/>
                <a:ea typeface="+mn-ea"/>
                <a:cs typeface="Arial MT"/>
              </a:rPr>
              <a:t>perform in </a:t>
            </a:r>
            <a:r>
              <a:rPr kumimoji="0" sz="1400" b="0" i="0" u="none" strike="noStrike" kern="1200" cap="none" spc="-375" normalizeH="0" baseline="0" noProof="0">
                <a:ln>
                  <a:noFill/>
                </a:ln>
                <a:solidFill>
                  <a:srgbClr val="333333"/>
                </a:solidFill>
                <a:effectLst/>
                <a:uLnTx/>
                <a:uFillTx/>
                <a:latin typeface="Arial MT"/>
                <a:ea typeface="+mn-ea"/>
                <a:cs typeface="Arial MT"/>
              </a:rPr>
              <a:t> </a:t>
            </a:r>
            <a:r>
              <a:rPr kumimoji="0" sz="1400" b="0" i="0" u="none" strike="noStrike" kern="1200" cap="none" spc="-5" normalizeH="0" baseline="0" noProof="0">
                <a:ln>
                  <a:noFill/>
                </a:ln>
                <a:solidFill>
                  <a:srgbClr val="333333"/>
                </a:solidFill>
                <a:effectLst/>
                <a:uLnTx/>
                <a:uFillTx/>
                <a:latin typeface="Arial MT"/>
                <a:ea typeface="+mn-ea"/>
                <a:cs typeface="Arial MT"/>
              </a:rPr>
              <a:t>other</a:t>
            </a:r>
            <a:r>
              <a:rPr kumimoji="0" sz="1400" b="0" i="0" u="none" strike="noStrike" kern="1200" cap="none" spc="-10" normalizeH="0" baseline="0" noProof="0">
                <a:ln>
                  <a:noFill/>
                </a:ln>
                <a:solidFill>
                  <a:srgbClr val="333333"/>
                </a:solidFill>
                <a:effectLst/>
                <a:uLnTx/>
                <a:uFillTx/>
                <a:latin typeface="Arial MT"/>
                <a:ea typeface="+mn-ea"/>
                <a:cs typeface="Arial MT"/>
              </a:rPr>
              <a:t> </a:t>
            </a:r>
            <a:r>
              <a:rPr kumimoji="0" sz="1400" b="0" i="0" u="none" strike="noStrike" kern="1200" cap="none" spc="-5" normalizeH="0" baseline="0" noProof="0">
                <a:ln>
                  <a:noFill/>
                </a:ln>
                <a:solidFill>
                  <a:srgbClr val="333333"/>
                </a:solidFill>
                <a:effectLst/>
                <a:uLnTx/>
                <a:uFillTx/>
                <a:latin typeface="Arial MT"/>
                <a:ea typeface="+mn-ea"/>
                <a:cs typeface="Arial MT"/>
              </a:rPr>
              <a:t>languages.</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347980" algn="l"/>
                <a:tab pos="349250" algn="l"/>
              </a:tabLst>
              <a:defRPr/>
            </a:pPr>
            <a:r>
              <a:rPr kumimoji="0" sz="1400" b="0" i="0" u="none" strike="noStrike" kern="1200" cap="none" spc="-5" normalizeH="0" baseline="0" noProof="0">
                <a:ln>
                  <a:noFill/>
                </a:ln>
                <a:solidFill>
                  <a:srgbClr val="333333"/>
                </a:solidFill>
                <a:effectLst/>
                <a:uLnTx/>
                <a:uFillTx/>
                <a:latin typeface="Arial MT"/>
                <a:ea typeface="+mn-ea"/>
                <a:cs typeface="Arial MT"/>
              </a:rPr>
              <a:t>In </a:t>
            </a:r>
            <a:r>
              <a:rPr kumimoji="0" sz="1400" b="0" i="0" u="none" strike="noStrike" kern="1200" cap="none" spc="0" normalizeH="0" baseline="0" noProof="0">
                <a:ln>
                  <a:noFill/>
                </a:ln>
                <a:solidFill>
                  <a:srgbClr val="333333"/>
                </a:solidFill>
                <a:effectLst/>
                <a:uLnTx/>
                <a:uFillTx/>
                <a:latin typeface="Arial MT"/>
                <a:ea typeface="+mn-ea"/>
                <a:cs typeface="Arial MT"/>
              </a:rPr>
              <a:t>simple </a:t>
            </a:r>
            <a:r>
              <a:rPr kumimoji="0" sz="1400" b="0" i="0" u="none" strike="noStrike" kern="1200" cap="none" spc="-5" normalizeH="0" baseline="0" noProof="0">
                <a:ln>
                  <a:noFill/>
                </a:ln>
                <a:solidFill>
                  <a:srgbClr val="333333"/>
                </a:solidFill>
                <a:effectLst/>
                <a:uLnTx/>
                <a:uFillTx/>
                <a:latin typeface="Arial MT"/>
                <a:ea typeface="+mn-ea"/>
                <a:cs typeface="Arial MT"/>
              </a:rPr>
              <a:t>it </a:t>
            </a:r>
            <a:r>
              <a:rPr kumimoji="0" sz="1400" b="0" i="0" u="none" strike="noStrike" kern="1200" cap="none" spc="0" normalizeH="0" baseline="0" noProof="0">
                <a:ln>
                  <a:noFill/>
                </a:ln>
                <a:solidFill>
                  <a:srgbClr val="333333"/>
                </a:solidFill>
                <a:effectLst/>
                <a:uLnTx/>
                <a:uFillTx/>
                <a:latin typeface="Arial MT"/>
                <a:ea typeface="+mn-ea"/>
                <a:cs typeface="Arial MT"/>
              </a:rPr>
              <a:t>means </a:t>
            </a:r>
            <a:r>
              <a:rPr kumimoji="0" sz="1400" b="0" i="0" u="none" strike="noStrike" kern="1200" cap="none" spc="-5" normalizeH="0" baseline="0" noProof="0">
                <a:ln>
                  <a:noFill/>
                </a:ln>
                <a:solidFill>
                  <a:srgbClr val="333333"/>
                </a:solidFill>
                <a:effectLst/>
                <a:uLnTx/>
                <a:uFillTx/>
                <a:latin typeface="Arial MT"/>
                <a:ea typeface="+mn-ea"/>
                <a:cs typeface="Arial MT"/>
              </a:rPr>
              <a:t>that fewer lines of </a:t>
            </a:r>
            <a:r>
              <a:rPr kumimoji="0" sz="1400" b="0" i="0" u="none" strike="noStrike" kern="1200" cap="none" spc="0" normalizeH="0" baseline="0" noProof="0">
                <a:ln>
                  <a:noFill/>
                </a:ln>
                <a:solidFill>
                  <a:srgbClr val="333333"/>
                </a:solidFill>
                <a:effectLst/>
                <a:uLnTx/>
                <a:uFillTx/>
                <a:latin typeface="Arial MT"/>
                <a:ea typeface="+mn-ea"/>
                <a:cs typeface="Arial MT"/>
              </a:rPr>
              <a:t> code</a:t>
            </a:r>
            <a:r>
              <a:rPr kumimoji="0" sz="1400" b="0" i="0" u="none" strike="noStrike" kern="1200" cap="none" spc="-20" normalizeH="0" baseline="0" noProof="0">
                <a:ln>
                  <a:noFill/>
                </a:ln>
                <a:solidFill>
                  <a:srgbClr val="333333"/>
                </a:solidFill>
                <a:effectLst/>
                <a:uLnTx/>
                <a:uFillTx/>
                <a:latin typeface="Arial MT"/>
                <a:ea typeface="+mn-ea"/>
                <a:cs typeface="Arial MT"/>
              </a:rPr>
              <a:t> </a:t>
            </a:r>
            <a:r>
              <a:rPr kumimoji="0" sz="1400" b="0" i="0" u="none" strike="noStrike" kern="1200" cap="none" spc="-5" normalizeH="0" baseline="0" noProof="0">
                <a:ln>
                  <a:noFill/>
                </a:ln>
                <a:solidFill>
                  <a:srgbClr val="333333"/>
                </a:solidFill>
                <a:effectLst/>
                <a:uLnTx/>
                <a:uFillTx/>
                <a:latin typeface="Arial MT"/>
                <a:ea typeface="+mn-ea"/>
                <a:cs typeface="Arial MT"/>
              </a:rPr>
              <a:t>are</a:t>
            </a:r>
            <a:r>
              <a:rPr kumimoji="0" sz="1400" b="0" i="0" u="none" strike="noStrike" kern="1200" cap="none" spc="-15" normalizeH="0" baseline="0" noProof="0">
                <a:ln>
                  <a:noFill/>
                </a:ln>
                <a:solidFill>
                  <a:srgbClr val="333333"/>
                </a:solidFill>
                <a:effectLst/>
                <a:uLnTx/>
                <a:uFillTx/>
                <a:latin typeface="Arial MT"/>
                <a:ea typeface="+mn-ea"/>
                <a:cs typeface="Arial MT"/>
              </a:rPr>
              <a:t> </a:t>
            </a:r>
            <a:r>
              <a:rPr kumimoji="0" sz="1400" b="0" i="0" u="none" strike="noStrike" kern="1200" cap="none" spc="0" normalizeH="0" baseline="0" noProof="0">
                <a:ln>
                  <a:noFill/>
                </a:ln>
                <a:solidFill>
                  <a:srgbClr val="333333"/>
                </a:solidFill>
                <a:effectLst/>
                <a:uLnTx/>
                <a:uFillTx/>
                <a:latin typeface="Arial MT"/>
                <a:ea typeface="+mn-ea"/>
                <a:cs typeface="Arial MT"/>
              </a:rPr>
              <a:t>required</a:t>
            </a:r>
            <a:r>
              <a:rPr kumimoji="0" sz="1400" b="0" i="0" u="none" strike="noStrike" kern="1200" cap="none" spc="-15" normalizeH="0" baseline="0" noProof="0">
                <a:ln>
                  <a:noFill/>
                </a:ln>
                <a:solidFill>
                  <a:srgbClr val="333333"/>
                </a:solidFill>
                <a:effectLst/>
                <a:uLnTx/>
                <a:uFillTx/>
                <a:latin typeface="Arial MT"/>
                <a:ea typeface="+mn-ea"/>
                <a:cs typeface="Arial MT"/>
              </a:rPr>
              <a:t> </a:t>
            </a:r>
            <a:r>
              <a:rPr kumimoji="0" sz="1400" b="0" i="0" u="none" strike="noStrike" kern="1200" cap="none" spc="-5" normalizeH="0" baseline="0" noProof="0">
                <a:ln>
                  <a:noFill/>
                </a:ln>
                <a:solidFill>
                  <a:srgbClr val="333333"/>
                </a:solidFill>
                <a:effectLst/>
                <a:uLnTx/>
                <a:uFillTx/>
                <a:latin typeface="Arial MT"/>
                <a:ea typeface="+mn-ea"/>
                <a:cs typeface="Arial MT"/>
              </a:rPr>
              <a:t>to</a:t>
            </a:r>
            <a:r>
              <a:rPr kumimoji="0" sz="1400" b="0" i="0" u="none" strike="noStrike" kern="1200" cap="none" spc="-15" normalizeH="0" baseline="0" noProof="0">
                <a:ln>
                  <a:noFill/>
                </a:ln>
                <a:solidFill>
                  <a:srgbClr val="333333"/>
                </a:solidFill>
                <a:effectLst/>
                <a:uLnTx/>
                <a:uFillTx/>
                <a:latin typeface="Arial MT"/>
                <a:ea typeface="+mn-ea"/>
                <a:cs typeface="Arial MT"/>
              </a:rPr>
              <a:t> </a:t>
            </a:r>
            <a:r>
              <a:rPr kumimoji="0" sz="1400" b="0" i="0" u="none" strike="noStrike" kern="1200" cap="none" spc="-5" normalizeH="0" baseline="0" noProof="0">
                <a:ln>
                  <a:noFill/>
                </a:ln>
                <a:solidFill>
                  <a:srgbClr val="333333"/>
                </a:solidFill>
                <a:effectLst/>
                <a:uLnTx/>
                <a:uFillTx/>
                <a:latin typeface="Arial MT"/>
                <a:ea typeface="+mn-ea"/>
                <a:cs typeface="Arial MT"/>
              </a:rPr>
              <a:t>write</a:t>
            </a:r>
            <a:r>
              <a:rPr kumimoji="0" sz="1400" b="0" i="0" u="none" strike="noStrike" kern="1200" cap="none" spc="-20" normalizeH="0" baseline="0" noProof="0">
                <a:ln>
                  <a:noFill/>
                </a:ln>
                <a:solidFill>
                  <a:srgbClr val="333333"/>
                </a:solidFill>
                <a:effectLst/>
                <a:uLnTx/>
                <a:uFillTx/>
                <a:latin typeface="Arial MT"/>
                <a:ea typeface="+mn-ea"/>
                <a:cs typeface="Arial MT"/>
              </a:rPr>
              <a:t> </a:t>
            </a:r>
            <a:r>
              <a:rPr kumimoji="0" sz="1400" b="0" i="0" u="none" strike="noStrike" kern="1200" cap="none" spc="0" normalizeH="0" baseline="0" noProof="0">
                <a:ln>
                  <a:noFill/>
                </a:ln>
                <a:solidFill>
                  <a:srgbClr val="333333"/>
                </a:solidFill>
                <a:effectLst/>
                <a:uLnTx/>
                <a:uFillTx/>
                <a:latin typeface="Arial MT"/>
                <a:ea typeface="+mn-ea"/>
                <a:cs typeface="Arial MT"/>
              </a:rPr>
              <a:t>a</a:t>
            </a:r>
            <a:r>
              <a:rPr kumimoji="0" sz="1400" b="0" i="0" u="none" strike="noStrike" kern="1200" cap="none" spc="-15" normalizeH="0" baseline="0" noProof="0">
                <a:ln>
                  <a:noFill/>
                </a:ln>
                <a:solidFill>
                  <a:srgbClr val="333333"/>
                </a:solidFill>
                <a:effectLst/>
                <a:uLnTx/>
                <a:uFillTx/>
                <a:latin typeface="Arial MT"/>
                <a:ea typeface="+mn-ea"/>
                <a:cs typeface="Arial MT"/>
              </a:rPr>
              <a:t> </a:t>
            </a:r>
            <a:r>
              <a:rPr kumimoji="0" sz="1400" b="0" i="0" u="none" strike="noStrike" kern="1200" cap="none" spc="-5" normalizeH="0" baseline="0" noProof="0">
                <a:ln>
                  <a:noFill/>
                </a:ln>
                <a:solidFill>
                  <a:srgbClr val="333333"/>
                </a:solidFill>
                <a:effectLst/>
                <a:uLnTx/>
                <a:uFillTx/>
                <a:latin typeface="Arial MT"/>
                <a:ea typeface="+mn-ea"/>
                <a:cs typeface="Arial MT"/>
              </a:rPr>
              <a:t>program</a:t>
            </a:r>
            <a:r>
              <a:rPr kumimoji="0" sz="1400" b="0" i="0" u="none" strike="noStrike" kern="1200" cap="none" spc="-15" normalizeH="0" baseline="0" noProof="0">
                <a:ln>
                  <a:noFill/>
                </a:ln>
                <a:solidFill>
                  <a:srgbClr val="333333"/>
                </a:solidFill>
                <a:effectLst/>
                <a:uLnTx/>
                <a:uFillTx/>
                <a:latin typeface="Arial MT"/>
                <a:ea typeface="+mn-ea"/>
                <a:cs typeface="Arial MT"/>
              </a:rPr>
              <a:t> </a:t>
            </a:r>
            <a:r>
              <a:rPr kumimoji="0" sz="1400" b="0" i="0" u="none" strike="noStrike" kern="1200" cap="none" spc="-5" normalizeH="0" baseline="0" noProof="0">
                <a:ln>
                  <a:noFill/>
                </a:ln>
                <a:solidFill>
                  <a:srgbClr val="333333"/>
                </a:solidFill>
                <a:effectLst/>
                <a:uLnTx/>
                <a:uFillTx/>
                <a:latin typeface="Arial MT"/>
                <a:ea typeface="+mn-ea"/>
                <a:cs typeface="Arial MT"/>
              </a:rPr>
              <a:t>in </a:t>
            </a:r>
            <a:r>
              <a:rPr kumimoji="0" sz="1400" b="0" i="0" u="none" strike="noStrike" kern="1200" cap="none" spc="-375" normalizeH="0" baseline="0" noProof="0">
                <a:ln>
                  <a:noFill/>
                </a:ln>
                <a:solidFill>
                  <a:srgbClr val="333333"/>
                </a:solidFill>
                <a:effectLst/>
                <a:uLnTx/>
                <a:uFillTx/>
                <a:latin typeface="Arial MT"/>
                <a:ea typeface="+mn-ea"/>
                <a:cs typeface="Arial MT"/>
              </a:rPr>
              <a:t> </a:t>
            </a:r>
            <a:r>
              <a:rPr kumimoji="0" sz="1400" b="0" i="0" u="none" strike="noStrike" kern="1200" cap="none" spc="-5" normalizeH="0" baseline="0" noProof="0">
                <a:ln>
                  <a:noFill/>
                </a:ln>
                <a:solidFill>
                  <a:srgbClr val="333333"/>
                </a:solidFill>
                <a:effectLst/>
                <a:uLnTx/>
                <a:uFillTx/>
                <a:latin typeface="Arial MT"/>
                <a:ea typeface="+mn-ea"/>
                <a:cs typeface="Arial MT"/>
              </a:rPr>
              <a:t>Python.</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spTree>
    <p:extLst>
      <p:ext uri="{BB962C8B-B14F-4D97-AF65-F5344CB8AC3E}">
        <p14:creationId xmlns:p14="http://schemas.microsoft.com/office/powerpoint/2010/main" val="229127063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Functions</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4352636" cy="246029"/>
          </a:xfrm>
          <a:prstGeom prst="rect">
            <a:avLst/>
          </a:prstGeom>
        </p:spPr>
        <p:txBody>
          <a:bodyPr vert="horz" wrap="square" lIns="0" tIns="12700" rIns="0" bIns="0" rtlCol="0">
            <a:spAutoFit/>
          </a:bodyPr>
          <a:lstStyle/>
          <a:p>
            <a:pPr marR="0" lvl="0" indent="0" algn="l" defTabSz="914400" rtl="0" eaLnBrk="1" fontAlgn="auto" latinLnBrk="0" hangingPunct="1">
              <a:lnSpc>
                <a:spcPts val="2000"/>
              </a:lnSpc>
              <a:spcBef>
                <a:spcPts val="100"/>
              </a:spcBef>
              <a:spcAft>
                <a:spcPts val="0"/>
              </a:spcAft>
              <a:buClrTx/>
              <a:buSzTx/>
              <a:buFontTx/>
              <a:buNone/>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Use of Lambda Functions</a:t>
            </a:r>
          </a:p>
        </p:txBody>
      </p:sp>
      <p:sp>
        <p:nvSpPr>
          <p:cNvPr id="5" name="object 4">
            <a:extLst>
              <a:ext uri="{FF2B5EF4-FFF2-40B4-BE49-F238E27FC236}">
                <a16:creationId xmlns:a16="http://schemas.microsoft.com/office/drawing/2014/main" id="{28E8613A-2FEE-39BC-F2A7-54D87ADAE0CD}"/>
              </a:ext>
            </a:extLst>
          </p:cNvPr>
          <p:cNvSpPr txBox="1"/>
          <p:nvPr/>
        </p:nvSpPr>
        <p:spPr>
          <a:xfrm>
            <a:off x="228600" y="1403650"/>
            <a:ext cx="4352636" cy="1490857"/>
          </a:xfrm>
          <a:prstGeom prst="rect">
            <a:avLst/>
          </a:prstGeom>
        </p:spPr>
        <p:txBody>
          <a:bodyPr vert="horz" wrap="square" lIns="0" tIns="12700" rIns="0" bIns="0" rtlCol="0">
            <a:spAutoFit/>
          </a:bodyPr>
          <a:lstStyle/>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A Lambda function behaves like a  regular function, takes an argument, and  returns a value but is not bound to any  name or identifier. There is no need to  use the return statement in a lambda  function in Python; it will always return  the value obtained by evaluating the  lambda expression in Python</a:t>
            </a:r>
          </a:p>
        </p:txBody>
      </p:sp>
      <p:pic>
        <p:nvPicPr>
          <p:cNvPr id="6" name="object 5">
            <a:extLst>
              <a:ext uri="{FF2B5EF4-FFF2-40B4-BE49-F238E27FC236}">
                <a16:creationId xmlns:a16="http://schemas.microsoft.com/office/drawing/2014/main" id="{67695A98-03F2-C462-5E66-BCF1D1EEE666}"/>
              </a:ext>
            </a:extLst>
          </p:cNvPr>
          <p:cNvPicPr/>
          <p:nvPr/>
        </p:nvPicPr>
        <p:blipFill>
          <a:blip r:embed="rId3" cstate="print"/>
          <a:stretch>
            <a:fillRect/>
          </a:stretch>
        </p:blipFill>
        <p:spPr>
          <a:xfrm>
            <a:off x="5262746" y="982686"/>
            <a:ext cx="2887720" cy="3230880"/>
          </a:xfrm>
          <a:prstGeom prst="rect">
            <a:avLst/>
          </a:prstGeom>
        </p:spPr>
      </p:pic>
      <p:sp>
        <p:nvSpPr>
          <p:cNvPr id="7" name="Rectangle: Rounded Corners 6">
            <a:hlinkClick r:id="rId4"/>
            <a:extLst>
              <a:ext uri="{FF2B5EF4-FFF2-40B4-BE49-F238E27FC236}">
                <a16:creationId xmlns:a16="http://schemas.microsoft.com/office/drawing/2014/main" id="{C6300805-6127-D16C-81B5-9BDDDCACED92}"/>
              </a:ext>
            </a:extLst>
          </p:cNvPr>
          <p:cNvSpPr/>
          <p:nvPr/>
        </p:nvSpPr>
        <p:spPr>
          <a:xfrm>
            <a:off x="7622746" y="4419608"/>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9pPr>
          </a:lstStyle>
          <a:p>
            <a:pPr algn="ctr"/>
            <a:r>
              <a:rPr lang="en-US" sz="1200">
                <a:solidFill>
                  <a:schemeClr val="bg1"/>
                </a:solidFill>
                <a:hlinkClick r:id="rId4">
                  <a:extLst>
                    <a:ext uri="{A12FA001-AC4F-418D-AE19-62706E023703}">
                      <ahyp:hlinkClr xmlns:ahyp="http://schemas.microsoft.com/office/drawing/2018/hyperlinkcolor" val="tx"/>
                    </a:ext>
                  </a:extLst>
                </a:hlinkClick>
              </a:rPr>
              <a:t>Reference link</a:t>
            </a:r>
            <a:endParaRPr lang="en-IN" sz="1200">
              <a:solidFill>
                <a:schemeClr val="bg1"/>
              </a:solidFill>
            </a:endParaRPr>
          </a:p>
        </p:txBody>
      </p:sp>
      <p:sp>
        <p:nvSpPr>
          <p:cNvPr id="8" name="TextBox 7">
            <a:extLst>
              <a:ext uri="{FF2B5EF4-FFF2-40B4-BE49-F238E27FC236}">
                <a16:creationId xmlns:a16="http://schemas.microsoft.com/office/drawing/2014/main" id="{CAE6D074-AEAA-C2D2-CAFF-3E966B828B5B}"/>
              </a:ext>
            </a:extLst>
          </p:cNvPr>
          <p:cNvSpPr txBox="1"/>
          <p:nvPr/>
        </p:nvSpPr>
        <p:spPr>
          <a:xfrm>
            <a:off x="7849100" y="4178450"/>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IN" sz="900" b="1">
                <a:solidFill>
                  <a:srgbClr val="002060"/>
                </a:solidFill>
              </a:rPr>
              <a:t>Click here</a:t>
            </a:r>
          </a:p>
        </p:txBody>
      </p:sp>
    </p:spTree>
    <p:extLst>
      <p:ext uri="{BB962C8B-B14F-4D97-AF65-F5344CB8AC3E}">
        <p14:creationId xmlns:p14="http://schemas.microsoft.com/office/powerpoint/2010/main" val="193082834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nchor="t">
            <a:spAutoFit/>
          </a:bodyPr>
          <a:lstStyle/>
          <a:p>
            <a:pPr marL="12700">
              <a:spcBef>
                <a:spcPts val="100"/>
              </a:spcBef>
            </a:pPr>
            <a:r>
              <a:rPr lang="en-IN" sz="1600" b="1" spc="-5">
                <a:solidFill>
                  <a:srgbClr val="223366"/>
                </a:solidFill>
              </a:rPr>
              <a:t>Functions – Lab 21</a:t>
            </a:r>
          </a:p>
        </p:txBody>
      </p:sp>
      <p:sp>
        <p:nvSpPr>
          <p:cNvPr id="6" name="TextBox 5">
            <a:extLst>
              <a:ext uri="{FF2B5EF4-FFF2-40B4-BE49-F238E27FC236}">
                <a16:creationId xmlns:a16="http://schemas.microsoft.com/office/drawing/2014/main" id="{873763C7-1C49-F9D3-4584-087C1AF769C4}"/>
              </a:ext>
            </a:extLst>
          </p:cNvPr>
          <p:cNvSpPr txBox="1"/>
          <p:nvPr/>
        </p:nvSpPr>
        <p:spPr>
          <a:xfrm>
            <a:off x="3929062" y="1729153"/>
            <a:ext cx="128587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t>Click below </a:t>
            </a:r>
          </a:p>
        </p:txBody>
      </p:sp>
      <p:sp>
        <p:nvSpPr>
          <p:cNvPr id="7" name="TextBox 6">
            <a:extLst>
              <a:ext uri="{FF2B5EF4-FFF2-40B4-BE49-F238E27FC236}">
                <a16:creationId xmlns:a16="http://schemas.microsoft.com/office/drawing/2014/main" id="{31F4FD6E-10AE-4A53-F7AD-338B19934FDD}"/>
              </a:ext>
            </a:extLst>
          </p:cNvPr>
          <p:cNvSpPr txBox="1"/>
          <p:nvPr/>
        </p:nvSpPr>
        <p:spPr>
          <a:xfrm>
            <a:off x="3932725" y="2264019"/>
            <a:ext cx="103492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rgbClr val="DDE8FF"/>
                </a:solidFill>
                <a:highlight>
                  <a:srgbClr val="000080"/>
                </a:highlight>
                <a:hlinkClick r:id="rId3">
                  <a:extLst>
                    <a:ext uri="{A12FA001-AC4F-418D-AE19-62706E023703}">
                      <ahyp:hlinkClr xmlns:ahyp="http://schemas.microsoft.com/office/drawing/2018/hyperlinkcolor" val="tx"/>
                    </a:ext>
                  </a:extLst>
                </a:hlinkClick>
              </a:rPr>
              <a:t>Functions</a:t>
            </a:r>
          </a:p>
        </p:txBody>
      </p:sp>
    </p:spTree>
    <p:extLst>
      <p:ext uri="{BB962C8B-B14F-4D97-AF65-F5344CB8AC3E}">
        <p14:creationId xmlns:p14="http://schemas.microsoft.com/office/powerpoint/2010/main" val="286059389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Modules</a:t>
            </a:r>
          </a:p>
        </p:txBody>
      </p:sp>
      <p:sp>
        <p:nvSpPr>
          <p:cNvPr id="6" name="object 3">
            <a:extLst>
              <a:ext uri="{FF2B5EF4-FFF2-40B4-BE49-F238E27FC236}">
                <a16:creationId xmlns:a16="http://schemas.microsoft.com/office/drawing/2014/main" id="{19007220-D004-00A8-CA0E-680FE6166F2D}"/>
              </a:ext>
            </a:extLst>
          </p:cNvPr>
          <p:cNvSpPr txBox="1"/>
          <p:nvPr/>
        </p:nvSpPr>
        <p:spPr>
          <a:xfrm>
            <a:off x="236483" y="1069059"/>
            <a:ext cx="7945821" cy="807080"/>
          </a:xfrm>
          <a:prstGeom prst="rect">
            <a:avLst/>
          </a:prstGeom>
        </p:spPr>
        <p:txBody>
          <a:bodyPr vert="horz" wrap="square" lIns="0" tIns="12700" rIns="0" bIns="0" rtlCol="0">
            <a:spAutoFit/>
          </a:bodyPr>
          <a:lstStyle/>
          <a:p>
            <a:pPr marL="173736" marR="0" lvl="0" indent="-173736" algn="l" defTabSz="914400" rtl="0" eaLnBrk="1" fontAlgn="auto" latinLnBrk="0" hangingPunct="1">
              <a:lnSpc>
                <a:spcPts val="1664"/>
              </a:lnSpc>
              <a:spcBef>
                <a:spcPts val="600"/>
              </a:spcBef>
              <a:spcAft>
                <a:spcPts val="0"/>
              </a:spcAft>
              <a:buClr>
                <a:srgbClr val="223366"/>
              </a:buClr>
              <a:buSzPct val="92857"/>
              <a:buFont typeface="Arial" panose="020B0604020202020204" pitchFamily="34" charset="0"/>
              <a:buChar char="•"/>
              <a:tabLst>
                <a:tab pos="102870" algn="l"/>
              </a:tabLst>
              <a:defRPr/>
            </a:pPr>
            <a:r>
              <a:rPr kumimoji="0" sz="1400" b="0" i="0" u="none" strike="noStrike" kern="1200" cap="none" spc="-5" normalizeH="0" baseline="0" noProof="0">
                <a:ln>
                  <a:noFill/>
                </a:ln>
                <a:solidFill>
                  <a:prstClr val="black"/>
                </a:solidFill>
                <a:effectLst/>
                <a:uLnTx/>
                <a:uFillTx/>
                <a:latin typeface="Arial MT"/>
                <a:ea typeface="+mn-ea"/>
                <a:cs typeface="Arial MT"/>
              </a:rPr>
              <a:t>Import:</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Lets</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a</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client</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obtain</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a</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module</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as</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a</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whole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173736" marR="5080" lvl="0" indent="-173736" algn="l" defTabSz="914400" rtl="0" eaLnBrk="1" fontAlgn="auto" latinLnBrk="0" hangingPunct="1">
              <a:lnSpc>
                <a:spcPts val="1650"/>
              </a:lnSpc>
              <a:spcBef>
                <a:spcPts val="600"/>
              </a:spcBef>
              <a:spcAft>
                <a:spcPts val="0"/>
              </a:spcAft>
              <a:buClr>
                <a:srgbClr val="223366"/>
              </a:buClr>
              <a:buSzPct val="92857"/>
              <a:buFont typeface="Arial" panose="020B0604020202020204" pitchFamily="34" charset="0"/>
              <a:buChar char="•"/>
              <a:tabLst>
                <a:tab pos="102870" algn="l"/>
              </a:tabLst>
              <a:defRPr/>
            </a:pPr>
            <a:r>
              <a:rPr kumimoji="0" sz="1400" b="0" i="0" u="none" strike="noStrike" kern="1200" cap="none" spc="-5" normalizeH="0" baseline="0" noProof="0">
                <a:ln>
                  <a:noFill/>
                </a:ln>
                <a:solidFill>
                  <a:prstClr val="black"/>
                </a:solidFill>
                <a:effectLst/>
                <a:uLnTx/>
                <a:uFillTx/>
                <a:latin typeface="Arial MT"/>
                <a:ea typeface="+mn-ea"/>
                <a:cs typeface="Arial MT"/>
              </a:rPr>
              <a:t>From: Permits </a:t>
            </a:r>
            <a:r>
              <a:rPr kumimoji="0" sz="1400" b="0" i="0" u="none" strike="noStrike" kern="1200" cap="none" spc="0" normalizeH="0" baseline="0" noProof="0">
                <a:ln>
                  <a:noFill/>
                </a:ln>
                <a:solidFill>
                  <a:prstClr val="black"/>
                </a:solidFill>
                <a:effectLst/>
                <a:uLnTx/>
                <a:uFillTx/>
                <a:latin typeface="Arial MT"/>
                <a:ea typeface="+mn-ea"/>
                <a:cs typeface="Arial MT"/>
              </a:rPr>
              <a:t>a client </a:t>
            </a:r>
            <a:r>
              <a:rPr kumimoji="0" sz="1400" b="0" i="0" u="none" strike="noStrike" kern="1200" cap="none" spc="-5" normalizeH="0" baseline="0" noProof="0">
                <a:ln>
                  <a:noFill/>
                </a:ln>
                <a:solidFill>
                  <a:prstClr val="black"/>
                </a:solidFill>
                <a:effectLst/>
                <a:uLnTx/>
                <a:uFillTx/>
                <a:latin typeface="Arial MT"/>
                <a:ea typeface="+mn-ea"/>
                <a:cs typeface="Arial MT"/>
              </a:rPr>
              <a:t>to fetch particular names from </a:t>
            </a:r>
            <a:r>
              <a:rPr kumimoji="0" sz="1400" b="0" i="0" u="none" strike="noStrike" kern="1200" cap="none" spc="0" normalizeH="0" baseline="0" noProof="0">
                <a:ln>
                  <a:noFill/>
                </a:ln>
                <a:solidFill>
                  <a:prstClr val="black"/>
                </a:solidFill>
                <a:effectLst/>
                <a:uLnTx/>
                <a:uFillTx/>
                <a:latin typeface="Arial MT"/>
                <a:ea typeface="+mn-ea"/>
                <a:cs typeface="Arial MT"/>
              </a:rPr>
              <a:t>a </a:t>
            </a:r>
            <a:r>
              <a:rPr kumimoji="0" sz="1400" b="0" i="0" u="none" strike="noStrike" kern="1200" cap="none" spc="-375"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module</a:t>
            </a:r>
          </a:p>
          <a:p>
            <a:pPr marL="173736" marR="492759" lvl="0" indent="-173736" algn="l" defTabSz="914400" rtl="0" eaLnBrk="1" fontAlgn="auto" latinLnBrk="0" hangingPunct="1">
              <a:lnSpc>
                <a:spcPts val="1650"/>
              </a:lnSpc>
              <a:spcBef>
                <a:spcPts val="600"/>
              </a:spcBef>
              <a:spcAft>
                <a:spcPts val="0"/>
              </a:spcAft>
              <a:buClr>
                <a:srgbClr val="223366"/>
              </a:buClr>
              <a:buSzPct val="92857"/>
              <a:buFont typeface="Arial" panose="020B0604020202020204" pitchFamily="34" charset="0"/>
              <a:buChar char="•"/>
              <a:tabLst>
                <a:tab pos="102870" algn="l"/>
              </a:tabLst>
              <a:defRPr/>
            </a:pPr>
            <a:r>
              <a:rPr kumimoji="0" sz="1400" b="0" i="0" u="none" strike="noStrike" kern="1200" cap="none" spc="-5" normalizeH="0" baseline="0" noProof="0">
                <a:ln>
                  <a:noFill/>
                </a:ln>
                <a:solidFill>
                  <a:prstClr val="black"/>
                </a:solidFill>
                <a:effectLst/>
                <a:uLnTx/>
                <a:uFillTx/>
                <a:latin typeface="Arial MT"/>
                <a:ea typeface="+mn-ea"/>
                <a:cs typeface="Arial MT"/>
              </a:rPr>
              <a:t>Reload:</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Gives</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a</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way</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to</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reload</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a</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code</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of</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module </a:t>
            </a:r>
            <a:r>
              <a:rPr kumimoji="0" sz="1400" b="0" i="0" u="none" strike="noStrike" kern="1200" cap="none" spc="-37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without</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stopping</a:t>
            </a:r>
            <a:r>
              <a:rPr kumimoji="0" sz="1400" b="0" i="0" u="none" strike="noStrike" kern="1200" cap="none" spc="-5" normalizeH="0" baseline="0" noProof="0">
                <a:ln>
                  <a:noFill/>
                </a:ln>
                <a:solidFill>
                  <a:prstClr val="black"/>
                </a:solidFill>
                <a:effectLst/>
                <a:uLnTx/>
                <a:uFillTx/>
                <a:latin typeface="Arial MT"/>
                <a:ea typeface="+mn-ea"/>
                <a:cs typeface="Arial MT"/>
              </a:rPr>
              <a:t> Python</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spTree>
    <p:extLst>
      <p:ext uri="{BB962C8B-B14F-4D97-AF65-F5344CB8AC3E}">
        <p14:creationId xmlns:p14="http://schemas.microsoft.com/office/powerpoint/2010/main" val="34561634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Modules</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4352636" cy="246029"/>
          </a:xfrm>
          <a:prstGeom prst="rect">
            <a:avLst/>
          </a:prstGeom>
        </p:spPr>
        <p:txBody>
          <a:bodyPr vert="horz" wrap="square" lIns="0" tIns="12700" rIns="0" bIns="0" rtlCol="0">
            <a:spAutoFit/>
          </a:bodyPr>
          <a:lstStyle/>
          <a:p>
            <a:pPr marR="0" lvl="0" indent="0" algn="l" defTabSz="914400" rtl="0" eaLnBrk="1" fontAlgn="auto" latinLnBrk="0" hangingPunct="1">
              <a:lnSpc>
                <a:spcPts val="2000"/>
              </a:lnSpc>
              <a:spcBef>
                <a:spcPts val="100"/>
              </a:spcBef>
              <a:spcAft>
                <a:spcPts val="0"/>
              </a:spcAft>
              <a:buClrTx/>
              <a:buSzTx/>
              <a:buFontTx/>
              <a:buNone/>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Import modules</a:t>
            </a:r>
          </a:p>
        </p:txBody>
      </p:sp>
      <p:sp>
        <p:nvSpPr>
          <p:cNvPr id="5" name="object 4">
            <a:extLst>
              <a:ext uri="{FF2B5EF4-FFF2-40B4-BE49-F238E27FC236}">
                <a16:creationId xmlns:a16="http://schemas.microsoft.com/office/drawing/2014/main" id="{28E8613A-2FEE-39BC-F2A7-54D87ADAE0CD}"/>
              </a:ext>
            </a:extLst>
          </p:cNvPr>
          <p:cNvSpPr txBox="1"/>
          <p:nvPr/>
        </p:nvSpPr>
        <p:spPr>
          <a:xfrm>
            <a:off x="228600" y="1403650"/>
            <a:ext cx="4352636" cy="1067921"/>
          </a:xfrm>
          <a:prstGeom prst="rect">
            <a:avLst/>
          </a:prstGeom>
        </p:spPr>
        <p:txBody>
          <a:bodyPr vert="horz" wrap="square" lIns="0" tIns="12700" rIns="0" bIns="0" rtlCol="0">
            <a:spAutoFit/>
          </a:bodyPr>
          <a:lstStyle/>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We can import the definitions inside a  module to another module or the  interactive interpreter in Python.</a:t>
            </a:r>
          </a:p>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We use the import keyword to do this</a:t>
            </a:r>
          </a:p>
        </p:txBody>
      </p:sp>
      <p:pic>
        <p:nvPicPr>
          <p:cNvPr id="4" name="object 5">
            <a:extLst>
              <a:ext uri="{FF2B5EF4-FFF2-40B4-BE49-F238E27FC236}">
                <a16:creationId xmlns:a16="http://schemas.microsoft.com/office/drawing/2014/main" id="{48670425-B6B2-478C-5669-82C27033A0C6}"/>
              </a:ext>
            </a:extLst>
          </p:cNvPr>
          <p:cNvPicPr/>
          <p:nvPr/>
        </p:nvPicPr>
        <p:blipFill>
          <a:blip r:embed="rId3" cstate="print"/>
          <a:stretch>
            <a:fillRect/>
          </a:stretch>
        </p:blipFill>
        <p:spPr>
          <a:xfrm>
            <a:off x="4768394" y="1242918"/>
            <a:ext cx="3997538" cy="2657663"/>
          </a:xfrm>
          <a:prstGeom prst="rect">
            <a:avLst/>
          </a:prstGeom>
        </p:spPr>
      </p:pic>
    </p:spTree>
    <p:extLst>
      <p:ext uri="{BB962C8B-B14F-4D97-AF65-F5344CB8AC3E}">
        <p14:creationId xmlns:p14="http://schemas.microsoft.com/office/powerpoint/2010/main" val="400437060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Modules</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4352636" cy="246029"/>
          </a:xfrm>
          <a:prstGeom prst="rect">
            <a:avLst/>
          </a:prstGeom>
        </p:spPr>
        <p:txBody>
          <a:bodyPr vert="horz" wrap="square" lIns="0" tIns="12700" rIns="0" bIns="0" rtlCol="0">
            <a:spAutoFit/>
          </a:bodyPr>
          <a:lstStyle/>
          <a:p>
            <a:pPr marR="0" lvl="0" indent="0" algn="l" defTabSz="914400" rtl="0" eaLnBrk="1" fontAlgn="auto" latinLnBrk="0" hangingPunct="1">
              <a:lnSpc>
                <a:spcPts val="2000"/>
              </a:lnSpc>
              <a:spcBef>
                <a:spcPts val="100"/>
              </a:spcBef>
              <a:spcAft>
                <a:spcPts val="0"/>
              </a:spcAft>
              <a:buClrTx/>
              <a:buSzTx/>
              <a:buFontTx/>
              <a:buNone/>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from...import statement  Import all names</a:t>
            </a:r>
          </a:p>
        </p:txBody>
      </p:sp>
      <p:sp>
        <p:nvSpPr>
          <p:cNvPr id="5" name="object 4">
            <a:extLst>
              <a:ext uri="{FF2B5EF4-FFF2-40B4-BE49-F238E27FC236}">
                <a16:creationId xmlns:a16="http://schemas.microsoft.com/office/drawing/2014/main" id="{28E8613A-2FEE-39BC-F2A7-54D87ADAE0CD}"/>
              </a:ext>
            </a:extLst>
          </p:cNvPr>
          <p:cNvSpPr txBox="1"/>
          <p:nvPr/>
        </p:nvSpPr>
        <p:spPr>
          <a:xfrm>
            <a:off x="228600" y="1403650"/>
            <a:ext cx="4352636" cy="1721690"/>
          </a:xfrm>
          <a:prstGeom prst="rect">
            <a:avLst/>
          </a:prstGeom>
        </p:spPr>
        <p:txBody>
          <a:bodyPr vert="horz" wrap="square" lIns="0" tIns="12700" rIns="0" bIns="0" rtlCol="0">
            <a:spAutoFit/>
          </a:bodyPr>
          <a:lstStyle/>
          <a:p>
            <a:pPr marR="5080" lvl="0" defTabSz="914400" rtl="0" eaLnBrk="1" fontAlgn="auto" latinLnBrk="0" hangingPunct="1">
              <a:lnSpc>
                <a:spcPct val="116100"/>
              </a:lnSpc>
              <a:spcBef>
                <a:spcPts val="600"/>
              </a:spcBef>
              <a:spcAft>
                <a:spcPts val="0"/>
              </a:spcAft>
              <a:buClr>
                <a:srgbClr val="223366"/>
              </a:buClr>
              <a:buSzTx/>
              <a:tabLst>
                <a:tab pos="469265" algn="l"/>
                <a:tab pos="469900" algn="l"/>
              </a:tabLst>
              <a:defRPr/>
            </a:pPr>
            <a:r>
              <a:rPr kumimoji="0" lang="en-US" sz="1400" b="1" i="0" u="none" strike="noStrike" kern="1200" cap="none" spc="-5" normalizeH="0" baseline="0" noProof="0">
                <a:ln>
                  <a:noFill/>
                </a:ln>
                <a:solidFill>
                  <a:schemeClr val="tx1"/>
                </a:solidFill>
                <a:effectLst/>
                <a:uLnTx/>
                <a:uFillTx/>
                <a:latin typeface="Arial MT"/>
                <a:ea typeface="+mn-ea"/>
                <a:cs typeface="Arial MT"/>
              </a:rPr>
              <a:t>Python from...import statement</a:t>
            </a:r>
          </a:p>
          <a:p>
            <a:pPr marR="5080" lvl="0" defTabSz="914400" rtl="0" eaLnBrk="1" fontAlgn="auto" latinLnBrk="0" hangingPunct="1">
              <a:lnSpc>
                <a:spcPct val="116100"/>
              </a:lnSpc>
              <a:spcBef>
                <a:spcPts val="600"/>
              </a:spcBef>
              <a:spcAft>
                <a:spcPts val="0"/>
              </a:spcAft>
              <a:buClr>
                <a:srgbClr val="223366"/>
              </a:buClr>
              <a:buSzTx/>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We can import specific names  from a module without importing  the module as a whole.</a:t>
            </a:r>
          </a:p>
          <a:p>
            <a:pPr marR="5080" lvl="0" defTabSz="914400" rtl="0" eaLnBrk="1" fontAlgn="auto" latinLnBrk="0" hangingPunct="1">
              <a:lnSpc>
                <a:spcPct val="116100"/>
              </a:lnSpc>
              <a:spcBef>
                <a:spcPts val="600"/>
              </a:spcBef>
              <a:spcAft>
                <a:spcPts val="0"/>
              </a:spcAft>
              <a:buClr>
                <a:srgbClr val="223366"/>
              </a:buClr>
              <a:buSzTx/>
              <a:tabLst>
                <a:tab pos="469265" algn="l"/>
                <a:tab pos="469900" algn="l"/>
              </a:tabLst>
              <a:defRPr/>
            </a:pPr>
            <a:r>
              <a:rPr kumimoji="0" lang="en-US" sz="1400" b="1" i="0" u="none" strike="noStrike" kern="1200" cap="none" spc="-5" normalizeH="0" baseline="0" noProof="0">
                <a:ln>
                  <a:noFill/>
                </a:ln>
                <a:solidFill>
                  <a:schemeClr val="tx1"/>
                </a:solidFill>
                <a:effectLst/>
                <a:uLnTx/>
                <a:uFillTx/>
                <a:latin typeface="Arial MT"/>
                <a:ea typeface="+mn-ea"/>
                <a:cs typeface="Arial MT"/>
              </a:rPr>
              <a:t>Import all names</a:t>
            </a:r>
          </a:p>
          <a:p>
            <a:pPr marR="5080" lvl="0" defTabSz="914400" rtl="0" eaLnBrk="1" fontAlgn="auto" latinLnBrk="0" hangingPunct="1">
              <a:lnSpc>
                <a:spcPct val="116100"/>
              </a:lnSpc>
              <a:spcBef>
                <a:spcPts val="600"/>
              </a:spcBef>
              <a:spcAft>
                <a:spcPts val="0"/>
              </a:spcAft>
              <a:buClr>
                <a:srgbClr val="223366"/>
              </a:buClr>
              <a:buSzTx/>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We can import all  names(definitions) from a module  using the following construct.</a:t>
            </a:r>
          </a:p>
        </p:txBody>
      </p:sp>
      <p:pic>
        <p:nvPicPr>
          <p:cNvPr id="4" name="object 4">
            <a:extLst>
              <a:ext uri="{FF2B5EF4-FFF2-40B4-BE49-F238E27FC236}">
                <a16:creationId xmlns:a16="http://schemas.microsoft.com/office/drawing/2014/main" id="{692C1B22-EBF4-3E08-D1DE-B8C854D9CB64}"/>
              </a:ext>
            </a:extLst>
          </p:cNvPr>
          <p:cNvPicPr/>
          <p:nvPr/>
        </p:nvPicPr>
        <p:blipFill>
          <a:blip r:embed="rId3" cstate="print"/>
          <a:stretch>
            <a:fillRect/>
          </a:stretch>
        </p:blipFill>
        <p:spPr>
          <a:xfrm>
            <a:off x="4793288" y="1082561"/>
            <a:ext cx="4236412" cy="1588655"/>
          </a:xfrm>
          <a:prstGeom prst="rect">
            <a:avLst/>
          </a:prstGeom>
        </p:spPr>
      </p:pic>
    </p:spTree>
    <p:extLst>
      <p:ext uri="{BB962C8B-B14F-4D97-AF65-F5344CB8AC3E}">
        <p14:creationId xmlns:p14="http://schemas.microsoft.com/office/powerpoint/2010/main" val="28632790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Modules</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4352636" cy="246029"/>
          </a:xfrm>
          <a:prstGeom prst="rect">
            <a:avLst/>
          </a:prstGeom>
        </p:spPr>
        <p:txBody>
          <a:bodyPr vert="horz" wrap="square" lIns="0" tIns="12700" rIns="0" bIns="0" rtlCol="0">
            <a:spAutoFit/>
          </a:bodyPr>
          <a:lstStyle/>
          <a:p>
            <a:pPr marR="0" lvl="0" indent="0" algn="l" defTabSz="914400" rtl="0" eaLnBrk="1" fontAlgn="auto" latinLnBrk="0" hangingPunct="1">
              <a:lnSpc>
                <a:spcPts val="2000"/>
              </a:lnSpc>
              <a:spcBef>
                <a:spcPts val="100"/>
              </a:spcBef>
              <a:spcAft>
                <a:spcPts val="0"/>
              </a:spcAft>
              <a:buClrTx/>
              <a:buSzTx/>
              <a:buFontTx/>
              <a:buNone/>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dir() built-in function</a:t>
            </a:r>
          </a:p>
        </p:txBody>
      </p:sp>
      <p:sp>
        <p:nvSpPr>
          <p:cNvPr id="5" name="object 4">
            <a:extLst>
              <a:ext uri="{FF2B5EF4-FFF2-40B4-BE49-F238E27FC236}">
                <a16:creationId xmlns:a16="http://schemas.microsoft.com/office/drawing/2014/main" id="{28E8613A-2FEE-39BC-F2A7-54D87ADAE0CD}"/>
              </a:ext>
            </a:extLst>
          </p:cNvPr>
          <p:cNvSpPr txBox="1"/>
          <p:nvPr/>
        </p:nvSpPr>
        <p:spPr>
          <a:xfrm>
            <a:off x="219808" y="1403650"/>
            <a:ext cx="7122212" cy="241156"/>
          </a:xfrm>
          <a:prstGeom prst="rect">
            <a:avLst/>
          </a:prstGeom>
        </p:spPr>
        <p:txBody>
          <a:bodyPr vert="horz" wrap="square" lIns="0" tIns="12700" rIns="0" bIns="0" rtlCol="0">
            <a:spAutoFit/>
          </a:bodyPr>
          <a:lstStyle/>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We can use the dir() function to find out  names that are defined inside a module.</a:t>
            </a:r>
          </a:p>
        </p:txBody>
      </p:sp>
      <p:pic>
        <p:nvPicPr>
          <p:cNvPr id="6" name="object 5">
            <a:extLst>
              <a:ext uri="{FF2B5EF4-FFF2-40B4-BE49-F238E27FC236}">
                <a16:creationId xmlns:a16="http://schemas.microsoft.com/office/drawing/2014/main" id="{85EF1654-CCFB-B062-AB63-F065E054BFA0}"/>
              </a:ext>
            </a:extLst>
          </p:cNvPr>
          <p:cNvPicPr/>
          <p:nvPr/>
        </p:nvPicPr>
        <p:blipFill>
          <a:blip r:embed="rId3" cstate="print"/>
          <a:stretch>
            <a:fillRect/>
          </a:stretch>
        </p:blipFill>
        <p:spPr>
          <a:xfrm>
            <a:off x="230473" y="2184539"/>
            <a:ext cx="1876425" cy="619124"/>
          </a:xfrm>
          <a:prstGeom prst="rect">
            <a:avLst/>
          </a:prstGeom>
        </p:spPr>
      </p:pic>
    </p:spTree>
    <p:extLst>
      <p:ext uri="{BB962C8B-B14F-4D97-AF65-F5344CB8AC3E}">
        <p14:creationId xmlns:p14="http://schemas.microsoft.com/office/powerpoint/2010/main" val="39649144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nchor="t">
            <a:spAutoFit/>
          </a:bodyPr>
          <a:lstStyle/>
          <a:p>
            <a:pPr marL="12700">
              <a:spcBef>
                <a:spcPts val="100"/>
              </a:spcBef>
            </a:pPr>
            <a:r>
              <a:rPr lang="en-IN" sz="1600" b="1" spc="-5">
                <a:solidFill>
                  <a:srgbClr val="223366"/>
                </a:solidFill>
              </a:rPr>
              <a:t>File Handling</a:t>
            </a:r>
            <a:endParaRPr lang="en-US"/>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4352636" cy="246029"/>
          </a:xfrm>
          <a:prstGeom prst="rect">
            <a:avLst/>
          </a:prstGeom>
        </p:spPr>
        <p:txBody>
          <a:bodyPr vert="horz" wrap="square" lIns="0" tIns="12700" rIns="0" bIns="0" rtlCol="0" anchor="t">
            <a:spAutoFit/>
          </a:bodyPr>
          <a:lstStyle/>
          <a:p>
            <a:pPr marR="0" lvl="0" indent="0" algn="l" defTabSz="914400" rtl="0" eaLnBrk="1" fontAlgn="auto" latinLnBrk="0" hangingPunct="1">
              <a:lnSpc>
                <a:spcPts val="2000"/>
              </a:lnSpc>
              <a:spcBef>
                <a:spcPts val="100"/>
              </a:spcBef>
              <a:spcAft>
                <a:spcPts val="0"/>
              </a:spcAft>
              <a:buClrTx/>
              <a:buSzTx/>
              <a:buFontTx/>
              <a:buNone/>
              <a:tabLst/>
              <a:defRPr/>
            </a:pPr>
            <a:endParaRPr lang="en-US" sz="1400" b="0" i="0" u="none" strike="noStrike" kern="1200" cap="none" spc="-5" normalizeH="0" baseline="0" noProof="0">
              <a:ln>
                <a:noFill/>
              </a:ln>
              <a:solidFill>
                <a:schemeClr val="tx1"/>
              </a:solidFill>
              <a:effectLst/>
              <a:uLnTx/>
              <a:uFillTx/>
              <a:latin typeface="Arial MT"/>
              <a:ea typeface="+mn-ea"/>
              <a:cs typeface="Arial MT"/>
            </a:endParaRPr>
          </a:p>
        </p:txBody>
      </p:sp>
      <p:sp>
        <p:nvSpPr>
          <p:cNvPr id="5" name="object 4">
            <a:extLst>
              <a:ext uri="{FF2B5EF4-FFF2-40B4-BE49-F238E27FC236}">
                <a16:creationId xmlns:a16="http://schemas.microsoft.com/office/drawing/2014/main" id="{28E8613A-2FEE-39BC-F2A7-54D87ADAE0CD}"/>
              </a:ext>
            </a:extLst>
          </p:cNvPr>
          <p:cNvSpPr txBox="1"/>
          <p:nvPr/>
        </p:nvSpPr>
        <p:spPr>
          <a:xfrm>
            <a:off x="228600" y="1403650"/>
            <a:ext cx="4174867" cy="990977"/>
          </a:xfrm>
          <a:prstGeom prst="rect">
            <a:avLst/>
          </a:prstGeom>
        </p:spPr>
        <p:txBody>
          <a:bodyPr vert="horz" wrap="square" lIns="0" tIns="12700" rIns="0" bIns="0" rtlCol="0">
            <a:spAutoFit/>
          </a:bodyPr>
          <a:lstStyle/>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File is a named location on the system  storage which records data for later  access. It enables persistent storage in  a non-volatile memory i.e. Hard disk.</a:t>
            </a:r>
          </a:p>
        </p:txBody>
      </p:sp>
      <p:pic>
        <p:nvPicPr>
          <p:cNvPr id="6" name="object 5">
            <a:extLst>
              <a:ext uri="{FF2B5EF4-FFF2-40B4-BE49-F238E27FC236}">
                <a16:creationId xmlns:a16="http://schemas.microsoft.com/office/drawing/2014/main" id="{2F7CCC94-9B22-F770-0758-AFB31E2B1ECF}"/>
              </a:ext>
            </a:extLst>
          </p:cNvPr>
          <p:cNvPicPr/>
          <p:nvPr/>
        </p:nvPicPr>
        <p:blipFill>
          <a:blip r:embed="rId3" cstate="print"/>
          <a:stretch>
            <a:fillRect/>
          </a:stretch>
        </p:blipFill>
        <p:spPr>
          <a:xfrm>
            <a:off x="4740534" y="1403650"/>
            <a:ext cx="4333127" cy="1589852"/>
          </a:xfrm>
          <a:prstGeom prst="rect">
            <a:avLst/>
          </a:prstGeom>
        </p:spPr>
      </p:pic>
    </p:spTree>
    <p:extLst>
      <p:ext uri="{BB962C8B-B14F-4D97-AF65-F5344CB8AC3E}">
        <p14:creationId xmlns:p14="http://schemas.microsoft.com/office/powerpoint/2010/main" val="228812921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nchor="t">
            <a:spAutoFit/>
          </a:bodyPr>
          <a:lstStyle/>
          <a:p>
            <a:pPr marL="12700">
              <a:spcBef>
                <a:spcPts val="100"/>
              </a:spcBef>
            </a:pPr>
            <a:r>
              <a:rPr lang="en-IN" sz="1600" b="1" spc="-5">
                <a:solidFill>
                  <a:srgbClr val="223366"/>
                </a:solidFill>
              </a:rPr>
              <a:t>File Handling</a:t>
            </a:r>
          </a:p>
        </p:txBody>
      </p:sp>
      <p:sp>
        <p:nvSpPr>
          <p:cNvPr id="5" name="object 4">
            <a:extLst>
              <a:ext uri="{FF2B5EF4-FFF2-40B4-BE49-F238E27FC236}">
                <a16:creationId xmlns:a16="http://schemas.microsoft.com/office/drawing/2014/main" id="{28E8613A-2FEE-39BC-F2A7-54D87ADAE0CD}"/>
              </a:ext>
            </a:extLst>
          </p:cNvPr>
          <p:cNvSpPr txBox="1"/>
          <p:nvPr/>
        </p:nvSpPr>
        <p:spPr>
          <a:xfrm>
            <a:off x="228600" y="1403650"/>
            <a:ext cx="4174867" cy="1471750"/>
          </a:xfrm>
          <a:prstGeom prst="rect">
            <a:avLst/>
          </a:prstGeom>
        </p:spPr>
        <p:txBody>
          <a:bodyPr vert="horz" wrap="square" lIns="0" tIns="12700" rIns="0" bIns="0" rtlCol="0">
            <a:spAutoFit/>
          </a:bodyPr>
          <a:lstStyle/>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Python I/O deal with two types of files.</a:t>
            </a:r>
          </a:p>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Text &amp; Binary Files</a:t>
            </a:r>
          </a:p>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Even though the two file types may look  the same on the surface, they encode  data differently.</a:t>
            </a:r>
          </a:p>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See notes section for more information</a:t>
            </a:r>
          </a:p>
        </p:txBody>
      </p:sp>
      <p:pic>
        <p:nvPicPr>
          <p:cNvPr id="4" name="object 5">
            <a:extLst>
              <a:ext uri="{FF2B5EF4-FFF2-40B4-BE49-F238E27FC236}">
                <a16:creationId xmlns:a16="http://schemas.microsoft.com/office/drawing/2014/main" id="{B281F7C4-7AE4-D17B-E79A-BDA46784B984}"/>
              </a:ext>
            </a:extLst>
          </p:cNvPr>
          <p:cNvPicPr/>
          <p:nvPr/>
        </p:nvPicPr>
        <p:blipFill>
          <a:blip r:embed="rId3" cstate="print"/>
          <a:stretch>
            <a:fillRect/>
          </a:stretch>
        </p:blipFill>
        <p:spPr>
          <a:xfrm>
            <a:off x="4608651" y="1297827"/>
            <a:ext cx="4429842" cy="1625338"/>
          </a:xfrm>
          <a:prstGeom prst="rect">
            <a:avLst/>
          </a:prstGeom>
        </p:spPr>
      </p:pic>
    </p:spTree>
    <p:extLst>
      <p:ext uri="{BB962C8B-B14F-4D97-AF65-F5344CB8AC3E}">
        <p14:creationId xmlns:p14="http://schemas.microsoft.com/office/powerpoint/2010/main" val="35366702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nchor="t">
            <a:spAutoFit/>
          </a:bodyPr>
          <a:lstStyle/>
          <a:p>
            <a:pPr marL="12700">
              <a:spcBef>
                <a:spcPts val="100"/>
              </a:spcBef>
            </a:pPr>
            <a:r>
              <a:rPr lang="en-IN" sz="1600" b="1" spc="-5">
                <a:solidFill>
                  <a:srgbClr val="223366"/>
                </a:solidFill>
              </a:rPr>
              <a:t>File Handling</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4352636" cy="246029"/>
          </a:xfrm>
          <a:prstGeom prst="rect">
            <a:avLst/>
          </a:prstGeom>
        </p:spPr>
        <p:txBody>
          <a:bodyPr vert="horz" wrap="square" lIns="0" tIns="12700" rIns="0" bIns="0" rtlCol="0">
            <a:spAutoFit/>
          </a:bodyPr>
          <a:lstStyle/>
          <a:p>
            <a:pPr marR="0" lvl="0" indent="0" algn="l" defTabSz="914400" rtl="0" eaLnBrk="1" fontAlgn="auto" latinLnBrk="0" hangingPunct="1">
              <a:lnSpc>
                <a:spcPts val="2000"/>
              </a:lnSpc>
              <a:spcBef>
                <a:spcPts val="100"/>
              </a:spcBef>
              <a:spcAft>
                <a:spcPts val="0"/>
              </a:spcAft>
              <a:buClrTx/>
              <a:buSzTx/>
              <a:buFontTx/>
              <a:buNone/>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Open a file in Python</a:t>
            </a:r>
          </a:p>
        </p:txBody>
      </p:sp>
      <p:sp>
        <p:nvSpPr>
          <p:cNvPr id="5" name="object 4">
            <a:extLst>
              <a:ext uri="{FF2B5EF4-FFF2-40B4-BE49-F238E27FC236}">
                <a16:creationId xmlns:a16="http://schemas.microsoft.com/office/drawing/2014/main" id="{28E8613A-2FEE-39BC-F2A7-54D87ADAE0CD}"/>
              </a:ext>
            </a:extLst>
          </p:cNvPr>
          <p:cNvSpPr txBox="1"/>
          <p:nvPr/>
        </p:nvSpPr>
        <p:spPr>
          <a:xfrm>
            <a:off x="228600" y="1403650"/>
            <a:ext cx="4174867" cy="990977"/>
          </a:xfrm>
          <a:prstGeom prst="rect">
            <a:avLst/>
          </a:prstGeom>
        </p:spPr>
        <p:txBody>
          <a:bodyPr vert="horz" wrap="square" lIns="0" tIns="12700" rIns="0" bIns="0" rtlCol="0">
            <a:spAutoFit/>
          </a:bodyPr>
          <a:lstStyle/>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To read or write to a file, you need to  open it first. To open a file in Python, use  its built open() function. This function  returns a file object, i.e., a handle. You  can use it to read or modify the file.</a:t>
            </a:r>
          </a:p>
        </p:txBody>
      </p:sp>
      <p:pic>
        <p:nvPicPr>
          <p:cNvPr id="6" name="object 5">
            <a:extLst>
              <a:ext uri="{FF2B5EF4-FFF2-40B4-BE49-F238E27FC236}">
                <a16:creationId xmlns:a16="http://schemas.microsoft.com/office/drawing/2014/main" id="{8521747B-2B9B-A82C-DDCC-3DF4DE195CD4}"/>
              </a:ext>
            </a:extLst>
          </p:cNvPr>
          <p:cNvPicPr/>
          <p:nvPr/>
        </p:nvPicPr>
        <p:blipFill>
          <a:blip r:embed="rId3" cstate="print"/>
          <a:stretch>
            <a:fillRect/>
          </a:stretch>
        </p:blipFill>
        <p:spPr>
          <a:xfrm>
            <a:off x="4740535" y="1247042"/>
            <a:ext cx="4084987" cy="2338984"/>
          </a:xfrm>
          <a:prstGeom prst="rect">
            <a:avLst/>
          </a:prstGeom>
        </p:spPr>
      </p:pic>
    </p:spTree>
    <p:extLst>
      <p:ext uri="{BB962C8B-B14F-4D97-AF65-F5344CB8AC3E}">
        <p14:creationId xmlns:p14="http://schemas.microsoft.com/office/powerpoint/2010/main" val="4515195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nchor="t">
            <a:spAutoFit/>
          </a:bodyPr>
          <a:lstStyle/>
          <a:p>
            <a:pPr marL="12700">
              <a:spcBef>
                <a:spcPts val="100"/>
              </a:spcBef>
            </a:pPr>
            <a:r>
              <a:rPr lang="en-IN" sz="1600" b="1" spc="-5">
                <a:solidFill>
                  <a:srgbClr val="223366"/>
                </a:solidFill>
              </a:rPr>
              <a:t>File Handling</a:t>
            </a:r>
            <a:endParaRPr lang="en-US"/>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4352636" cy="2195281"/>
          </a:xfrm>
          <a:prstGeom prst="rect">
            <a:avLst/>
          </a:prstGeom>
        </p:spPr>
        <p:txBody>
          <a:bodyPr vert="horz" wrap="square" lIns="0" tIns="12700" rIns="0" bIns="0" rtlCol="0">
            <a:spAutoFit/>
          </a:bodyPr>
          <a:lstStyle/>
          <a:p>
            <a:pPr marL="173736" marR="0" lvl="0" indent="-173736" algn="l" defTabSz="914400" rtl="0" eaLnBrk="1" fontAlgn="auto" latinLnBrk="0" hangingPunct="1">
              <a:lnSpc>
                <a:spcPts val="2000"/>
              </a:lnSpc>
              <a:spcBef>
                <a:spcPts val="600"/>
              </a:spcBef>
              <a:spcAft>
                <a:spcPts val="0"/>
              </a:spcAft>
              <a:buClr>
                <a:srgbClr val="223366"/>
              </a:buClr>
              <a:buSzTx/>
              <a:buFont typeface="Arial" panose="020B0604020202020204" pitchFamily="34" charset="0"/>
              <a:buChar char="•"/>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We can specify the mode while opening  a file. In mode, we specify whether we  want to read 'r', write 'w' or append 'a' to  the file. We also specify if we want to  open the file in text mode or binary  mode.</a:t>
            </a:r>
          </a:p>
          <a:p>
            <a:pPr marL="173736" marR="0" lvl="0" indent="-173736" algn="l" defTabSz="914400" rtl="0" eaLnBrk="1" fontAlgn="auto" latinLnBrk="0" hangingPunct="1">
              <a:lnSpc>
                <a:spcPts val="2000"/>
              </a:lnSpc>
              <a:spcBef>
                <a:spcPts val="600"/>
              </a:spcBef>
              <a:spcAft>
                <a:spcPts val="0"/>
              </a:spcAft>
              <a:buClr>
                <a:srgbClr val="223366"/>
              </a:buClr>
              <a:buSzTx/>
              <a:buFont typeface="Arial" panose="020B0604020202020204" pitchFamily="34" charset="0"/>
              <a:buChar char="•"/>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The default is reading in text mode. In  this mode, we get strings when reading  from the file.</a:t>
            </a:r>
          </a:p>
          <a:p>
            <a:pPr marL="173736" marR="0" lvl="0" indent="-173736" algn="l" defTabSz="914400" rtl="0" eaLnBrk="1" fontAlgn="auto" latinLnBrk="0" hangingPunct="1">
              <a:lnSpc>
                <a:spcPts val="2000"/>
              </a:lnSpc>
              <a:spcBef>
                <a:spcPts val="600"/>
              </a:spcBef>
              <a:spcAft>
                <a:spcPts val="0"/>
              </a:spcAft>
              <a:buClr>
                <a:srgbClr val="223366"/>
              </a:buClr>
              <a:buSzTx/>
              <a:buFont typeface="Arial" panose="020B0604020202020204" pitchFamily="34" charset="0"/>
              <a:buChar char="•"/>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Hence, when working with files in text  mode, it is highly recommended to  specify the encoding type.</a:t>
            </a:r>
          </a:p>
        </p:txBody>
      </p:sp>
      <p:pic>
        <p:nvPicPr>
          <p:cNvPr id="4" name="object 4">
            <a:extLst>
              <a:ext uri="{FF2B5EF4-FFF2-40B4-BE49-F238E27FC236}">
                <a16:creationId xmlns:a16="http://schemas.microsoft.com/office/drawing/2014/main" id="{0408C0BD-086C-6B4C-17F4-07CA4767ED05}"/>
              </a:ext>
            </a:extLst>
          </p:cNvPr>
          <p:cNvPicPr/>
          <p:nvPr/>
        </p:nvPicPr>
        <p:blipFill>
          <a:blip r:embed="rId3" cstate="print"/>
          <a:stretch>
            <a:fillRect/>
          </a:stretch>
        </p:blipFill>
        <p:spPr>
          <a:xfrm>
            <a:off x="4757157" y="906235"/>
            <a:ext cx="4159575" cy="2195281"/>
          </a:xfrm>
          <a:prstGeom prst="rect">
            <a:avLst/>
          </a:prstGeom>
        </p:spPr>
      </p:pic>
    </p:spTree>
    <p:extLst>
      <p:ext uri="{BB962C8B-B14F-4D97-AF65-F5344CB8AC3E}">
        <p14:creationId xmlns:p14="http://schemas.microsoft.com/office/powerpoint/2010/main" val="651582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4108" y="768203"/>
            <a:ext cx="1226185" cy="259045"/>
          </a:xfrm>
          <a:prstGeom prst="rect">
            <a:avLst/>
          </a:prstGeom>
        </p:spPr>
        <p:txBody>
          <a:bodyPr vert="horz" wrap="square" lIns="0" tIns="12700" rIns="0" bIns="0" rtlCol="0">
            <a:spAutoFit/>
          </a:bodyPr>
          <a:lstStyle/>
          <a:p>
            <a:pPr marL="12700">
              <a:lnSpc>
                <a:spcPct val="100000"/>
              </a:lnSpc>
              <a:spcBef>
                <a:spcPts val="100"/>
              </a:spcBef>
            </a:pPr>
            <a:r>
              <a:rPr sz="1600" b="1" spc="-5">
                <a:solidFill>
                  <a:srgbClr val="223366"/>
                </a:solidFill>
                <a:latin typeface="+mj-lt"/>
              </a:rPr>
              <a:t>Features</a:t>
            </a:r>
          </a:p>
        </p:txBody>
      </p:sp>
      <p:sp>
        <p:nvSpPr>
          <p:cNvPr id="3" name="object 3"/>
          <p:cNvSpPr txBox="1"/>
          <p:nvPr/>
        </p:nvSpPr>
        <p:spPr>
          <a:xfrm>
            <a:off x="223770" y="1060863"/>
            <a:ext cx="1622425" cy="2282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IN" i="0" u="none" strike="noStrike" kern="1200" cap="none" spc="-5" normalizeH="0" baseline="0" noProof="0">
                <a:ln>
                  <a:noFill/>
                </a:ln>
                <a:solidFill>
                  <a:schemeClr val="tx1"/>
                </a:solidFill>
                <a:effectLst/>
                <a:uLnTx/>
                <a:uFillTx/>
                <a:latin typeface="+mj-lt"/>
                <a:ea typeface="+mn-ea"/>
                <a:cs typeface="Arial MT"/>
              </a:rPr>
              <a:t>Object</a:t>
            </a:r>
            <a:r>
              <a:rPr kumimoji="0" lang="en-IN" i="0" u="none" strike="noStrike" kern="1200" cap="none" spc="-80" normalizeH="0" baseline="0" noProof="0">
                <a:ln>
                  <a:noFill/>
                </a:ln>
                <a:solidFill>
                  <a:schemeClr val="tx1"/>
                </a:solidFill>
                <a:effectLst/>
                <a:uLnTx/>
                <a:uFillTx/>
                <a:latin typeface="+mj-lt"/>
                <a:ea typeface="+mn-ea"/>
                <a:cs typeface="Arial MT"/>
              </a:rPr>
              <a:t> </a:t>
            </a:r>
            <a:r>
              <a:rPr kumimoji="0" lang="en-IN" i="0" u="none" strike="noStrike" kern="1200" cap="none" spc="-5" normalizeH="0" baseline="0" noProof="0">
                <a:ln>
                  <a:noFill/>
                </a:ln>
                <a:solidFill>
                  <a:schemeClr val="tx1"/>
                </a:solidFill>
                <a:effectLst/>
                <a:uLnTx/>
                <a:uFillTx/>
                <a:latin typeface="+mj-lt"/>
                <a:ea typeface="+mn-ea"/>
                <a:cs typeface="Arial MT"/>
              </a:rPr>
              <a:t>Oriented</a:t>
            </a:r>
            <a:endParaRPr kumimoji="0" lang="en-IN" i="0" u="none" strike="noStrike" kern="1200" cap="none" spc="0" normalizeH="0" baseline="0" noProof="0">
              <a:ln>
                <a:noFill/>
              </a:ln>
              <a:solidFill>
                <a:schemeClr val="tx1"/>
              </a:solidFill>
              <a:effectLst/>
              <a:uLnTx/>
              <a:uFillTx/>
              <a:latin typeface="+mj-lt"/>
              <a:ea typeface="+mn-ea"/>
              <a:cs typeface="Arial MT"/>
            </a:endParaRPr>
          </a:p>
        </p:txBody>
      </p:sp>
      <p:sp>
        <p:nvSpPr>
          <p:cNvPr id="4" name="object 4"/>
          <p:cNvSpPr txBox="1"/>
          <p:nvPr/>
        </p:nvSpPr>
        <p:spPr>
          <a:xfrm>
            <a:off x="233230" y="1362495"/>
            <a:ext cx="4338770" cy="3232295"/>
          </a:xfrm>
          <a:prstGeom prst="rect">
            <a:avLst/>
          </a:prstGeom>
        </p:spPr>
        <p:txBody>
          <a:bodyPr vert="horz" wrap="square" lIns="0" tIns="12700" rIns="0" bIns="0" rtlCol="0">
            <a:spAutoFit/>
          </a:bodyPr>
          <a:lstStyle/>
          <a:p>
            <a:pPr marL="173736" marR="240665"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347980" algn="l"/>
                <a:tab pos="349250" algn="l"/>
              </a:tabLst>
              <a:defRPr/>
            </a:pPr>
            <a:r>
              <a:rPr kumimoji="0" sz="1400" b="1" i="0" u="none" strike="noStrike" kern="1200" cap="none" spc="-5" normalizeH="0" baseline="0" noProof="0">
                <a:ln>
                  <a:noFill/>
                </a:ln>
                <a:solidFill>
                  <a:prstClr val="black"/>
                </a:solidFill>
                <a:effectLst/>
                <a:uLnTx/>
                <a:uFillTx/>
                <a:latin typeface="Arial"/>
                <a:ea typeface="+mn-ea"/>
                <a:cs typeface="Arial"/>
              </a:rPr>
              <a:t>Python </a:t>
            </a:r>
            <a:r>
              <a:rPr kumimoji="0" sz="1400" b="0" i="0" u="none" strike="noStrike" kern="1200" cap="none" spc="-5" normalizeH="0" baseline="0" noProof="0">
                <a:ln>
                  <a:noFill/>
                </a:ln>
                <a:solidFill>
                  <a:prstClr val="black"/>
                </a:solidFill>
                <a:effectLst/>
                <a:uLnTx/>
                <a:uFillTx/>
                <a:latin typeface="Arial MT"/>
                <a:ea typeface="+mn-ea"/>
                <a:cs typeface="Arial MT"/>
              </a:rPr>
              <a:t>is </a:t>
            </a:r>
            <a:r>
              <a:rPr kumimoji="0" sz="1400" b="0" i="0" u="none" strike="noStrike" kern="1200" cap="none" spc="0" normalizeH="0" baseline="0" noProof="0">
                <a:ln>
                  <a:noFill/>
                </a:ln>
                <a:solidFill>
                  <a:prstClr val="black"/>
                </a:solidFill>
                <a:effectLst/>
                <a:uLnTx/>
                <a:uFillTx/>
                <a:latin typeface="Arial MT"/>
                <a:ea typeface="+mn-ea"/>
                <a:cs typeface="Arial MT"/>
              </a:rPr>
              <a:t>a multi-paradigm </a:t>
            </a:r>
            <a:r>
              <a:rPr kumimoji="0" sz="1400" b="0" i="0" u="none" strike="noStrike" kern="1200" cap="none" spc="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programming language. </a:t>
            </a:r>
            <a:r>
              <a:rPr kumimoji="0" sz="1400" b="1" i="0" u="none" strike="noStrike" kern="1200" cap="none" spc="-5" normalizeH="0" baseline="0" noProof="0">
                <a:ln>
                  <a:noFill/>
                </a:ln>
                <a:solidFill>
                  <a:prstClr val="black"/>
                </a:solidFill>
                <a:effectLst/>
                <a:uLnTx/>
                <a:uFillTx/>
                <a:latin typeface="Arial"/>
                <a:ea typeface="+mn-ea"/>
                <a:cs typeface="Arial"/>
              </a:rPr>
              <a:t>Meaning</a:t>
            </a:r>
            <a:r>
              <a:rPr kumimoji="0" sz="1400" b="0" i="0" u="none" strike="noStrike" kern="1200" cap="none" spc="-5" normalizeH="0" baseline="0" noProof="0">
                <a:ln>
                  <a:noFill/>
                </a:ln>
                <a:solidFill>
                  <a:prstClr val="black"/>
                </a:solidFill>
                <a:effectLst/>
                <a:uLnTx/>
                <a:uFillTx/>
                <a:latin typeface="Arial MT"/>
                <a:ea typeface="+mn-ea"/>
                <a:cs typeface="Arial MT"/>
              </a:rPr>
              <a:t>, it </a:t>
            </a:r>
            <a:r>
              <a:rPr kumimoji="0" sz="1400" b="0" i="0" u="none" strike="noStrike" kern="1200" cap="none" spc="-375"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supports </a:t>
            </a:r>
            <a:r>
              <a:rPr kumimoji="0" sz="1400" b="0" i="0" u="none" strike="noStrike" kern="1200" cap="none" spc="-10" normalizeH="0" baseline="0" noProof="0">
                <a:ln>
                  <a:noFill/>
                </a:ln>
                <a:solidFill>
                  <a:prstClr val="black"/>
                </a:solidFill>
                <a:effectLst/>
                <a:uLnTx/>
                <a:uFillTx/>
                <a:latin typeface="Arial MT"/>
                <a:ea typeface="+mn-ea"/>
                <a:cs typeface="Arial MT"/>
              </a:rPr>
              <a:t>different </a:t>
            </a:r>
            <a:r>
              <a:rPr kumimoji="0" sz="1400" b="0" i="0" u="none" strike="noStrike" kern="1200" cap="none" spc="-5" normalizeH="0" baseline="0" noProof="0">
                <a:ln>
                  <a:noFill/>
                </a:ln>
                <a:solidFill>
                  <a:prstClr val="black"/>
                </a:solidFill>
                <a:effectLst/>
                <a:uLnTx/>
                <a:uFillTx/>
                <a:latin typeface="Arial MT"/>
                <a:ea typeface="+mn-ea"/>
                <a:cs typeface="Arial MT"/>
              </a:rPr>
              <a:t>programming </a:t>
            </a:r>
            <a:r>
              <a:rPr kumimoji="0" sz="1400" b="0" i="0" u="none" strike="noStrike" kern="1200" cap="none" spc="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approach.</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347980" algn="l"/>
                <a:tab pos="349250" algn="l"/>
              </a:tabLst>
              <a:defRPr/>
            </a:pPr>
            <a:r>
              <a:rPr kumimoji="0" sz="1400" b="0" i="0" u="none" strike="noStrike" kern="1200" cap="none" spc="-5" normalizeH="0" baseline="0" noProof="0">
                <a:ln>
                  <a:noFill/>
                </a:ln>
                <a:solidFill>
                  <a:prstClr val="black"/>
                </a:solidFill>
                <a:effectLst/>
                <a:uLnTx/>
                <a:uFillTx/>
                <a:latin typeface="Arial MT"/>
                <a:ea typeface="+mn-ea"/>
                <a:cs typeface="Arial MT"/>
              </a:rPr>
              <a:t>One of the popular approach to </a:t>
            </a:r>
            <a:r>
              <a:rPr kumimoji="0" sz="1400" b="0" i="0" u="none" strike="noStrike" kern="1200" cap="none" spc="0" normalizeH="0" baseline="0" noProof="0">
                <a:ln>
                  <a:noFill/>
                </a:ln>
                <a:solidFill>
                  <a:prstClr val="black"/>
                </a:solidFill>
                <a:effectLst/>
                <a:uLnTx/>
                <a:uFillTx/>
                <a:latin typeface="Arial MT"/>
                <a:ea typeface="+mn-ea"/>
                <a:cs typeface="Arial MT"/>
              </a:rPr>
              <a:t>solve a </a:t>
            </a:r>
            <a:r>
              <a:rPr kumimoji="0" sz="1400" b="0" i="0" u="none" strike="noStrike" kern="1200" cap="none" spc="-37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programming problem is by </a:t>
            </a:r>
            <a:r>
              <a:rPr kumimoji="0" sz="1400" b="0" i="0" u="none" strike="noStrike" kern="1200" cap="none" spc="0" normalizeH="0" baseline="0" noProof="0">
                <a:ln>
                  <a:noFill/>
                </a:ln>
                <a:solidFill>
                  <a:prstClr val="black"/>
                </a:solidFill>
                <a:effectLst/>
                <a:uLnTx/>
                <a:uFillTx/>
                <a:latin typeface="Arial MT"/>
                <a:ea typeface="+mn-ea"/>
                <a:cs typeface="Arial MT"/>
              </a:rPr>
              <a:t>creating </a:t>
            </a:r>
            <a:r>
              <a:rPr kumimoji="0" sz="1400" b="0" i="0" u="none" strike="noStrike" kern="1200" cap="none" spc="5" normalizeH="0" baseline="0" noProof="0">
                <a:ln>
                  <a:noFill/>
                </a:ln>
                <a:solidFill>
                  <a:prstClr val="black"/>
                </a:solidFill>
                <a:effectLst/>
                <a:uLnTx/>
                <a:uFillTx/>
                <a:latin typeface="Arial MT"/>
                <a:ea typeface="+mn-ea"/>
                <a:cs typeface="Arial MT"/>
              </a:rPr>
              <a:t> </a:t>
            </a:r>
            <a:r>
              <a:rPr kumimoji="0" sz="1400" b="1" i="0" u="none" strike="noStrike" kern="1200" cap="none" spc="-5" normalizeH="0" baseline="0" noProof="0">
                <a:ln>
                  <a:noFill/>
                </a:ln>
                <a:solidFill>
                  <a:prstClr val="black"/>
                </a:solidFill>
                <a:effectLst/>
                <a:uLnTx/>
                <a:uFillTx/>
                <a:latin typeface="Arial"/>
                <a:ea typeface="+mn-ea"/>
                <a:cs typeface="Arial"/>
              </a:rPr>
              <a:t>objects</a:t>
            </a:r>
            <a:r>
              <a:rPr kumimoji="0" sz="1400" b="0" i="0" u="none" strike="noStrike" kern="1200" cap="none" spc="-5" normalizeH="0" baseline="0" noProof="0">
                <a:ln>
                  <a:noFill/>
                </a:ln>
                <a:solidFill>
                  <a:prstClr val="black"/>
                </a:solidFill>
                <a:effectLst/>
                <a:uLnTx/>
                <a:uFillTx/>
                <a:latin typeface="Arial MT"/>
                <a:ea typeface="+mn-ea"/>
                <a:cs typeface="Arial MT"/>
              </a:rPr>
              <a:t>.</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173736" marR="0" lvl="0" indent="-173736" defTabSz="914400" rtl="0" eaLnBrk="1" fontAlgn="auto" latinLnBrk="0" hangingPunct="1">
              <a:lnSpc>
                <a:spcPct val="100000"/>
              </a:lnSpc>
              <a:spcBef>
                <a:spcPts val="600"/>
              </a:spcBef>
              <a:spcAft>
                <a:spcPts val="0"/>
              </a:spcAft>
              <a:buClr>
                <a:srgbClr val="223366"/>
              </a:buClr>
              <a:buSzTx/>
              <a:buFont typeface="Arial" panose="020B0604020202020204" pitchFamily="34" charset="0"/>
              <a:buChar char="•"/>
              <a:tabLst>
                <a:tab pos="347980" algn="l"/>
                <a:tab pos="349250" algn="l"/>
              </a:tabLst>
              <a:defRPr/>
            </a:pPr>
            <a:r>
              <a:rPr kumimoji="0" sz="1400" b="0" i="0" u="none" strike="noStrike" kern="1200" cap="none" spc="-5" normalizeH="0" baseline="0" noProof="0">
                <a:ln>
                  <a:noFill/>
                </a:ln>
                <a:solidFill>
                  <a:prstClr val="black"/>
                </a:solidFill>
                <a:effectLst/>
                <a:uLnTx/>
                <a:uFillTx/>
                <a:latin typeface="Arial MT"/>
                <a:ea typeface="+mn-ea"/>
                <a:cs typeface="Arial MT"/>
              </a:rPr>
              <a:t>This</a:t>
            </a:r>
            <a:r>
              <a:rPr kumimoji="0" sz="1400" b="0" i="0" u="none" strike="noStrike" kern="1200" cap="none" spc="-2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is</a:t>
            </a:r>
            <a:r>
              <a:rPr kumimoji="0" sz="1400" b="0" i="0" u="none" strike="noStrike" kern="1200" cap="none" spc="-20"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known</a:t>
            </a:r>
            <a:r>
              <a:rPr kumimoji="0" sz="1400" b="0" i="0" u="none" strike="noStrike" kern="1200" cap="none" spc="-2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as</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1" i="0" u="none" strike="noStrike" kern="1200" cap="none" spc="-5" normalizeH="0" baseline="0" noProof="0">
                <a:ln>
                  <a:noFill/>
                </a:ln>
                <a:solidFill>
                  <a:prstClr val="black"/>
                </a:solidFill>
                <a:effectLst/>
                <a:uLnTx/>
                <a:uFillTx/>
                <a:latin typeface="Arial"/>
                <a:ea typeface="+mn-ea"/>
                <a:cs typeface="Arial"/>
              </a:rPr>
              <a:t>Object</a:t>
            </a:r>
            <a:r>
              <a:rPr kumimoji="0" sz="1400" b="0" i="0" u="none" strike="noStrike" kern="1200" cap="none" spc="-5" normalizeH="0" baseline="0" noProof="0">
                <a:ln>
                  <a:noFill/>
                </a:ln>
                <a:solidFill>
                  <a:prstClr val="black"/>
                </a:solidFill>
                <a:effectLst/>
                <a:uLnTx/>
                <a:uFillTx/>
                <a:latin typeface="Arial MT"/>
                <a:ea typeface="+mn-ea"/>
                <a:cs typeface="Arial MT"/>
              </a:rPr>
              <a:t>-</a:t>
            </a:r>
            <a:r>
              <a:rPr kumimoji="0" sz="1400" b="1" i="0" u="none" strike="noStrike" kern="1200" cap="none" spc="-5" normalizeH="0" baseline="0" noProof="0">
                <a:ln>
                  <a:noFill/>
                </a:ln>
                <a:solidFill>
                  <a:prstClr val="black"/>
                </a:solidFill>
                <a:effectLst/>
                <a:uLnTx/>
                <a:uFillTx/>
                <a:latin typeface="Arial"/>
                <a:ea typeface="+mn-ea"/>
                <a:cs typeface="Arial"/>
              </a:rPr>
              <a:t>Oriented</a:t>
            </a:r>
            <a:endParaRPr kumimoji="0" sz="1400" b="0" i="0" u="none" strike="noStrike" kern="1200" cap="none" spc="0" normalizeH="0" baseline="0" noProof="0">
              <a:ln>
                <a:noFill/>
              </a:ln>
              <a:solidFill>
                <a:prstClr val="black"/>
              </a:solidFill>
              <a:effectLst/>
              <a:uLnTx/>
              <a:uFillTx/>
              <a:latin typeface="Arial"/>
              <a:ea typeface="+mn-ea"/>
              <a:cs typeface="Arial"/>
            </a:endParaRPr>
          </a:p>
          <a:p>
            <a:pPr marL="173736" marR="0" lvl="0" indent="-173736" defTabSz="914400" rtl="0" eaLnBrk="1" fontAlgn="auto" latinLnBrk="0" hangingPunct="1">
              <a:lnSpc>
                <a:spcPct val="100000"/>
              </a:lnSpc>
              <a:spcBef>
                <a:spcPts val="600"/>
              </a:spcBef>
              <a:spcAft>
                <a:spcPts val="0"/>
              </a:spcAft>
              <a:buClr>
                <a:srgbClr val="223366"/>
              </a:buClr>
              <a:buSzTx/>
              <a:buFont typeface="Arial" panose="020B0604020202020204" pitchFamily="34" charset="0"/>
              <a:buChar char="•"/>
              <a:tabLst/>
              <a:defRPr/>
            </a:pPr>
            <a:r>
              <a:rPr kumimoji="0" sz="1400" b="0" i="0" u="none" strike="noStrike" kern="1200" cap="none" spc="-5" normalizeH="0" baseline="0" noProof="0">
                <a:ln>
                  <a:noFill/>
                </a:ln>
                <a:solidFill>
                  <a:prstClr val="black"/>
                </a:solidFill>
                <a:effectLst/>
                <a:uLnTx/>
                <a:uFillTx/>
                <a:latin typeface="Arial MT"/>
                <a:ea typeface="+mn-ea"/>
                <a:cs typeface="Arial MT"/>
              </a:rPr>
              <a:t>Programming</a:t>
            </a:r>
            <a:r>
              <a:rPr kumimoji="0" sz="1400" b="0" i="0" u="none" strike="noStrike" kern="1200" cap="none" spc="-45"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a:t>
            </a:r>
            <a:r>
              <a:rPr kumimoji="0" sz="1400" b="1" i="0" u="none" strike="noStrike" kern="1200" cap="none" spc="0" normalizeH="0" baseline="0" noProof="0">
                <a:ln>
                  <a:noFill/>
                </a:ln>
                <a:solidFill>
                  <a:prstClr val="black"/>
                </a:solidFill>
                <a:effectLst/>
                <a:uLnTx/>
                <a:uFillTx/>
                <a:latin typeface="Arial"/>
                <a:ea typeface="+mn-ea"/>
                <a:cs typeface="Arial"/>
              </a:rPr>
              <a:t>OOP</a:t>
            </a:r>
            <a:r>
              <a:rPr kumimoji="0" sz="1400" b="0" i="0" u="none" strike="noStrike" kern="1200" cap="none" spc="0" normalizeH="0" baseline="0" noProof="0">
                <a:ln>
                  <a:noFill/>
                </a:ln>
                <a:solidFill>
                  <a:prstClr val="black"/>
                </a:solidFill>
                <a:effectLst/>
                <a:uLnTx/>
                <a:uFillTx/>
                <a:latin typeface="Arial MT"/>
                <a:ea typeface="+mn-ea"/>
                <a:cs typeface="Arial MT"/>
              </a:rPr>
              <a:t>).</a:t>
            </a:r>
            <a:endParaRPr kumimoji="0" lang="en-IN" sz="1400" b="0" i="0" u="none" strike="noStrike" kern="1200" cap="none" spc="0" normalizeH="0" baseline="0" noProof="0">
              <a:ln>
                <a:noFill/>
              </a:ln>
              <a:solidFill>
                <a:prstClr val="black"/>
              </a:solidFill>
              <a:effectLst/>
              <a:uLnTx/>
              <a:uFillTx/>
              <a:latin typeface="Arial MT"/>
              <a:ea typeface="+mn-ea"/>
              <a:cs typeface="Arial MT"/>
            </a:endParaRPr>
          </a:p>
          <a:p>
            <a:pPr marL="173736" marR="0" lvl="0" indent="-173736" defTabSz="914400" rtl="0" eaLnBrk="1" fontAlgn="auto" latinLnBrk="0" hangingPunct="1">
              <a:lnSpc>
                <a:spcPct val="100000"/>
              </a:lnSpc>
              <a:spcBef>
                <a:spcPts val="600"/>
              </a:spcBef>
              <a:spcAft>
                <a:spcPts val="0"/>
              </a:spcAft>
              <a:buClr>
                <a:srgbClr val="223366"/>
              </a:buClr>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Arial MT"/>
                <a:ea typeface="+mn-ea"/>
                <a:cs typeface="Arial MT"/>
              </a:rPr>
              <a:t>Python is an “object-oriented  programming language.”</a:t>
            </a:r>
          </a:p>
          <a:p>
            <a:pPr marL="173736" marR="0" lvl="0" indent="-173736" defTabSz="914400" rtl="0" eaLnBrk="1" fontAlgn="auto" latinLnBrk="0" hangingPunct="1">
              <a:lnSpc>
                <a:spcPct val="100000"/>
              </a:lnSpc>
              <a:spcBef>
                <a:spcPts val="600"/>
              </a:spcBef>
              <a:spcAft>
                <a:spcPts val="0"/>
              </a:spcAft>
              <a:buClr>
                <a:srgbClr val="223366"/>
              </a:buClr>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Arial MT"/>
                <a:ea typeface="+mn-ea"/>
                <a:cs typeface="Arial MT"/>
              </a:rPr>
              <a:t>This means that almost all the code is implemented using a special construct called classes.</a:t>
            </a:r>
          </a:p>
          <a:p>
            <a:pPr marL="173736" marR="0" lvl="0" indent="-173736" defTabSz="914400" rtl="0" eaLnBrk="1" fontAlgn="auto" latinLnBrk="0" hangingPunct="1">
              <a:lnSpc>
                <a:spcPct val="100000"/>
              </a:lnSpc>
              <a:spcBef>
                <a:spcPts val="600"/>
              </a:spcBef>
              <a:spcAft>
                <a:spcPts val="0"/>
              </a:spcAft>
              <a:buClr>
                <a:srgbClr val="223366"/>
              </a:buClr>
              <a:buSzTx/>
              <a:buFont typeface="Arial" panose="020B0604020202020204" pitchFamily="34" charset="0"/>
              <a:buChar char="•"/>
              <a:tabLst/>
              <a:defRPr/>
            </a:pP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6" name="object 6"/>
          <p:cNvPicPr/>
          <p:nvPr/>
        </p:nvPicPr>
        <p:blipFill>
          <a:blip r:embed="rId3" cstate="print"/>
          <a:stretch>
            <a:fillRect/>
          </a:stretch>
        </p:blipFill>
        <p:spPr>
          <a:xfrm>
            <a:off x="5045528" y="889337"/>
            <a:ext cx="3474520" cy="3127647"/>
          </a:xfrm>
          <a:prstGeom prst="rect">
            <a:avLst/>
          </a:prstGeom>
        </p:spPr>
      </p:pic>
      <p:sp>
        <p:nvSpPr>
          <p:cNvPr id="7" name="Rectangle: Rounded Corners 6">
            <a:hlinkClick r:id="rId4"/>
            <a:extLst>
              <a:ext uri="{FF2B5EF4-FFF2-40B4-BE49-F238E27FC236}">
                <a16:creationId xmlns:a16="http://schemas.microsoft.com/office/drawing/2014/main" id="{D2C98540-BE6D-90CA-E8E6-BB59B273B702}"/>
              </a:ext>
            </a:extLst>
          </p:cNvPr>
          <p:cNvSpPr/>
          <p:nvPr/>
        </p:nvSpPr>
        <p:spPr>
          <a:xfrm>
            <a:off x="7622746" y="4419608"/>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9pPr>
          </a:lstStyle>
          <a:p>
            <a:pPr algn="ctr"/>
            <a:r>
              <a:rPr lang="en-US" sz="1200">
                <a:solidFill>
                  <a:schemeClr val="bg1"/>
                </a:solidFill>
                <a:hlinkClick r:id="rId4">
                  <a:extLst>
                    <a:ext uri="{A12FA001-AC4F-418D-AE19-62706E023703}">
                      <ahyp:hlinkClr xmlns:ahyp="http://schemas.microsoft.com/office/drawing/2018/hyperlinkcolor" val="tx"/>
                    </a:ext>
                  </a:extLst>
                </a:hlinkClick>
              </a:rPr>
              <a:t>Reference link</a:t>
            </a:r>
            <a:endParaRPr lang="en-IN" sz="1200">
              <a:solidFill>
                <a:schemeClr val="bg1"/>
              </a:solidFill>
            </a:endParaRPr>
          </a:p>
        </p:txBody>
      </p:sp>
      <p:sp>
        <p:nvSpPr>
          <p:cNvPr id="8" name="TextBox 8">
            <a:extLst>
              <a:ext uri="{FF2B5EF4-FFF2-40B4-BE49-F238E27FC236}">
                <a16:creationId xmlns:a16="http://schemas.microsoft.com/office/drawing/2014/main" id="{F643B953-E03E-2473-1ED6-F2B3582AFAEC}"/>
              </a:ext>
            </a:extLst>
          </p:cNvPr>
          <p:cNvSpPr txBox="1"/>
          <p:nvPr/>
        </p:nvSpPr>
        <p:spPr>
          <a:xfrm>
            <a:off x="7849100" y="4178450"/>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IN" sz="900" b="1">
                <a:solidFill>
                  <a:srgbClr val="002060"/>
                </a:solidFill>
              </a:rPr>
              <a:t>Click here</a:t>
            </a:r>
          </a:p>
        </p:txBody>
      </p:sp>
    </p:spTree>
    <p:extLst>
      <p:ext uri="{BB962C8B-B14F-4D97-AF65-F5344CB8AC3E}">
        <p14:creationId xmlns:p14="http://schemas.microsoft.com/office/powerpoint/2010/main" val="16585647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nchor="t">
            <a:spAutoFit/>
          </a:bodyPr>
          <a:lstStyle/>
          <a:p>
            <a:pPr marL="12700">
              <a:spcBef>
                <a:spcPts val="100"/>
              </a:spcBef>
            </a:pPr>
            <a:r>
              <a:rPr lang="en-IN" sz="1600" b="1" spc="-5">
                <a:solidFill>
                  <a:srgbClr val="223366"/>
                </a:solidFill>
              </a:rPr>
              <a:t>File Handling</a:t>
            </a:r>
            <a:endParaRPr lang="en-US"/>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4352636" cy="246029"/>
          </a:xfrm>
          <a:prstGeom prst="rect">
            <a:avLst/>
          </a:prstGeom>
        </p:spPr>
        <p:txBody>
          <a:bodyPr vert="horz" wrap="square" lIns="0" tIns="12700" rIns="0" bIns="0" rtlCol="0">
            <a:spAutoFit/>
          </a:bodyPr>
          <a:lstStyle/>
          <a:p>
            <a:pPr marR="0" lvl="0" indent="0" algn="l" defTabSz="914400" rtl="0" eaLnBrk="1" fontAlgn="auto" latinLnBrk="0" hangingPunct="1">
              <a:lnSpc>
                <a:spcPts val="2000"/>
              </a:lnSpc>
              <a:spcBef>
                <a:spcPts val="100"/>
              </a:spcBef>
              <a:spcAft>
                <a:spcPts val="0"/>
              </a:spcAft>
              <a:buClrTx/>
              <a:buSzTx/>
              <a:buFontTx/>
              <a:buNone/>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Python file object attributes</a:t>
            </a:r>
          </a:p>
        </p:txBody>
      </p:sp>
      <p:sp>
        <p:nvSpPr>
          <p:cNvPr id="5" name="object 4">
            <a:extLst>
              <a:ext uri="{FF2B5EF4-FFF2-40B4-BE49-F238E27FC236}">
                <a16:creationId xmlns:a16="http://schemas.microsoft.com/office/drawing/2014/main" id="{28E8613A-2FEE-39BC-F2A7-54D87ADAE0CD}"/>
              </a:ext>
            </a:extLst>
          </p:cNvPr>
          <p:cNvSpPr txBox="1"/>
          <p:nvPr/>
        </p:nvSpPr>
        <p:spPr>
          <a:xfrm>
            <a:off x="228600" y="1403650"/>
            <a:ext cx="4174867" cy="1240917"/>
          </a:xfrm>
          <a:prstGeom prst="rect">
            <a:avLst/>
          </a:prstGeom>
        </p:spPr>
        <p:txBody>
          <a:bodyPr vert="horz" wrap="square" lIns="0" tIns="12700" rIns="0" bIns="0" rtlCol="0">
            <a:spAutoFit/>
          </a:bodyPr>
          <a:lstStyle/>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When you call the Python open()  function, it returns an object, which is  the </a:t>
            </a:r>
            <a:r>
              <a:rPr kumimoji="0" lang="en-US" sz="1400" i="0" u="none" strike="noStrike" kern="1200" cap="none" spc="-5" normalizeH="0" baseline="0" noProof="0" err="1">
                <a:ln>
                  <a:noFill/>
                </a:ln>
                <a:solidFill>
                  <a:schemeClr val="tx1"/>
                </a:solidFill>
                <a:effectLst/>
                <a:uLnTx/>
                <a:uFillTx/>
                <a:latin typeface="Arial MT"/>
                <a:ea typeface="+mn-ea"/>
                <a:cs typeface="Arial MT"/>
              </a:rPr>
              <a:t>filehandle</a:t>
            </a:r>
            <a:r>
              <a:rPr kumimoji="0" lang="en-US" sz="1400" i="0" u="none" strike="noStrike" kern="1200" cap="none" spc="-5" normalizeH="0" baseline="0" noProof="0">
                <a:ln>
                  <a:noFill/>
                </a:ln>
                <a:solidFill>
                  <a:schemeClr val="tx1"/>
                </a:solidFill>
                <a:effectLst/>
                <a:uLnTx/>
                <a:uFillTx/>
                <a:latin typeface="Arial MT"/>
                <a:ea typeface="+mn-ea"/>
                <a:cs typeface="Arial MT"/>
              </a:rPr>
              <a:t>. Also, you should know  that Python files have several linked  attributes. And we can make use of the  </a:t>
            </a:r>
            <a:r>
              <a:rPr kumimoji="0" lang="en-US" sz="1400" i="0" u="none" strike="noStrike" kern="1200" cap="none" spc="-5" normalizeH="0" baseline="0" noProof="0" err="1">
                <a:ln>
                  <a:noFill/>
                </a:ln>
                <a:solidFill>
                  <a:schemeClr val="tx1"/>
                </a:solidFill>
                <a:effectLst/>
                <a:uLnTx/>
                <a:uFillTx/>
                <a:latin typeface="Arial MT"/>
                <a:ea typeface="+mn-ea"/>
                <a:cs typeface="Arial MT"/>
              </a:rPr>
              <a:t>filehandle</a:t>
            </a:r>
            <a:r>
              <a:rPr kumimoji="0" lang="en-US" sz="1400" i="0" u="none" strike="noStrike" kern="1200" cap="none" spc="-5" normalizeH="0" baseline="0" noProof="0">
                <a:ln>
                  <a:noFill/>
                </a:ln>
                <a:solidFill>
                  <a:schemeClr val="tx1"/>
                </a:solidFill>
                <a:effectLst/>
                <a:uLnTx/>
                <a:uFillTx/>
                <a:latin typeface="Arial MT"/>
                <a:ea typeface="+mn-ea"/>
                <a:cs typeface="Arial MT"/>
              </a:rPr>
              <a:t> to list the attributes of a file.</a:t>
            </a:r>
          </a:p>
        </p:txBody>
      </p:sp>
      <p:pic>
        <p:nvPicPr>
          <p:cNvPr id="4" name="object 5">
            <a:extLst>
              <a:ext uri="{FF2B5EF4-FFF2-40B4-BE49-F238E27FC236}">
                <a16:creationId xmlns:a16="http://schemas.microsoft.com/office/drawing/2014/main" id="{6D537173-A7AA-CAD0-588F-2D8F83653772}"/>
              </a:ext>
            </a:extLst>
          </p:cNvPr>
          <p:cNvPicPr/>
          <p:nvPr/>
        </p:nvPicPr>
        <p:blipFill>
          <a:blip r:embed="rId3" cstate="print"/>
          <a:stretch>
            <a:fillRect/>
          </a:stretch>
        </p:blipFill>
        <p:spPr>
          <a:xfrm>
            <a:off x="4859208" y="1166137"/>
            <a:ext cx="3962400" cy="2076450"/>
          </a:xfrm>
          <a:prstGeom prst="rect">
            <a:avLst/>
          </a:prstGeom>
        </p:spPr>
      </p:pic>
    </p:spTree>
    <p:extLst>
      <p:ext uri="{BB962C8B-B14F-4D97-AF65-F5344CB8AC3E}">
        <p14:creationId xmlns:p14="http://schemas.microsoft.com/office/powerpoint/2010/main" val="428773527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nchor="t">
            <a:spAutoFit/>
          </a:bodyPr>
          <a:lstStyle/>
          <a:p>
            <a:pPr marL="12700">
              <a:spcBef>
                <a:spcPts val="100"/>
              </a:spcBef>
            </a:pPr>
            <a:r>
              <a:rPr lang="en-IN" sz="1600" b="1" spc="-5">
                <a:solidFill>
                  <a:srgbClr val="223366"/>
                </a:solidFill>
              </a:rPr>
              <a:t>File Handling</a:t>
            </a:r>
            <a:endParaRPr lang="en-US"/>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4352636" cy="246029"/>
          </a:xfrm>
          <a:prstGeom prst="rect">
            <a:avLst/>
          </a:prstGeom>
        </p:spPr>
        <p:txBody>
          <a:bodyPr vert="horz" wrap="square" lIns="0" tIns="12700" rIns="0" bIns="0" rtlCol="0">
            <a:spAutoFit/>
          </a:bodyPr>
          <a:lstStyle/>
          <a:p>
            <a:pPr marR="0" lvl="0" indent="0" algn="l" defTabSz="914400" rtl="0" eaLnBrk="1" fontAlgn="auto" latinLnBrk="0" hangingPunct="1">
              <a:lnSpc>
                <a:spcPts val="2000"/>
              </a:lnSpc>
              <a:spcBef>
                <a:spcPts val="100"/>
              </a:spcBef>
              <a:spcAft>
                <a:spcPts val="0"/>
              </a:spcAft>
              <a:buClrTx/>
              <a:buSzTx/>
              <a:buFontTx/>
              <a:buNone/>
              <a:tabLst/>
              <a:defRPr/>
            </a:pPr>
            <a:r>
              <a:rPr lang="en-US" kern="1200" spc="-5">
                <a:solidFill>
                  <a:schemeClr val="tx1"/>
                </a:solidFill>
                <a:latin typeface="Arial MT"/>
                <a:ea typeface="+mn-ea"/>
                <a:cs typeface="Arial MT"/>
              </a:rPr>
              <a:t>C</a:t>
            </a:r>
            <a:r>
              <a:rPr kumimoji="0" lang="en-US" sz="1400" b="0" i="0" u="none" strike="noStrike" kern="1200" cap="none" spc="-5" normalizeH="0" baseline="0" noProof="0">
                <a:ln>
                  <a:noFill/>
                </a:ln>
                <a:solidFill>
                  <a:schemeClr val="tx1"/>
                </a:solidFill>
                <a:effectLst/>
                <a:uLnTx/>
                <a:uFillTx/>
                <a:latin typeface="Arial MT"/>
                <a:ea typeface="+mn-ea"/>
                <a:cs typeface="Arial MT"/>
              </a:rPr>
              <a:t>lose a file</a:t>
            </a:r>
          </a:p>
        </p:txBody>
      </p:sp>
      <p:sp>
        <p:nvSpPr>
          <p:cNvPr id="5" name="object 4">
            <a:extLst>
              <a:ext uri="{FF2B5EF4-FFF2-40B4-BE49-F238E27FC236}">
                <a16:creationId xmlns:a16="http://schemas.microsoft.com/office/drawing/2014/main" id="{28E8613A-2FEE-39BC-F2A7-54D87ADAE0CD}"/>
              </a:ext>
            </a:extLst>
          </p:cNvPr>
          <p:cNvSpPr txBox="1"/>
          <p:nvPr/>
        </p:nvSpPr>
        <p:spPr>
          <a:xfrm>
            <a:off x="228600" y="1403650"/>
            <a:ext cx="4174867" cy="2144626"/>
          </a:xfrm>
          <a:prstGeom prst="rect">
            <a:avLst/>
          </a:prstGeom>
        </p:spPr>
        <p:txBody>
          <a:bodyPr vert="horz" wrap="square" lIns="0" tIns="12700" rIns="0" bIns="0" rtlCol="0">
            <a:spAutoFit/>
          </a:bodyPr>
          <a:lstStyle/>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When we are done with operations to  the file, we need to properly close the  file.</a:t>
            </a:r>
          </a:p>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Closing a file will free up the resources  that were tied with the file and is done  using Python close() method.</a:t>
            </a:r>
          </a:p>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Python has a garbage collector to clean  up unreferenced objects but, we must  not rely on it to close the file.</a:t>
            </a:r>
          </a:p>
        </p:txBody>
      </p:sp>
      <p:pic>
        <p:nvPicPr>
          <p:cNvPr id="4" name="object 4">
            <a:extLst>
              <a:ext uri="{FF2B5EF4-FFF2-40B4-BE49-F238E27FC236}">
                <a16:creationId xmlns:a16="http://schemas.microsoft.com/office/drawing/2014/main" id="{1A03E587-1F5C-D656-9772-65704307E91E}"/>
              </a:ext>
            </a:extLst>
          </p:cNvPr>
          <p:cNvPicPr/>
          <p:nvPr/>
        </p:nvPicPr>
        <p:blipFill>
          <a:blip r:embed="rId3" cstate="print"/>
          <a:stretch>
            <a:fillRect/>
          </a:stretch>
        </p:blipFill>
        <p:spPr>
          <a:xfrm>
            <a:off x="4712676" y="915133"/>
            <a:ext cx="4174867" cy="3066887"/>
          </a:xfrm>
          <a:prstGeom prst="rect">
            <a:avLst/>
          </a:prstGeom>
        </p:spPr>
      </p:pic>
    </p:spTree>
    <p:extLst>
      <p:ext uri="{BB962C8B-B14F-4D97-AF65-F5344CB8AC3E}">
        <p14:creationId xmlns:p14="http://schemas.microsoft.com/office/powerpoint/2010/main" val="206470941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nchor="t">
            <a:spAutoFit/>
          </a:bodyPr>
          <a:lstStyle/>
          <a:p>
            <a:pPr marL="12700">
              <a:spcBef>
                <a:spcPts val="100"/>
              </a:spcBef>
            </a:pPr>
            <a:r>
              <a:rPr lang="en-IN" sz="1600" b="1" spc="-5">
                <a:solidFill>
                  <a:srgbClr val="223366"/>
                </a:solidFill>
              </a:rPr>
              <a:t>File Handling</a:t>
            </a:r>
            <a:endParaRPr lang="en-US"/>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4352636" cy="246029"/>
          </a:xfrm>
          <a:prstGeom prst="rect">
            <a:avLst/>
          </a:prstGeom>
        </p:spPr>
        <p:txBody>
          <a:bodyPr vert="horz" wrap="square" lIns="0" tIns="12700" rIns="0" bIns="0" rtlCol="0">
            <a:spAutoFit/>
          </a:bodyPr>
          <a:lstStyle/>
          <a:p>
            <a:pPr marR="0" lvl="0" indent="0" algn="l" defTabSz="914400" rtl="0" eaLnBrk="1" fontAlgn="auto" latinLnBrk="0" hangingPunct="1">
              <a:lnSpc>
                <a:spcPts val="2000"/>
              </a:lnSpc>
              <a:spcBef>
                <a:spcPts val="100"/>
              </a:spcBef>
              <a:spcAft>
                <a:spcPts val="0"/>
              </a:spcAft>
              <a:buClrTx/>
              <a:buSzTx/>
              <a:buFontTx/>
              <a:buNone/>
              <a:tabLst/>
              <a:defRPr/>
            </a:pPr>
            <a:r>
              <a:rPr lang="en-US" kern="1200" spc="-5">
                <a:solidFill>
                  <a:schemeClr val="tx1"/>
                </a:solidFill>
                <a:latin typeface="Arial MT"/>
                <a:ea typeface="+mn-ea"/>
                <a:cs typeface="Arial MT"/>
              </a:rPr>
              <a:t>write() file method</a:t>
            </a:r>
          </a:p>
        </p:txBody>
      </p:sp>
      <p:sp>
        <p:nvSpPr>
          <p:cNvPr id="5" name="object 4">
            <a:extLst>
              <a:ext uri="{FF2B5EF4-FFF2-40B4-BE49-F238E27FC236}">
                <a16:creationId xmlns:a16="http://schemas.microsoft.com/office/drawing/2014/main" id="{28E8613A-2FEE-39BC-F2A7-54D87ADAE0CD}"/>
              </a:ext>
            </a:extLst>
          </p:cNvPr>
          <p:cNvSpPr txBox="1"/>
          <p:nvPr/>
        </p:nvSpPr>
        <p:spPr>
          <a:xfrm>
            <a:off x="228600" y="1403650"/>
            <a:ext cx="4174867" cy="990977"/>
          </a:xfrm>
          <a:prstGeom prst="rect">
            <a:avLst/>
          </a:prstGeom>
        </p:spPr>
        <p:txBody>
          <a:bodyPr vert="horz" wrap="square" lIns="0" tIns="12700" rIns="0" bIns="0" rtlCol="0">
            <a:spAutoFit/>
          </a:bodyPr>
          <a:lstStyle/>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Python provides the write() method to  write a string or sequence of bytes to a  file. This function returns a number,  which is the size of data written in a  single Write call.</a:t>
            </a:r>
          </a:p>
        </p:txBody>
      </p:sp>
      <p:pic>
        <p:nvPicPr>
          <p:cNvPr id="6" name="object 5">
            <a:extLst>
              <a:ext uri="{FF2B5EF4-FFF2-40B4-BE49-F238E27FC236}">
                <a16:creationId xmlns:a16="http://schemas.microsoft.com/office/drawing/2014/main" id="{CBE90216-C822-C24A-366A-9728024E1510}"/>
              </a:ext>
            </a:extLst>
          </p:cNvPr>
          <p:cNvPicPr/>
          <p:nvPr/>
        </p:nvPicPr>
        <p:blipFill>
          <a:blip r:embed="rId3" cstate="print"/>
          <a:stretch>
            <a:fillRect/>
          </a:stretch>
        </p:blipFill>
        <p:spPr>
          <a:xfrm>
            <a:off x="4881448" y="1166137"/>
            <a:ext cx="4033952" cy="2232209"/>
          </a:xfrm>
          <a:prstGeom prst="rect">
            <a:avLst/>
          </a:prstGeom>
        </p:spPr>
      </p:pic>
    </p:spTree>
    <p:extLst>
      <p:ext uri="{BB962C8B-B14F-4D97-AF65-F5344CB8AC3E}">
        <p14:creationId xmlns:p14="http://schemas.microsoft.com/office/powerpoint/2010/main" val="128015987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nchor="t">
            <a:spAutoFit/>
          </a:bodyPr>
          <a:lstStyle/>
          <a:p>
            <a:pPr marL="12700">
              <a:spcBef>
                <a:spcPts val="100"/>
              </a:spcBef>
            </a:pPr>
            <a:r>
              <a:rPr lang="en-IN" sz="1600" b="1" spc="-5">
                <a:solidFill>
                  <a:srgbClr val="223366"/>
                </a:solidFill>
              </a:rPr>
              <a:t>File Handling</a:t>
            </a:r>
            <a:endParaRPr lang="en-US"/>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4352636" cy="246029"/>
          </a:xfrm>
          <a:prstGeom prst="rect">
            <a:avLst/>
          </a:prstGeom>
        </p:spPr>
        <p:txBody>
          <a:bodyPr vert="horz" wrap="square" lIns="0" tIns="12700" rIns="0" bIns="0" rtlCol="0">
            <a:spAutoFit/>
          </a:bodyPr>
          <a:lstStyle/>
          <a:p>
            <a:pPr marR="0" lvl="0" indent="0" algn="l" defTabSz="914400" rtl="0" eaLnBrk="1" fontAlgn="auto" latinLnBrk="0" hangingPunct="1">
              <a:lnSpc>
                <a:spcPts val="2000"/>
              </a:lnSpc>
              <a:spcBef>
                <a:spcPts val="100"/>
              </a:spcBef>
              <a:spcAft>
                <a:spcPts val="0"/>
              </a:spcAft>
              <a:buClrTx/>
              <a:buSzTx/>
              <a:buFontTx/>
              <a:buNone/>
              <a:tabLst/>
              <a:defRPr/>
            </a:pPr>
            <a:r>
              <a:rPr lang="en-US" kern="1200" spc="-5">
                <a:solidFill>
                  <a:schemeClr val="tx1"/>
                </a:solidFill>
                <a:latin typeface="Arial MT"/>
                <a:ea typeface="+mn-ea"/>
                <a:cs typeface="Arial MT"/>
              </a:rPr>
              <a:t>Perform Read operation</a:t>
            </a:r>
          </a:p>
        </p:txBody>
      </p:sp>
      <p:sp>
        <p:nvSpPr>
          <p:cNvPr id="5" name="object 4">
            <a:extLst>
              <a:ext uri="{FF2B5EF4-FFF2-40B4-BE49-F238E27FC236}">
                <a16:creationId xmlns:a16="http://schemas.microsoft.com/office/drawing/2014/main" id="{28E8613A-2FEE-39BC-F2A7-54D87ADAE0CD}"/>
              </a:ext>
            </a:extLst>
          </p:cNvPr>
          <p:cNvSpPr txBox="1"/>
          <p:nvPr/>
        </p:nvSpPr>
        <p:spPr>
          <a:xfrm>
            <a:off x="228600" y="1403650"/>
            <a:ext cx="4174867" cy="2144626"/>
          </a:xfrm>
          <a:prstGeom prst="rect">
            <a:avLst/>
          </a:prstGeom>
        </p:spPr>
        <p:txBody>
          <a:bodyPr vert="horz" wrap="square" lIns="0" tIns="12700" rIns="0" bIns="0" rtlCol="0">
            <a:spAutoFit/>
          </a:bodyPr>
          <a:lstStyle/>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To read data from a file, first of all, you  need to open it in reading mode. Then,  you can call any of the methods that  Python provides for reading from a file.</a:t>
            </a:r>
          </a:p>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Usually, we use</a:t>
            </a:r>
          </a:p>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Python &lt;read(size)&gt; function to read  the content of a file up to the size. If you  don’t pass the size, then it’ll read the  whole file.</a:t>
            </a:r>
          </a:p>
        </p:txBody>
      </p:sp>
      <p:pic>
        <p:nvPicPr>
          <p:cNvPr id="4" name="object 4">
            <a:extLst>
              <a:ext uri="{FF2B5EF4-FFF2-40B4-BE49-F238E27FC236}">
                <a16:creationId xmlns:a16="http://schemas.microsoft.com/office/drawing/2014/main" id="{E5D96348-9F91-A60E-7AAD-610B48C281C1}"/>
              </a:ext>
            </a:extLst>
          </p:cNvPr>
          <p:cNvPicPr/>
          <p:nvPr/>
        </p:nvPicPr>
        <p:blipFill>
          <a:blip r:embed="rId3" cstate="print"/>
          <a:stretch>
            <a:fillRect/>
          </a:stretch>
        </p:blipFill>
        <p:spPr>
          <a:xfrm>
            <a:off x="4791810" y="986951"/>
            <a:ext cx="3982914" cy="3269309"/>
          </a:xfrm>
          <a:prstGeom prst="rect">
            <a:avLst/>
          </a:prstGeom>
        </p:spPr>
      </p:pic>
    </p:spTree>
    <p:extLst>
      <p:ext uri="{BB962C8B-B14F-4D97-AF65-F5344CB8AC3E}">
        <p14:creationId xmlns:p14="http://schemas.microsoft.com/office/powerpoint/2010/main" val="310630402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Exception Handling</a:t>
            </a:r>
          </a:p>
        </p:txBody>
      </p:sp>
      <p:pic>
        <p:nvPicPr>
          <p:cNvPr id="4" name="object 3">
            <a:extLst>
              <a:ext uri="{FF2B5EF4-FFF2-40B4-BE49-F238E27FC236}">
                <a16:creationId xmlns:a16="http://schemas.microsoft.com/office/drawing/2014/main" id="{C57D58A4-9753-E5FA-7D0E-C569AB3DAAF6}"/>
              </a:ext>
            </a:extLst>
          </p:cNvPr>
          <p:cNvPicPr/>
          <p:nvPr/>
        </p:nvPicPr>
        <p:blipFill>
          <a:blip r:embed="rId3" cstate="print"/>
          <a:stretch>
            <a:fillRect/>
          </a:stretch>
        </p:blipFill>
        <p:spPr>
          <a:xfrm>
            <a:off x="2185987" y="1318054"/>
            <a:ext cx="4772025" cy="3057525"/>
          </a:xfrm>
          <a:prstGeom prst="rect">
            <a:avLst/>
          </a:prstGeom>
        </p:spPr>
      </p:pic>
    </p:spTree>
    <p:extLst>
      <p:ext uri="{BB962C8B-B14F-4D97-AF65-F5344CB8AC3E}">
        <p14:creationId xmlns:p14="http://schemas.microsoft.com/office/powerpoint/2010/main" val="1653040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Exception Handling</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4352636" cy="246029"/>
          </a:xfrm>
          <a:prstGeom prst="rect">
            <a:avLst/>
          </a:prstGeom>
        </p:spPr>
        <p:txBody>
          <a:bodyPr vert="horz" wrap="square" lIns="0" tIns="12700" rIns="0" bIns="0" rtlCol="0">
            <a:spAutoFit/>
          </a:bodyPr>
          <a:lstStyle/>
          <a:p>
            <a:pPr marR="0" lvl="0" indent="0" algn="l" defTabSz="914400" rtl="0" eaLnBrk="1" fontAlgn="auto" latinLnBrk="0" hangingPunct="1">
              <a:lnSpc>
                <a:spcPts val="2000"/>
              </a:lnSpc>
              <a:spcBef>
                <a:spcPts val="100"/>
              </a:spcBef>
              <a:spcAft>
                <a:spcPts val="0"/>
              </a:spcAft>
              <a:buClrTx/>
              <a:buSzTx/>
              <a:buFontTx/>
              <a:buNone/>
              <a:tabLst/>
              <a:defRPr/>
            </a:pPr>
            <a:r>
              <a:rPr lang="en-US" kern="1200" spc="-5">
                <a:solidFill>
                  <a:schemeClr val="tx1"/>
                </a:solidFill>
                <a:latin typeface="Arial MT"/>
                <a:ea typeface="+mn-ea"/>
                <a:cs typeface="Arial MT"/>
              </a:rPr>
              <a:t>Error vs. Exception in Python</a:t>
            </a:r>
          </a:p>
        </p:txBody>
      </p:sp>
      <p:sp>
        <p:nvSpPr>
          <p:cNvPr id="5" name="object 4">
            <a:extLst>
              <a:ext uri="{FF2B5EF4-FFF2-40B4-BE49-F238E27FC236}">
                <a16:creationId xmlns:a16="http://schemas.microsoft.com/office/drawing/2014/main" id="{28E8613A-2FEE-39BC-F2A7-54D87ADAE0CD}"/>
              </a:ext>
            </a:extLst>
          </p:cNvPr>
          <p:cNvSpPr txBox="1"/>
          <p:nvPr/>
        </p:nvSpPr>
        <p:spPr>
          <a:xfrm>
            <a:off x="228600" y="1403650"/>
            <a:ext cx="4174867" cy="1567801"/>
          </a:xfrm>
          <a:prstGeom prst="rect">
            <a:avLst/>
          </a:prstGeom>
        </p:spPr>
        <p:txBody>
          <a:bodyPr vert="horz" wrap="square" lIns="0" tIns="12700" rIns="0" bIns="0" rtlCol="0">
            <a:spAutoFit/>
          </a:bodyPr>
          <a:lstStyle/>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Error - Error is something that goes  wrong in the program, e.g., like a  syntactical error. It occurs at compile  time.</a:t>
            </a:r>
          </a:p>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Exception - An exception is an event  which occurs during the execution of a  program and disrupts the normal flow of  the program’s instructions.</a:t>
            </a:r>
          </a:p>
        </p:txBody>
      </p:sp>
      <p:pic>
        <p:nvPicPr>
          <p:cNvPr id="4" name="object 5">
            <a:extLst>
              <a:ext uri="{FF2B5EF4-FFF2-40B4-BE49-F238E27FC236}">
                <a16:creationId xmlns:a16="http://schemas.microsoft.com/office/drawing/2014/main" id="{5EAC04CF-7067-E0B1-977A-7A1B21DF81F1}"/>
              </a:ext>
            </a:extLst>
          </p:cNvPr>
          <p:cNvPicPr/>
          <p:nvPr/>
        </p:nvPicPr>
        <p:blipFill>
          <a:blip r:embed="rId3" cstate="print"/>
          <a:stretch>
            <a:fillRect/>
          </a:stretch>
        </p:blipFill>
        <p:spPr>
          <a:xfrm>
            <a:off x="4740535" y="923819"/>
            <a:ext cx="4271344" cy="2736729"/>
          </a:xfrm>
          <a:prstGeom prst="rect">
            <a:avLst/>
          </a:prstGeom>
        </p:spPr>
      </p:pic>
    </p:spTree>
    <p:extLst>
      <p:ext uri="{BB962C8B-B14F-4D97-AF65-F5344CB8AC3E}">
        <p14:creationId xmlns:p14="http://schemas.microsoft.com/office/powerpoint/2010/main" val="253424723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Exception Handling</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4352636" cy="246029"/>
          </a:xfrm>
          <a:prstGeom prst="rect">
            <a:avLst/>
          </a:prstGeom>
        </p:spPr>
        <p:txBody>
          <a:bodyPr vert="horz" wrap="square" lIns="0" tIns="12700" rIns="0" bIns="0" rtlCol="0">
            <a:spAutoFit/>
          </a:bodyPr>
          <a:lstStyle/>
          <a:p>
            <a:pPr marR="0" lvl="0" indent="0" algn="l" defTabSz="914400" rtl="0" eaLnBrk="1" fontAlgn="auto" latinLnBrk="0" hangingPunct="1">
              <a:lnSpc>
                <a:spcPts val="2000"/>
              </a:lnSpc>
              <a:spcBef>
                <a:spcPts val="100"/>
              </a:spcBef>
              <a:spcAft>
                <a:spcPts val="0"/>
              </a:spcAft>
              <a:buClrTx/>
              <a:buSzTx/>
              <a:buFontTx/>
              <a:buNone/>
              <a:tabLst/>
              <a:defRPr/>
            </a:pPr>
            <a:r>
              <a:rPr lang="en-US" kern="1200" spc="-5">
                <a:solidFill>
                  <a:schemeClr val="tx1"/>
                </a:solidFill>
                <a:latin typeface="Arial MT"/>
                <a:ea typeface="+mn-ea"/>
                <a:cs typeface="Arial MT"/>
              </a:rPr>
              <a:t>Handle Exceptions</a:t>
            </a:r>
          </a:p>
        </p:txBody>
      </p:sp>
      <p:sp>
        <p:nvSpPr>
          <p:cNvPr id="5" name="object 4">
            <a:extLst>
              <a:ext uri="{FF2B5EF4-FFF2-40B4-BE49-F238E27FC236}">
                <a16:creationId xmlns:a16="http://schemas.microsoft.com/office/drawing/2014/main" id="{28E8613A-2FEE-39BC-F2A7-54D87ADAE0CD}"/>
              </a:ext>
            </a:extLst>
          </p:cNvPr>
          <p:cNvSpPr txBox="1"/>
          <p:nvPr/>
        </p:nvSpPr>
        <p:spPr>
          <a:xfrm>
            <a:off x="228600" y="1403650"/>
            <a:ext cx="4174867" cy="1971630"/>
          </a:xfrm>
          <a:prstGeom prst="rect">
            <a:avLst/>
          </a:prstGeom>
        </p:spPr>
        <p:txBody>
          <a:bodyPr vert="horz" wrap="square" lIns="0" tIns="12700" rIns="0" bIns="0" rtlCol="0">
            <a:spAutoFit/>
          </a:bodyPr>
          <a:lstStyle/>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Try-Except Statement?</a:t>
            </a:r>
          </a:p>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We use the try-except statement to  enable exception handling in Python  programs.</a:t>
            </a:r>
          </a:p>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Inside the try block, you write the code  which can raise an exception.</a:t>
            </a:r>
          </a:p>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And the code that handles or catches  the exception, we place in the except  clause.</a:t>
            </a:r>
          </a:p>
        </p:txBody>
      </p:sp>
      <p:pic>
        <p:nvPicPr>
          <p:cNvPr id="6" name="object 4">
            <a:extLst>
              <a:ext uri="{FF2B5EF4-FFF2-40B4-BE49-F238E27FC236}">
                <a16:creationId xmlns:a16="http://schemas.microsoft.com/office/drawing/2014/main" id="{CAD25FEF-E513-AB80-E321-8C58352240BA}"/>
              </a:ext>
            </a:extLst>
          </p:cNvPr>
          <p:cNvPicPr/>
          <p:nvPr/>
        </p:nvPicPr>
        <p:blipFill>
          <a:blip r:embed="rId3" cstate="print"/>
          <a:stretch>
            <a:fillRect/>
          </a:stretch>
        </p:blipFill>
        <p:spPr>
          <a:xfrm>
            <a:off x="5138902" y="1325125"/>
            <a:ext cx="3238500" cy="2619375"/>
          </a:xfrm>
          <a:prstGeom prst="rect">
            <a:avLst/>
          </a:prstGeom>
        </p:spPr>
      </p:pic>
    </p:spTree>
    <p:extLst>
      <p:ext uri="{BB962C8B-B14F-4D97-AF65-F5344CB8AC3E}">
        <p14:creationId xmlns:p14="http://schemas.microsoft.com/office/powerpoint/2010/main" val="240102007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Exception Handling</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4352636" cy="246029"/>
          </a:xfrm>
          <a:prstGeom prst="rect">
            <a:avLst/>
          </a:prstGeom>
        </p:spPr>
        <p:txBody>
          <a:bodyPr vert="horz" wrap="square" lIns="0" tIns="12700" rIns="0" bIns="0" rtlCol="0">
            <a:spAutoFit/>
          </a:bodyPr>
          <a:lstStyle/>
          <a:p>
            <a:pPr marR="0" lvl="0" indent="0" algn="l" defTabSz="914400" rtl="0" eaLnBrk="1" fontAlgn="auto" latinLnBrk="0" hangingPunct="1">
              <a:lnSpc>
                <a:spcPts val="2000"/>
              </a:lnSpc>
              <a:spcBef>
                <a:spcPts val="100"/>
              </a:spcBef>
              <a:spcAft>
                <a:spcPts val="0"/>
              </a:spcAft>
              <a:buClrTx/>
              <a:buSzTx/>
              <a:buFontTx/>
              <a:buNone/>
              <a:tabLst/>
              <a:defRPr/>
            </a:pPr>
            <a:r>
              <a:rPr lang="en-US" kern="1200" spc="-5">
                <a:solidFill>
                  <a:schemeClr val="tx1"/>
                </a:solidFill>
                <a:latin typeface="Arial MT"/>
                <a:ea typeface="+mn-ea"/>
                <a:cs typeface="Arial MT"/>
              </a:rPr>
              <a:t>Exception Handling Examples</a:t>
            </a:r>
          </a:p>
        </p:txBody>
      </p:sp>
      <p:pic>
        <p:nvPicPr>
          <p:cNvPr id="4" name="object 4">
            <a:extLst>
              <a:ext uri="{FF2B5EF4-FFF2-40B4-BE49-F238E27FC236}">
                <a16:creationId xmlns:a16="http://schemas.microsoft.com/office/drawing/2014/main" id="{2F0A3A18-A11A-D3AC-5BFC-7747B164780F}"/>
              </a:ext>
            </a:extLst>
          </p:cNvPr>
          <p:cNvPicPr/>
          <p:nvPr/>
        </p:nvPicPr>
        <p:blipFill>
          <a:blip r:embed="rId3" cstate="print"/>
          <a:stretch>
            <a:fillRect/>
          </a:stretch>
        </p:blipFill>
        <p:spPr>
          <a:xfrm>
            <a:off x="322428" y="1666485"/>
            <a:ext cx="3996717" cy="1390649"/>
          </a:xfrm>
          <a:prstGeom prst="rect">
            <a:avLst/>
          </a:prstGeom>
        </p:spPr>
      </p:pic>
      <p:pic>
        <p:nvPicPr>
          <p:cNvPr id="7" name="object 5">
            <a:extLst>
              <a:ext uri="{FF2B5EF4-FFF2-40B4-BE49-F238E27FC236}">
                <a16:creationId xmlns:a16="http://schemas.microsoft.com/office/drawing/2014/main" id="{88FED7A7-94E1-9B2C-71C0-3A07F817C8E6}"/>
              </a:ext>
            </a:extLst>
          </p:cNvPr>
          <p:cNvPicPr/>
          <p:nvPr/>
        </p:nvPicPr>
        <p:blipFill>
          <a:blip r:embed="rId4" cstate="print"/>
          <a:stretch>
            <a:fillRect/>
          </a:stretch>
        </p:blipFill>
        <p:spPr>
          <a:xfrm>
            <a:off x="5138902" y="1325125"/>
            <a:ext cx="3238499" cy="2619374"/>
          </a:xfrm>
          <a:prstGeom prst="rect">
            <a:avLst/>
          </a:prstGeom>
        </p:spPr>
      </p:pic>
    </p:spTree>
    <p:extLst>
      <p:ext uri="{BB962C8B-B14F-4D97-AF65-F5344CB8AC3E}">
        <p14:creationId xmlns:p14="http://schemas.microsoft.com/office/powerpoint/2010/main" val="262453135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Exception Handling</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5724236" cy="246029"/>
          </a:xfrm>
          <a:prstGeom prst="rect">
            <a:avLst/>
          </a:prstGeom>
        </p:spPr>
        <p:txBody>
          <a:bodyPr vert="horz" wrap="square" lIns="0" tIns="12700" rIns="0" bIns="0" rtlCol="0">
            <a:spAutoFit/>
          </a:bodyPr>
          <a:lstStyle/>
          <a:p>
            <a:pPr marR="0" lvl="0" indent="0" algn="l" defTabSz="914400" rtl="0" eaLnBrk="1" fontAlgn="auto" latinLnBrk="0" hangingPunct="1">
              <a:lnSpc>
                <a:spcPts val="2000"/>
              </a:lnSpc>
              <a:spcBef>
                <a:spcPts val="100"/>
              </a:spcBef>
              <a:spcAft>
                <a:spcPts val="0"/>
              </a:spcAft>
              <a:buClrTx/>
              <a:buSzTx/>
              <a:buFontTx/>
              <a:buNone/>
              <a:tabLst/>
              <a:defRPr/>
            </a:pPr>
            <a:r>
              <a:rPr lang="en-US" kern="1200" spc="-5">
                <a:solidFill>
                  <a:schemeClr val="tx1"/>
                </a:solidFill>
                <a:latin typeface="Arial MT"/>
                <a:ea typeface="+mn-ea"/>
                <a:cs typeface="Arial MT"/>
              </a:rPr>
              <a:t>Handling All Types of Exceptions with Except</a:t>
            </a:r>
          </a:p>
        </p:txBody>
      </p:sp>
      <p:sp>
        <p:nvSpPr>
          <p:cNvPr id="5" name="object 4">
            <a:extLst>
              <a:ext uri="{FF2B5EF4-FFF2-40B4-BE49-F238E27FC236}">
                <a16:creationId xmlns:a16="http://schemas.microsoft.com/office/drawing/2014/main" id="{28E8613A-2FEE-39BC-F2A7-54D87ADAE0CD}"/>
              </a:ext>
            </a:extLst>
          </p:cNvPr>
          <p:cNvSpPr txBox="1"/>
          <p:nvPr/>
        </p:nvSpPr>
        <p:spPr>
          <a:xfrm>
            <a:off x="228600" y="1403650"/>
            <a:ext cx="4174867" cy="491096"/>
          </a:xfrm>
          <a:prstGeom prst="rect">
            <a:avLst/>
          </a:prstGeom>
        </p:spPr>
        <p:txBody>
          <a:bodyPr vert="horz" wrap="square" lIns="0" tIns="12700" rIns="0" bIns="0" rtlCol="0">
            <a:spAutoFit/>
          </a:bodyPr>
          <a:lstStyle/>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If we use a bare “except” clause, then it  would catch all types of exceptions.</a:t>
            </a:r>
          </a:p>
        </p:txBody>
      </p:sp>
      <p:pic>
        <p:nvPicPr>
          <p:cNvPr id="4" name="object 5">
            <a:extLst>
              <a:ext uri="{FF2B5EF4-FFF2-40B4-BE49-F238E27FC236}">
                <a16:creationId xmlns:a16="http://schemas.microsoft.com/office/drawing/2014/main" id="{8D361D39-0DB6-B7FD-96E5-E0E9B2CB2241}"/>
              </a:ext>
            </a:extLst>
          </p:cNvPr>
          <p:cNvPicPr/>
          <p:nvPr/>
        </p:nvPicPr>
        <p:blipFill>
          <a:blip r:embed="rId3" cstate="print"/>
          <a:stretch>
            <a:fillRect/>
          </a:stretch>
        </p:blipFill>
        <p:spPr>
          <a:xfrm>
            <a:off x="4687614" y="1723204"/>
            <a:ext cx="4456385" cy="1781174"/>
          </a:xfrm>
          <a:prstGeom prst="rect">
            <a:avLst/>
          </a:prstGeom>
        </p:spPr>
      </p:pic>
    </p:spTree>
    <p:extLst>
      <p:ext uri="{BB962C8B-B14F-4D97-AF65-F5344CB8AC3E}">
        <p14:creationId xmlns:p14="http://schemas.microsoft.com/office/powerpoint/2010/main" val="128178325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Exception Handling</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5724236" cy="246029"/>
          </a:xfrm>
          <a:prstGeom prst="rect">
            <a:avLst/>
          </a:prstGeom>
        </p:spPr>
        <p:txBody>
          <a:bodyPr vert="horz" wrap="square" lIns="0" tIns="12700" rIns="0" bIns="0" rtlCol="0">
            <a:spAutoFit/>
          </a:bodyPr>
          <a:lstStyle/>
          <a:p>
            <a:pPr marR="0" lvl="0" indent="0" algn="l" defTabSz="914400" rtl="0" eaLnBrk="1" fontAlgn="auto" latinLnBrk="0" hangingPunct="1">
              <a:lnSpc>
                <a:spcPts val="2000"/>
              </a:lnSpc>
              <a:spcBef>
                <a:spcPts val="100"/>
              </a:spcBef>
              <a:spcAft>
                <a:spcPts val="0"/>
              </a:spcAft>
              <a:buClrTx/>
              <a:buSzTx/>
              <a:buFontTx/>
              <a:buNone/>
              <a:tabLst/>
              <a:defRPr/>
            </a:pPr>
            <a:r>
              <a:rPr lang="en-US" kern="1200" spc="-5">
                <a:solidFill>
                  <a:schemeClr val="tx1"/>
                </a:solidFill>
                <a:latin typeface="Arial MT"/>
                <a:ea typeface="+mn-ea"/>
                <a:cs typeface="Arial MT"/>
              </a:rPr>
              <a:t>Handling Multiple Exceptions with Except</a:t>
            </a:r>
          </a:p>
        </p:txBody>
      </p:sp>
      <p:sp>
        <p:nvSpPr>
          <p:cNvPr id="5" name="object 4">
            <a:extLst>
              <a:ext uri="{FF2B5EF4-FFF2-40B4-BE49-F238E27FC236}">
                <a16:creationId xmlns:a16="http://schemas.microsoft.com/office/drawing/2014/main" id="{28E8613A-2FEE-39BC-F2A7-54D87ADAE0CD}"/>
              </a:ext>
            </a:extLst>
          </p:cNvPr>
          <p:cNvSpPr txBox="1"/>
          <p:nvPr/>
        </p:nvSpPr>
        <p:spPr>
          <a:xfrm>
            <a:off x="228600" y="1403650"/>
            <a:ext cx="4174867" cy="990977"/>
          </a:xfrm>
          <a:prstGeom prst="rect">
            <a:avLst/>
          </a:prstGeom>
        </p:spPr>
        <p:txBody>
          <a:bodyPr vert="horz" wrap="square" lIns="0" tIns="12700" rIns="0" bIns="0" rtlCol="0">
            <a:spAutoFit/>
          </a:bodyPr>
          <a:lstStyle/>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We can define multiple exceptions with  the same except clause. It means that if  the Python interpreter finds a matching  exception, then it’ll execute the code  written under the except clause.</a:t>
            </a:r>
          </a:p>
        </p:txBody>
      </p:sp>
      <p:pic>
        <p:nvPicPr>
          <p:cNvPr id="6" name="object 5">
            <a:extLst>
              <a:ext uri="{FF2B5EF4-FFF2-40B4-BE49-F238E27FC236}">
                <a16:creationId xmlns:a16="http://schemas.microsoft.com/office/drawing/2014/main" id="{957E1EAB-E889-FECE-E7CA-BBD73A3D276A}"/>
              </a:ext>
            </a:extLst>
          </p:cNvPr>
          <p:cNvPicPr/>
          <p:nvPr/>
        </p:nvPicPr>
        <p:blipFill>
          <a:blip r:embed="rId3" cstate="print"/>
          <a:stretch>
            <a:fillRect/>
          </a:stretch>
        </p:blipFill>
        <p:spPr>
          <a:xfrm>
            <a:off x="4656082" y="1624013"/>
            <a:ext cx="4487917" cy="1895474"/>
          </a:xfrm>
          <a:prstGeom prst="rect">
            <a:avLst/>
          </a:prstGeom>
        </p:spPr>
      </p:pic>
    </p:spTree>
    <p:extLst>
      <p:ext uri="{BB962C8B-B14F-4D97-AF65-F5344CB8AC3E}">
        <p14:creationId xmlns:p14="http://schemas.microsoft.com/office/powerpoint/2010/main" val="21586915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520" y="782613"/>
            <a:ext cx="1226185" cy="259045"/>
          </a:xfrm>
          <a:prstGeom prst="rect">
            <a:avLst/>
          </a:prstGeom>
        </p:spPr>
        <p:txBody>
          <a:bodyPr vert="horz" wrap="square" lIns="0" tIns="12700" rIns="0" bIns="0" rtlCol="0">
            <a:spAutoFit/>
          </a:bodyPr>
          <a:lstStyle/>
          <a:p>
            <a:pPr marL="12700">
              <a:lnSpc>
                <a:spcPct val="100000"/>
              </a:lnSpc>
              <a:spcBef>
                <a:spcPts val="100"/>
              </a:spcBef>
            </a:pPr>
            <a:r>
              <a:rPr sz="1600" b="1" spc="-5">
                <a:solidFill>
                  <a:srgbClr val="223366"/>
                </a:solidFill>
                <a:latin typeface="+mj-lt"/>
              </a:rPr>
              <a:t>Features</a:t>
            </a:r>
          </a:p>
        </p:txBody>
      </p:sp>
      <p:sp>
        <p:nvSpPr>
          <p:cNvPr id="3" name="object 3"/>
          <p:cNvSpPr txBox="1"/>
          <p:nvPr/>
        </p:nvSpPr>
        <p:spPr>
          <a:xfrm>
            <a:off x="213360" y="1062013"/>
            <a:ext cx="2155825" cy="2282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b="0" i="0" u="none" strike="noStrike" kern="1200" cap="none" spc="-5" normalizeH="0" baseline="0" noProof="0">
                <a:ln>
                  <a:noFill/>
                </a:ln>
                <a:solidFill>
                  <a:schemeClr val="tx1"/>
                </a:solidFill>
                <a:effectLst/>
                <a:uLnTx/>
                <a:uFillTx/>
                <a:latin typeface="Arial MT"/>
                <a:ea typeface="+mn-ea"/>
                <a:cs typeface="Arial MT"/>
              </a:rPr>
              <a:t>Extensible</a:t>
            </a:r>
            <a:r>
              <a:rPr kumimoji="0" b="0" i="0" u="none" strike="noStrike" kern="1200" cap="none" spc="-85"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Language</a:t>
            </a:r>
            <a:endParaRPr kumimoji="0" b="0" i="0" u="none" strike="noStrike" kern="1200" cap="none" spc="0" normalizeH="0" baseline="0" noProof="0">
              <a:ln>
                <a:noFill/>
              </a:ln>
              <a:solidFill>
                <a:schemeClr val="tx1"/>
              </a:solidFill>
              <a:effectLst/>
              <a:uLnTx/>
              <a:uFillTx/>
              <a:latin typeface="Arial MT"/>
              <a:ea typeface="+mn-ea"/>
              <a:cs typeface="Arial MT"/>
            </a:endParaRPr>
          </a:p>
        </p:txBody>
      </p:sp>
      <p:sp>
        <p:nvSpPr>
          <p:cNvPr id="4" name="object 4"/>
          <p:cNvSpPr txBox="1"/>
          <p:nvPr/>
        </p:nvSpPr>
        <p:spPr>
          <a:xfrm>
            <a:off x="228600" y="1310636"/>
            <a:ext cx="8190186" cy="568041"/>
          </a:xfrm>
          <a:prstGeom prst="rect">
            <a:avLst/>
          </a:prstGeom>
        </p:spPr>
        <p:txBody>
          <a:bodyPr vert="horz" wrap="square" lIns="0" tIns="12700" rIns="0" bIns="0" rtlCol="0">
            <a:spAutoFit/>
          </a:bodyPr>
          <a:lstStyle/>
          <a:p>
            <a:pPr marL="173736" marR="102235"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347980" algn="l"/>
                <a:tab pos="349250" algn="l"/>
              </a:tabLst>
              <a:defRPr/>
            </a:pPr>
            <a:r>
              <a:rPr kumimoji="0" sz="1400" b="0" i="0" u="none" strike="noStrike" kern="1200" cap="none" spc="-5" normalizeH="0" baseline="0" noProof="0">
                <a:ln>
                  <a:noFill/>
                </a:ln>
                <a:solidFill>
                  <a:prstClr val="black"/>
                </a:solidFill>
                <a:effectLst/>
                <a:uLnTx/>
                <a:uFillTx/>
                <a:latin typeface="Arial MT"/>
                <a:ea typeface="+mn-ea"/>
                <a:cs typeface="Arial MT"/>
              </a:rPr>
              <a:t>In</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case</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you</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want</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to</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write</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a</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part</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of</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your </a:t>
            </a:r>
            <a:r>
              <a:rPr kumimoji="0" sz="1400" b="0" i="0" u="none" strike="noStrike" kern="1200" cap="none" spc="-37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Python </a:t>
            </a:r>
            <a:r>
              <a:rPr kumimoji="0" sz="1400" b="0" i="0" u="none" strike="noStrike" kern="1200" cap="none" spc="0" normalizeH="0" baseline="0" noProof="0">
                <a:ln>
                  <a:noFill/>
                </a:ln>
                <a:solidFill>
                  <a:prstClr val="black"/>
                </a:solidFill>
                <a:effectLst/>
                <a:uLnTx/>
                <a:uFillTx/>
                <a:latin typeface="Arial MT"/>
                <a:ea typeface="+mn-ea"/>
                <a:cs typeface="Arial MT"/>
              </a:rPr>
              <a:t>code </a:t>
            </a:r>
            <a:r>
              <a:rPr kumimoji="0" sz="1400" b="0" i="0" u="none" strike="noStrike" kern="1200" cap="none" spc="-5" normalizeH="0" baseline="0" noProof="0">
                <a:ln>
                  <a:noFill/>
                </a:ln>
                <a:solidFill>
                  <a:prstClr val="black"/>
                </a:solidFill>
                <a:effectLst/>
                <a:uLnTx/>
                <a:uFillTx/>
                <a:latin typeface="Arial MT"/>
                <a:ea typeface="+mn-ea"/>
                <a:cs typeface="Arial MT"/>
              </a:rPr>
              <a:t>in C++ or </a:t>
            </a:r>
            <a:r>
              <a:rPr kumimoji="0" sz="1400" b="0" i="0" u="none" strike="noStrike" kern="1200" cap="none" spc="0" normalizeH="0" baseline="0" noProof="0">
                <a:ln>
                  <a:noFill/>
                </a:ln>
                <a:solidFill>
                  <a:prstClr val="black"/>
                </a:solidFill>
                <a:effectLst/>
                <a:uLnTx/>
                <a:uFillTx/>
                <a:latin typeface="Arial MT"/>
                <a:ea typeface="+mn-ea"/>
                <a:cs typeface="Arial MT"/>
              </a:rPr>
              <a:t>Java </a:t>
            </a:r>
            <a:r>
              <a:rPr kumimoji="0" sz="1400" b="0" i="0" u="none" strike="noStrike" kern="1200" cap="none" spc="-5" normalizeH="0" baseline="0" noProof="0" err="1">
                <a:ln>
                  <a:noFill/>
                </a:ln>
                <a:solidFill>
                  <a:prstClr val="black"/>
                </a:solidFill>
                <a:effectLst/>
                <a:uLnTx/>
                <a:uFillTx/>
                <a:latin typeface="Arial MT"/>
                <a:ea typeface="+mn-ea"/>
                <a:cs typeface="Arial MT"/>
              </a:rPr>
              <a:t>etc</a:t>
            </a:r>
            <a:r>
              <a:rPr kumimoji="0" sz="1400" b="0" i="0" u="none" strike="noStrike" kern="1200" cap="none" spc="-5" normalizeH="0" baseline="0" noProof="0">
                <a:ln>
                  <a:noFill/>
                </a:ln>
                <a:solidFill>
                  <a:prstClr val="black"/>
                </a:solidFill>
                <a:effectLst/>
                <a:uLnTx/>
                <a:uFillTx/>
                <a:latin typeface="Arial MT"/>
                <a:ea typeface="+mn-ea"/>
                <a:cs typeface="Arial MT"/>
              </a:rPr>
              <a:t>, then </a:t>
            </a:r>
            <a:r>
              <a:rPr kumimoji="0" sz="1400" b="0" i="0" u="none" strike="noStrike" kern="1200" cap="none" spc="0" normalizeH="0" baseline="0" noProof="0">
                <a:ln>
                  <a:noFill/>
                </a:ln>
                <a:solidFill>
                  <a:prstClr val="black"/>
                </a:solidFill>
                <a:effectLst/>
                <a:uLnTx/>
                <a:uFillTx/>
                <a:latin typeface="Arial MT"/>
                <a:ea typeface="+mn-ea"/>
                <a:cs typeface="Arial MT"/>
              </a:rPr>
              <a:t> you</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can</a:t>
            </a:r>
            <a:r>
              <a:rPr kumimoji="0" sz="1400" b="0" i="0" u="none" strike="noStrike" kern="1200" cap="none" spc="-5" normalizeH="0" baseline="0" noProof="0">
                <a:ln>
                  <a:noFill/>
                </a:ln>
                <a:solidFill>
                  <a:prstClr val="black"/>
                </a:solidFill>
                <a:effectLst/>
                <a:uLnTx/>
                <a:uFillTx/>
                <a:latin typeface="Arial MT"/>
                <a:ea typeface="+mn-ea"/>
                <a:cs typeface="Arial MT"/>
              </a:rPr>
              <a:t> do</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it.</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347980" algn="l"/>
                <a:tab pos="349250" algn="l"/>
              </a:tabLst>
              <a:defRPr/>
            </a:pPr>
            <a:r>
              <a:rPr kumimoji="0" sz="1400" b="0" i="0" u="none" strike="noStrike" kern="1200" cap="none" spc="-5" normalizeH="0" baseline="0" noProof="0">
                <a:ln>
                  <a:noFill/>
                </a:ln>
                <a:solidFill>
                  <a:prstClr val="black"/>
                </a:solidFill>
                <a:effectLst/>
                <a:uLnTx/>
                <a:uFillTx/>
                <a:latin typeface="Arial MT"/>
                <a:ea typeface="+mn-ea"/>
                <a:cs typeface="Arial MT"/>
              </a:rPr>
              <a:t>Since Python is an extensible language, </a:t>
            </a:r>
            <a:r>
              <a:rPr kumimoji="0" sz="1400" b="0" i="0" u="none" strike="noStrike" kern="1200" cap="none" spc="-37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it</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lets</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you</a:t>
            </a:r>
            <a:r>
              <a:rPr kumimoji="0" sz="1400" b="0" i="0" u="none" strike="noStrike" kern="1200" cap="none" spc="-5" normalizeH="0" baseline="0" noProof="0">
                <a:ln>
                  <a:noFill/>
                </a:ln>
                <a:solidFill>
                  <a:prstClr val="black"/>
                </a:solidFill>
                <a:effectLst/>
                <a:uLnTx/>
                <a:uFillTx/>
                <a:latin typeface="Arial MT"/>
                <a:ea typeface="+mn-ea"/>
                <a:cs typeface="Arial MT"/>
              </a:rPr>
              <a:t> do</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this with</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ease.</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spTree>
    <p:extLst>
      <p:ext uri="{BB962C8B-B14F-4D97-AF65-F5344CB8AC3E}">
        <p14:creationId xmlns:p14="http://schemas.microsoft.com/office/powerpoint/2010/main" val="19874308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Exception Handling</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5724236" cy="246029"/>
          </a:xfrm>
          <a:prstGeom prst="rect">
            <a:avLst/>
          </a:prstGeom>
        </p:spPr>
        <p:txBody>
          <a:bodyPr vert="horz" wrap="square" lIns="0" tIns="12700" rIns="0" bIns="0" rtlCol="0">
            <a:spAutoFit/>
          </a:bodyPr>
          <a:lstStyle/>
          <a:p>
            <a:pPr marR="0" lvl="0" indent="0" algn="l" defTabSz="914400" rtl="0" eaLnBrk="1" fontAlgn="auto" latinLnBrk="0" hangingPunct="1">
              <a:lnSpc>
                <a:spcPts val="2000"/>
              </a:lnSpc>
              <a:spcBef>
                <a:spcPts val="100"/>
              </a:spcBef>
              <a:spcAft>
                <a:spcPts val="0"/>
              </a:spcAft>
              <a:buClrTx/>
              <a:buSzTx/>
              <a:buFontTx/>
              <a:buNone/>
              <a:tabLst/>
              <a:defRPr/>
            </a:pPr>
            <a:r>
              <a:rPr lang="en-US" kern="1200" spc="-5">
                <a:solidFill>
                  <a:schemeClr val="tx1"/>
                </a:solidFill>
                <a:latin typeface="Arial MT"/>
                <a:ea typeface="+mn-ea"/>
                <a:cs typeface="Arial MT"/>
              </a:rPr>
              <a:t>Handle Exceptions with Try-Finally</a:t>
            </a:r>
          </a:p>
        </p:txBody>
      </p:sp>
      <p:sp>
        <p:nvSpPr>
          <p:cNvPr id="5" name="object 4">
            <a:extLst>
              <a:ext uri="{FF2B5EF4-FFF2-40B4-BE49-F238E27FC236}">
                <a16:creationId xmlns:a16="http://schemas.microsoft.com/office/drawing/2014/main" id="{28E8613A-2FEE-39BC-F2A7-54D87ADAE0CD}"/>
              </a:ext>
            </a:extLst>
          </p:cNvPr>
          <p:cNvSpPr txBox="1"/>
          <p:nvPr/>
        </p:nvSpPr>
        <p:spPr>
          <a:xfrm>
            <a:off x="228600" y="1403650"/>
            <a:ext cx="4174867" cy="1240917"/>
          </a:xfrm>
          <a:prstGeom prst="rect">
            <a:avLst/>
          </a:prstGeom>
        </p:spPr>
        <p:txBody>
          <a:bodyPr vert="horz" wrap="square" lIns="0" tIns="12700" rIns="0" bIns="0" rtlCol="0">
            <a:spAutoFit/>
          </a:bodyPr>
          <a:lstStyle/>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With try block, we also have the option  to define the “finally” block. This clause  allows defining statements that we want  to execute, no matters whether the try  block has raised an exception or not</a:t>
            </a:r>
          </a:p>
        </p:txBody>
      </p:sp>
      <p:pic>
        <p:nvPicPr>
          <p:cNvPr id="4" name="object 5">
            <a:extLst>
              <a:ext uri="{FF2B5EF4-FFF2-40B4-BE49-F238E27FC236}">
                <a16:creationId xmlns:a16="http://schemas.microsoft.com/office/drawing/2014/main" id="{C3AF58B9-DFF6-58B1-43BD-3946A42613C7}"/>
              </a:ext>
            </a:extLst>
          </p:cNvPr>
          <p:cNvPicPr/>
          <p:nvPr/>
        </p:nvPicPr>
        <p:blipFill>
          <a:blip r:embed="rId3" cstate="print"/>
          <a:stretch>
            <a:fillRect/>
          </a:stretch>
        </p:blipFill>
        <p:spPr>
          <a:xfrm>
            <a:off x="4572000" y="1238250"/>
            <a:ext cx="4462627" cy="1210664"/>
          </a:xfrm>
          <a:prstGeom prst="rect">
            <a:avLst/>
          </a:prstGeom>
        </p:spPr>
      </p:pic>
    </p:spTree>
    <p:extLst>
      <p:ext uri="{BB962C8B-B14F-4D97-AF65-F5344CB8AC3E}">
        <p14:creationId xmlns:p14="http://schemas.microsoft.com/office/powerpoint/2010/main" val="60264291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Exception Handling</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5724236" cy="246029"/>
          </a:xfrm>
          <a:prstGeom prst="rect">
            <a:avLst/>
          </a:prstGeom>
        </p:spPr>
        <p:txBody>
          <a:bodyPr vert="horz" wrap="square" lIns="0" tIns="12700" rIns="0" bIns="0" rtlCol="0">
            <a:spAutoFit/>
          </a:bodyPr>
          <a:lstStyle/>
          <a:p>
            <a:pPr marR="0" lvl="0" indent="0" algn="l" defTabSz="914400" rtl="0" eaLnBrk="1" fontAlgn="auto" latinLnBrk="0" hangingPunct="1">
              <a:lnSpc>
                <a:spcPts val="2000"/>
              </a:lnSpc>
              <a:spcBef>
                <a:spcPts val="100"/>
              </a:spcBef>
              <a:spcAft>
                <a:spcPts val="0"/>
              </a:spcAft>
              <a:buClrTx/>
              <a:buSzTx/>
              <a:buFontTx/>
              <a:buNone/>
              <a:tabLst/>
              <a:defRPr/>
            </a:pPr>
            <a:r>
              <a:rPr lang="en-US" kern="1200" spc="-5">
                <a:solidFill>
                  <a:schemeClr val="tx1"/>
                </a:solidFill>
                <a:latin typeface="Arial MT"/>
                <a:ea typeface="+mn-ea"/>
                <a:cs typeface="Arial MT"/>
              </a:rPr>
              <a:t>Raise Exception with Arguments</a:t>
            </a:r>
          </a:p>
        </p:txBody>
      </p:sp>
      <p:sp>
        <p:nvSpPr>
          <p:cNvPr id="5" name="object 4">
            <a:extLst>
              <a:ext uri="{FF2B5EF4-FFF2-40B4-BE49-F238E27FC236}">
                <a16:creationId xmlns:a16="http://schemas.microsoft.com/office/drawing/2014/main" id="{28E8613A-2FEE-39BC-F2A7-54D87ADAE0CD}"/>
              </a:ext>
            </a:extLst>
          </p:cNvPr>
          <p:cNvSpPr txBox="1"/>
          <p:nvPr/>
        </p:nvSpPr>
        <p:spPr>
          <a:xfrm>
            <a:off x="228600" y="1403650"/>
            <a:ext cx="4174867" cy="1394805"/>
          </a:xfrm>
          <a:prstGeom prst="rect">
            <a:avLst/>
          </a:prstGeom>
        </p:spPr>
        <p:txBody>
          <a:bodyPr vert="horz" wrap="square" lIns="0" tIns="12700" rIns="0" bIns="0" rtlCol="0">
            <a:spAutoFit/>
          </a:bodyPr>
          <a:lstStyle/>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What is Raise?</a:t>
            </a:r>
          </a:p>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We can forcefully raise an exception  using the raise keyword.</a:t>
            </a:r>
          </a:p>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We can also optionally pass values to  the exception and specify why it has  occurred.</a:t>
            </a:r>
          </a:p>
        </p:txBody>
      </p:sp>
      <p:pic>
        <p:nvPicPr>
          <p:cNvPr id="6" name="object 5">
            <a:extLst>
              <a:ext uri="{FF2B5EF4-FFF2-40B4-BE49-F238E27FC236}">
                <a16:creationId xmlns:a16="http://schemas.microsoft.com/office/drawing/2014/main" id="{FF73A951-01C8-45F2-0626-D1C2724E65B8}"/>
              </a:ext>
            </a:extLst>
          </p:cNvPr>
          <p:cNvPicPr/>
          <p:nvPr/>
        </p:nvPicPr>
        <p:blipFill>
          <a:blip r:embed="rId3" cstate="print"/>
          <a:stretch>
            <a:fillRect/>
          </a:stretch>
        </p:blipFill>
        <p:spPr>
          <a:xfrm>
            <a:off x="4624752" y="782518"/>
            <a:ext cx="4387675" cy="3637524"/>
          </a:xfrm>
          <a:prstGeom prst="rect">
            <a:avLst/>
          </a:prstGeom>
        </p:spPr>
      </p:pic>
    </p:spTree>
    <p:extLst>
      <p:ext uri="{BB962C8B-B14F-4D97-AF65-F5344CB8AC3E}">
        <p14:creationId xmlns:p14="http://schemas.microsoft.com/office/powerpoint/2010/main" val="25207016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Exception Handling</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5724236" cy="246029"/>
          </a:xfrm>
          <a:prstGeom prst="rect">
            <a:avLst/>
          </a:prstGeom>
        </p:spPr>
        <p:txBody>
          <a:bodyPr vert="horz" wrap="square" lIns="0" tIns="12700" rIns="0" bIns="0" rtlCol="0">
            <a:spAutoFit/>
          </a:bodyPr>
          <a:lstStyle/>
          <a:p>
            <a:pPr marR="0" lvl="0" indent="0" algn="l" defTabSz="914400" rtl="0" eaLnBrk="1" fontAlgn="auto" latinLnBrk="0" hangingPunct="1">
              <a:lnSpc>
                <a:spcPts val="2000"/>
              </a:lnSpc>
              <a:spcBef>
                <a:spcPts val="100"/>
              </a:spcBef>
              <a:spcAft>
                <a:spcPts val="0"/>
              </a:spcAft>
              <a:buClrTx/>
              <a:buSzTx/>
              <a:buFontTx/>
              <a:buNone/>
              <a:tabLst/>
              <a:defRPr/>
            </a:pPr>
            <a:r>
              <a:rPr lang="en-US" kern="1200" spc="-5">
                <a:solidFill>
                  <a:schemeClr val="tx1"/>
                </a:solidFill>
                <a:latin typeface="Arial MT"/>
                <a:ea typeface="+mn-ea"/>
                <a:cs typeface="Arial MT"/>
              </a:rPr>
              <a:t>Create Custom Exceptions</a:t>
            </a:r>
          </a:p>
        </p:txBody>
      </p:sp>
      <p:sp>
        <p:nvSpPr>
          <p:cNvPr id="5" name="object 4">
            <a:extLst>
              <a:ext uri="{FF2B5EF4-FFF2-40B4-BE49-F238E27FC236}">
                <a16:creationId xmlns:a16="http://schemas.microsoft.com/office/drawing/2014/main" id="{28E8613A-2FEE-39BC-F2A7-54D87ADAE0CD}"/>
              </a:ext>
            </a:extLst>
          </p:cNvPr>
          <p:cNvSpPr txBox="1"/>
          <p:nvPr/>
        </p:nvSpPr>
        <p:spPr>
          <a:xfrm>
            <a:off x="228600" y="1403650"/>
            <a:ext cx="4174867" cy="1644746"/>
          </a:xfrm>
          <a:prstGeom prst="rect">
            <a:avLst/>
          </a:prstGeom>
        </p:spPr>
        <p:txBody>
          <a:bodyPr vert="horz" wrap="square" lIns="0" tIns="12700" rIns="0" bIns="0" rtlCol="0">
            <a:spAutoFit/>
          </a:bodyPr>
          <a:lstStyle/>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A custom exception is one which the programmer creates himself.</a:t>
            </a:r>
          </a:p>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The trick here is to derive the custom exception class from the base exception class.</a:t>
            </a:r>
          </a:p>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Most of the built-in exceptions do also  have a corresponding class</a:t>
            </a:r>
          </a:p>
        </p:txBody>
      </p:sp>
      <p:pic>
        <p:nvPicPr>
          <p:cNvPr id="4" name="object 5">
            <a:extLst>
              <a:ext uri="{FF2B5EF4-FFF2-40B4-BE49-F238E27FC236}">
                <a16:creationId xmlns:a16="http://schemas.microsoft.com/office/drawing/2014/main" id="{AB4E8B1B-F98F-CD00-B2C2-A279DAB4F8C5}"/>
              </a:ext>
            </a:extLst>
          </p:cNvPr>
          <p:cNvPicPr/>
          <p:nvPr/>
        </p:nvPicPr>
        <p:blipFill>
          <a:blip r:embed="rId3" cstate="print"/>
          <a:stretch>
            <a:fillRect/>
          </a:stretch>
        </p:blipFill>
        <p:spPr>
          <a:xfrm>
            <a:off x="4583876" y="752506"/>
            <a:ext cx="4524499" cy="4006740"/>
          </a:xfrm>
          <a:prstGeom prst="rect">
            <a:avLst/>
          </a:prstGeom>
        </p:spPr>
      </p:pic>
    </p:spTree>
    <p:extLst>
      <p:ext uri="{BB962C8B-B14F-4D97-AF65-F5344CB8AC3E}">
        <p14:creationId xmlns:p14="http://schemas.microsoft.com/office/powerpoint/2010/main" val="321795929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Object Oriented Programming</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4185582" cy="2708242"/>
          </a:xfrm>
          <a:prstGeom prst="rect">
            <a:avLst/>
          </a:prstGeom>
        </p:spPr>
        <p:txBody>
          <a:bodyPr vert="horz" wrap="square" lIns="0" tIns="12700" rIns="0" bIns="0" rtlCol="0" anchor="t">
            <a:spAutoFit/>
          </a:bodyPr>
          <a:lstStyle/>
          <a:p>
            <a:pPr marL="173355" indent="-173355">
              <a:lnSpc>
                <a:spcPts val="2000"/>
              </a:lnSpc>
              <a:spcBef>
                <a:spcPts val="600"/>
              </a:spcBef>
              <a:buClrTx/>
              <a:buFont typeface="Arial" panose="020B0604020202020204" pitchFamily="34" charset="0"/>
              <a:buChar char="•"/>
              <a:defRPr/>
            </a:pPr>
            <a:r>
              <a:rPr lang="en-US" kern="1200" spc="-5">
                <a:solidFill>
                  <a:schemeClr val="tx1"/>
                </a:solidFill>
                <a:latin typeface="Arial MT"/>
                <a:ea typeface="+mn-ea"/>
                <a:cs typeface="Arial MT"/>
              </a:rPr>
              <a:t>Object-oriented programming (OOP) is a method of structuring a program by bundling related properties and behaviors into individual objects. </a:t>
            </a:r>
            <a:endParaRPr lang="en-US">
              <a:ea typeface="+mn-ea"/>
            </a:endParaRPr>
          </a:p>
          <a:p>
            <a:pPr marL="173355" marR="0" lvl="0" indent="-173355" algn="l" defTabSz="914400" rtl="0" eaLnBrk="1" fontAlgn="auto" latinLnBrk="0" hangingPunct="1">
              <a:lnSpc>
                <a:spcPts val="2000"/>
              </a:lnSpc>
              <a:spcBef>
                <a:spcPts val="600"/>
              </a:spcBef>
              <a:spcAft>
                <a:spcPts val="0"/>
              </a:spcAft>
              <a:buClrTx/>
              <a:buSzTx/>
              <a:buFont typeface="Arial" panose="020B0604020202020204" pitchFamily="34" charset="0"/>
              <a:buChar char="•"/>
              <a:tabLst/>
              <a:defRPr/>
            </a:pPr>
            <a:r>
              <a:rPr lang="en-US" kern="1200" spc="-5">
                <a:solidFill>
                  <a:schemeClr val="tx1"/>
                </a:solidFill>
                <a:latin typeface="Arial MT"/>
                <a:ea typeface="+mn-ea"/>
                <a:cs typeface="Arial MT"/>
              </a:rPr>
              <a:t>Conceptually, objects are like the components of a system. Think of a program as a factory assembly line of sorts. At each step of the assembly line a system component processes some material, ultimately transforming raw material into a finished product.</a:t>
            </a:r>
          </a:p>
          <a:p>
            <a:pPr marR="0" lvl="0" algn="l" defTabSz="914400" rtl="0" eaLnBrk="1" fontAlgn="auto" latinLnBrk="0" hangingPunct="1">
              <a:lnSpc>
                <a:spcPts val="2000"/>
              </a:lnSpc>
              <a:spcBef>
                <a:spcPts val="600"/>
              </a:spcBef>
              <a:spcAft>
                <a:spcPts val="0"/>
              </a:spcAft>
              <a:buClrTx/>
              <a:buSzTx/>
              <a:tabLst/>
              <a:defRPr/>
            </a:pPr>
            <a:endParaRPr lang="en-US" kern="1200" spc="-5">
              <a:solidFill>
                <a:schemeClr val="tx1"/>
              </a:solidFill>
              <a:latin typeface="Arial MT"/>
              <a:ea typeface="+mn-ea"/>
              <a:cs typeface="Arial MT"/>
            </a:endParaRPr>
          </a:p>
        </p:txBody>
      </p:sp>
      <p:pic>
        <p:nvPicPr>
          <p:cNvPr id="4" name="Picture 2">
            <a:extLst>
              <a:ext uri="{FF2B5EF4-FFF2-40B4-BE49-F238E27FC236}">
                <a16:creationId xmlns:a16="http://schemas.microsoft.com/office/drawing/2014/main" id="{E9FE352D-9B1F-FDFE-D193-327ACE50B0F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37385" y="971550"/>
            <a:ext cx="4087251" cy="2719880"/>
          </a:xfrm>
          <a:prstGeom prst="rect">
            <a:avLst/>
          </a:prstGeom>
          <a:extLst>
            <a:ext uri="{909E8E84-426E-40DD-AFC4-6F175D3DCCD1}">
              <a14:hiddenFill xmlns:a14="http://schemas.microsoft.com/office/drawing/2010/main">
                <a:solidFill>
                  <a:srgbClr val="FFFFFF"/>
                </a:solidFill>
              </a14:hiddenFill>
            </a:ext>
          </a:extLst>
        </p:spPr>
      </p:pic>
      <p:sp>
        <p:nvSpPr>
          <p:cNvPr id="7" name="Rectangle: Rounded Corners 6">
            <a:hlinkClick r:id="rId4"/>
            <a:extLst>
              <a:ext uri="{FF2B5EF4-FFF2-40B4-BE49-F238E27FC236}">
                <a16:creationId xmlns:a16="http://schemas.microsoft.com/office/drawing/2014/main" id="{B69E075D-76A0-B873-B6E5-5132C4538D17}"/>
              </a:ext>
            </a:extLst>
          </p:cNvPr>
          <p:cNvSpPr/>
          <p:nvPr/>
        </p:nvSpPr>
        <p:spPr>
          <a:xfrm>
            <a:off x="7622746" y="4419608"/>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9pPr>
          </a:lstStyle>
          <a:p>
            <a:pPr algn="ctr"/>
            <a:r>
              <a:rPr lang="en-US" sz="1200">
                <a:solidFill>
                  <a:schemeClr val="bg1"/>
                </a:solidFill>
                <a:hlinkClick r:id="rId4">
                  <a:extLst>
                    <a:ext uri="{A12FA001-AC4F-418D-AE19-62706E023703}">
                      <ahyp:hlinkClr xmlns:ahyp="http://schemas.microsoft.com/office/drawing/2018/hyperlinkcolor" val="tx"/>
                    </a:ext>
                  </a:extLst>
                </a:hlinkClick>
              </a:rPr>
              <a:t>Reference link</a:t>
            </a:r>
            <a:endParaRPr lang="en-IN" sz="1200">
              <a:solidFill>
                <a:schemeClr val="bg1"/>
              </a:solidFill>
            </a:endParaRPr>
          </a:p>
        </p:txBody>
      </p:sp>
      <p:sp>
        <p:nvSpPr>
          <p:cNvPr id="8" name="TextBox 7">
            <a:extLst>
              <a:ext uri="{FF2B5EF4-FFF2-40B4-BE49-F238E27FC236}">
                <a16:creationId xmlns:a16="http://schemas.microsoft.com/office/drawing/2014/main" id="{9A02AB28-D625-3622-E5B9-D35272C3D03E}"/>
              </a:ext>
            </a:extLst>
          </p:cNvPr>
          <p:cNvSpPr txBox="1"/>
          <p:nvPr/>
        </p:nvSpPr>
        <p:spPr>
          <a:xfrm>
            <a:off x="7849100" y="4178450"/>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IN" sz="900" b="1">
                <a:solidFill>
                  <a:srgbClr val="002060"/>
                </a:solidFill>
              </a:rPr>
              <a:t>Click here</a:t>
            </a:r>
          </a:p>
        </p:txBody>
      </p:sp>
    </p:spTree>
    <p:extLst>
      <p:ext uri="{BB962C8B-B14F-4D97-AF65-F5344CB8AC3E}">
        <p14:creationId xmlns:p14="http://schemas.microsoft.com/office/powerpoint/2010/main" val="276725850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OOPS in Python</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3" y="1043123"/>
            <a:ext cx="8562029" cy="1682320"/>
          </a:xfrm>
          <a:prstGeom prst="rect">
            <a:avLst/>
          </a:prstGeom>
        </p:spPr>
        <p:txBody>
          <a:bodyPr vert="horz" wrap="square" lIns="0" tIns="12700" rIns="0" bIns="0" rtlCol="0">
            <a:spAutoFit/>
          </a:bodyPr>
          <a:lstStyle/>
          <a:p>
            <a:pPr marL="173736" marR="0" lvl="0" indent="-173736" algn="l" defTabSz="914400" rtl="0" eaLnBrk="1" fontAlgn="auto" latinLnBrk="0" hangingPunct="1">
              <a:lnSpc>
                <a:spcPts val="2000"/>
              </a:lnSpc>
              <a:spcBef>
                <a:spcPts val="600"/>
              </a:spcBef>
              <a:spcAft>
                <a:spcPts val="0"/>
              </a:spcAft>
              <a:buClrTx/>
              <a:buSzTx/>
              <a:buFont typeface="Arial" panose="020B0604020202020204" pitchFamily="34" charset="0"/>
              <a:buChar char="•"/>
              <a:tabLst/>
              <a:defRPr/>
            </a:pPr>
            <a:r>
              <a:rPr lang="en-US" kern="1200" spc="-5">
                <a:solidFill>
                  <a:schemeClr val="tx1"/>
                </a:solidFill>
                <a:latin typeface="Arial MT"/>
                <a:ea typeface="+mn-ea"/>
                <a:cs typeface="Arial MT"/>
              </a:rPr>
              <a:t>Object-oriented programming is a programming paradigm that provides a means of structuring programs so that properties and behaviors are bundled into individual objects.</a:t>
            </a:r>
          </a:p>
          <a:p>
            <a:pPr marL="173736" marR="0" lvl="0" indent="-173736" algn="l" defTabSz="914400" rtl="0" eaLnBrk="1" fontAlgn="auto" latinLnBrk="0" hangingPunct="1">
              <a:lnSpc>
                <a:spcPts val="2000"/>
              </a:lnSpc>
              <a:spcBef>
                <a:spcPts val="600"/>
              </a:spcBef>
              <a:spcAft>
                <a:spcPts val="0"/>
              </a:spcAft>
              <a:buClrTx/>
              <a:buSzTx/>
              <a:buFont typeface="Arial" panose="020B0604020202020204" pitchFamily="34" charset="0"/>
              <a:buChar char="•"/>
              <a:tabLst/>
              <a:defRPr/>
            </a:pPr>
            <a:r>
              <a:rPr lang="en-US" kern="1200" spc="-5">
                <a:solidFill>
                  <a:schemeClr val="tx1"/>
                </a:solidFill>
                <a:latin typeface="Arial MT"/>
                <a:ea typeface="+mn-ea"/>
                <a:cs typeface="Arial MT"/>
              </a:rPr>
              <a:t>For instance, an object could represent a person with properties like a name, age, and address and behaviors such as walking, talking, breathing, and running. </a:t>
            </a:r>
          </a:p>
          <a:p>
            <a:pPr marL="173736" marR="0" lvl="0" indent="-173736" algn="l" defTabSz="914400" rtl="0" eaLnBrk="1" fontAlgn="auto" latinLnBrk="0" hangingPunct="1">
              <a:lnSpc>
                <a:spcPts val="2000"/>
              </a:lnSpc>
              <a:spcBef>
                <a:spcPts val="600"/>
              </a:spcBef>
              <a:spcAft>
                <a:spcPts val="0"/>
              </a:spcAft>
              <a:buClrTx/>
              <a:buSzTx/>
              <a:buFont typeface="Arial" panose="020B0604020202020204" pitchFamily="34" charset="0"/>
              <a:buChar char="•"/>
              <a:tabLst/>
              <a:defRPr/>
            </a:pPr>
            <a:r>
              <a:rPr lang="en-US" kern="1200" spc="-5">
                <a:solidFill>
                  <a:schemeClr val="tx1"/>
                </a:solidFill>
                <a:latin typeface="Arial MT"/>
                <a:ea typeface="+mn-ea"/>
                <a:cs typeface="Arial MT"/>
              </a:rPr>
              <a:t>Or it could represent an email with properties like a recipient list, subject, and body and behaviors like adding attachments and sending.</a:t>
            </a:r>
          </a:p>
        </p:txBody>
      </p:sp>
    </p:spTree>
    <p:extLst>
      <p:ext uri="{BB962C8B-B14F-4D97-AF65-F5344CB8AC3E}">
        <p14:creationId xmlns:p14="http://schemas.microsoft.com/office/powerpoint/2010/main" val="105489758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OOPS in Python</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4185582" cy="1913152"/>
          </a:xfrm>
          <a:prstGeom prst="rect">
            <a:avLst/>
          </a:prstGeom>
        </p:spPr>
        <p:txBody>
          <a:bodyPr vert="horz" wrap="square" lIns="0" tIns="12700" rIns="0" bIns="0" rtlCol="0">
            <a:spAutoFit/>
          </a:bodyPr>
          <a:lstStyle/>
          <a:p>
            <a:pPr marL="173736" marR="0" lvl="0" indent="-173736" algn="l" defTabSz="914400" rtl="0" eaLnBrk="1" fontAlgn="auto" latinLnBrk="0" hangingPunct="1">
              <a:lnSpc>
                <a:spcPts val="2000"/>
              </a:lnSpc>
              <a:spcBef>
                <a:spcPts val="600"/>
              </a:spcBef>
              <a:spcAft>
                <a:spcPts val="0"/>
              </a:spcAft>
              <a:buClr>
                <a:srgbClr val="223366"/>
              </a:buClr>
              <a:buSzTx/>
              <a:buFont typeface="Arial" panose="020B0604020202020204" pitchFamily="34" charset="0"/>
              <a:buChar char="•"/>
              <a:tabLst/>
              <a:defRPr/>
            </a:pPr>
            <a:r>
              <a:rPr lang="en-US" kern="1200" spc="-5">
                <a:solidFill>
                  <a:schemeClr val="tx1"/>
                </a:solidFill>
                <a:latin typeface="Arial MT"/>
                <a:ea typeface="+mn-ea"/>
                <a:cs typeface="Arial MT"/>
              </a:rPr>
              <a:t>Object</a:t>
            </a:r>
          </a:p>
          <a:p>
            <a:pPr marL="173736" marR="0" lvl="0" indent="-173736" algn="l" defTabSz="914400" rtl="0" eaLnBrk="1" fontAlgn="auto" latinLnBrk="0" hangingPunct="1">
              <a:lnSpc>
                <a:spcPts val="2000"/>
              </a:lnSpc>
              <a:spcBef>
                <a:spcPts val="600"/>
              </a:spcBef>
              <a:spcAft>
                <a:spcPts val="0"/>
              </a:spcAft>
              <a:buClr>
                <a:srgbClr val="223366"/>
              </a:buClr>
              <a:buSzTx/>
              <a:buFont typeface="Arial" panose="020B0604020202020204" pitchFamily="34" charset="0"/>
              <a:buChar char="•"/>
              <a:tabLst/>
              <a:defRPr/>
            </a:pPr>
            <a:r>
              <a:rPr lang="en-US" kern="1200" spc="-5">
                <a:solidFill>
                  <a:schemeClr val="tx1"/>
                </a:solidFill>
                <a:latin typeface="Arial MT"/>
                <a:ea typeface="+mn-ea"/>
                <a:cs typeface="Arial MT"/>
              </a:rPr>
              <a:t>Class</a:t>
            </a:r>
          </a:p>
          <a:p>
            <a:pPr marL="173736" marR="0" lvl="0" indent="-173736" algn="l" defTabSz="914400" rtl="0" eaLnBrk="1" fontAlgn="auto" latinLnBrk="0" hangingPunct="1">
              <a:lnSpc>
                <a:spcPts val="2000"/>
              </a:lnSpc>
              <a:spcBef>
                <a:spcPts val="600"/>
              </a:spcBef>
              <a:spcAft>
                <a:spcPts val="0"/>
              </a:spcAft>
              <a:buClr>
                <a:srgbClr val="223366"/>
              </a:buClr>
              <a:buSzTx/>
              <a:buFont typeface="Arial" panose="020B0604020202020204" pitchFamily="34" charset="0"/>
              <a:buChar char="•"/>
              <a:tabLst/>
              <a:defRPr/>
            </a:pPr>
            <a:r>
              <a:rPr lang="en-US" kern="1200" spc="-5">
                <a:solidFill>
                  <a:schemeClr val="tx1"/>
                </a:solidFill>
                <a:latin typeface="Arial MT"/>
                <a:ea typeface="+mn-ea"/>
                <a:cs typeface="Arial MT"/>
              </a:rPr>
              <a:t>Inheritance</a:t>
            </a:r>
          </a:p>
          <a:p>
            <a:pPr marL="173736" marR="0" lvl="0" indent="-173736" algn="l" defTabSz="914400" rtl="0" eaLnBrk="1" fontAlgn="auto" latinLnBrk="0" hangingPunct="1">
              <a:lnSpc>
                <a:spcPts val="2000"/>
              </a:lnSpc>
              <a:spcBef>
                <a:spcPts val="600"/>
              </a:spcBef>
              <a:spcAft>
                <a:spcPts val="0"/>
              </a:spcAft>
              <a:buClr>
                <a:srgbClr val="223366"/>
              </a:buClr>
              <a:buSzTx/>
              <a:buFont typeface="Arial" panose="020B0604020202020204" pitchFamily="34" charset="0"/>
              <a:buChar char="•"/>
              <a:tabLst/>
              <a:defRPr/>
            </a:pPr>
            <a:r>
              <a:rPr lang="en-US" kern="1200" spc="-5">
                <a:solidFill>
                  <a:schemeClr val="tx1"/>
                </a:solidFill>
                <a:latin typeface="Arial MT"/>
                <a:ea typeface="+mn-ea"/>
                <a:cs typeface="Arial MT"/>
              </a:rPr>
              <a:t>Polymorphism</a:t>
            </a:r>
          </a:p>
          <a:p>
            <a:pPr marL="173736" marR="0" lvl="0" indent="-173736" algn="l" defTabSz="914400" rtl="0" eaLnBrk="1" fontAlgn="auto" latinLnBrk="0" hangingPunct="1">
              <a:lnSpc>
                <a:spcPts val="2000"/>
              </a:lnSpc>
              <a:spcBef>
                <a:spcPts val="600"/>
              </a:spcBef>
              <a:spcAft>
                <a:spcPts val="0"/>
              </a:spcAft>
              <a:buClr>
                <a:srgbClr val="223366"/>
              </a:buClr>
              <a:buSzTx/>
              <a:buFont typeface="Arial" panose="020B0604020202020204" pitchFamily="34" charset="0"/>
              <a:buChar char="•"/>
              <a:tabLst/>
              <a:defRPr/>
            </a:pPr>
            <a:r>
              <a:rPr lang="en-US" kern="1200" spc="-5">
                <a:solidFill>
                  <a:schemeClr val="tx1"/>
                </a:solidFill>
                <a:latin typeface="Arial MT"/>
                <a:ea typeface="+mn-ea"/>
                <a:cs typeface="Arial MT"/>
              </a:rPr>
              <a:t>Abstraction</a:t>
            </a:r>
          </a:p>
          <a:p>
            <a:pPr marL="173736" marR="0" lvl="0" indent="-173736" algn="l" defTabSz="914400" rtl="0" eaLnBrk="1" fontAlgn="auto" latinLnBrk="0" hangingPunct="1">
              <a:lnSpc>
                <a:spcPts val="2000"/>
              </a:lnSpc>
              <a:spcBef>
                <a:spcPts val="600"/>
              </a:spcBef>
              <a:spcAft>
                <a:spcPts val="0"/>
              </a:spcAft>
              <a:buClr>
                <a:srgbClr val="223366"/>
              </a:buClr>
              <a:buSzTx/>
              <a:buFont typeface="Arial" panose="020B0604020202020204" pitchFamily="34" charset="0"/>
              <a:buChar char="•"/>
              <a:tabLst/>
              <a:defRPr/>
            </a:pPr>
            <a:r>
              <a:rPr lang="en-US" kern="1200" spc="-5">
                <a:solidFill>
                  <a:schemeClr val="tx1"/>
                </a:solidFill>
                <a:latin typeface="Arial MT"/>
                <a:ea typeface="+mn-ea"/>
                <a:cs typeface="Arial MT"/>
              </a:rPr>
              <a:t>Encapsulation</a:t>
            </a:r>
          </a:p>
        </p:txBody>
      </p:sp>
      <p:pic>
        <p:nvPicPr>
          <p:cNvPr id="4" name="Picture 2">
            <a:extLst>
              <a:ext uri="{FF2B5EF4-FFF2-40B4-BE49-F238E27FC236}">
                <a16:creationId xmlns:a16="http://schemas.microsoft.com/office/drawing/2014/main" id="{A28B4B43-E797-4F3B-2530-61B57EABBA8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12476" y="1043123"/>
            <a:ext cx="4429302" cy="3411437"/>
          </a:xfrm>
          <a:prstGeom prst="rect">
            <a:avLst/>
          </a:prstGeom>
          <a:extLst>
            <a:ext uri="{909E8E84-426E-40DD-AFC4-6F175D3DCCD1}">
              <a14:hiddenFill xmlns:a14="http://schemas.microsoft.com/office/drawing/2010/main">
                <a:solidFill>
                  <a:srgbClr val="FFFFFF"/>
                </a:solidFill>
              </a14:hiddenFill>
            </a:ext>
          </a:extLst>
        </p:spPr>
      </p:pic>
      <p:sp>
        <p:nvSpPr>
          <p:cNvPr id="5" name="Rectangle: Rounded Corners 4">
            <a:hlinkClick r:id="rId4"/>
            <a:extLst>
              <a:ext uri="{FF2B5EF4-FFF2-40B4-BE49-F238E27FC236}">
                <a16:creationId xmlns:a16="http://schemas.microsoft.com/office/drawing/2014/main" id="{692D8471-0265-E237-44F6-2B8794B8C80B}"/>
              </a:ext>
            </a:extLst>
          </p:cNvPr>
          <p:cNvSpPr/>
          <p:nvPr/>
        </p:nvSpPr>
        <p:spPr>
          <a:xfrm>
            <a:off x="7622746" y="4419608"/>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9pPr>
          </a:lstStyle>
          <a:p>
            <a:pPr algn="ctr"/>
            <a:r>
              <a:rPr lang="en-US" sz="1200">
                <a:solidFill>
                  <a:schemeClr val="bg1"/>
                </a:solidFill>
                <a:hlinkClick r:id="rId4">
                  <a:extLst>
                    <a:ext uri="{A12FA001-AC4F-418D-AE19-62706E023703}">
                      <ahyp:hlinkClr xmlns:ahyp="http://schemas.microsoft.com/office/drawing/2018/hyperlinkcolor" val="tx"/>
                    </a:ext>
                  </a:extLst>
                </a:hlinkClick>
              </a:rPr>
              <a:t>Reference link</a:t>
            </a:r>
            <a:endParaRPr lang="en-IN" sz="1200">
              <a:solidFill>
                <a:schemeClr val="bg1"/>
              </a:solidFill>
            </a:endParaRPr>
          </a:p>
        </p:txBody>
      </p:sp>
      <p:sp>
        <p:nvSpPr>
          <p:cNvPr id="6" name="TextBox 5">
            <a:extLst>
              <a:ext uri="{FF2B5EF4-FFF2-40B4-BE49-F238E27FC236}">
                <a16:creationId xmlns:a16="http://schemas.microsoft.com/office/drawing/2014/main" id="{019AA181-A9E7-0FFE-B4F1-559EAA99CC2B}"/>
              </a:ext>
            </a:extLst>
          </p:cNvPr>
          <p:cNvSpPr txBox="1"/>
          <p:nvPr/>
        </p:nvSpPr>
        <p:spPr>
          <a:xfrm>
            <a:off x="7849100" y="4178450"/>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IN" sz="900" b="1">
                <a:solidFill>
                  <a:srgbClr val="002060"/>
                </a:solidFill>
              </a:rPr>
              <a:t>Click here</a:t>
            </a:r>
          </a:p>
        </p:txBody>
      </p:sp>
    </p:spTree>
    <p:extLst>
      <p:ext uri="{BB962C8B-B14F-4D97-AF65-F5344CB8AC3E}">
        <p14:creationId xmlns:p14="http://schemas.microsoft.com/office/powerpoint/2010/main" val="64788322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Class in Python</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4185582" cy="2887778"/>
          </a:xfrm>
          <a:prstGeom prst="rect">
            <a:avLst/>
          </a:prstGeom>
        </p:spPr>
        <p:txBody>
          <a:bodyPr vert="horz" wrap="square" lIns="0" tIns="12700" rIns="0" bIns="0" rtlCol="0">
            <a:spAutoFit/>
          </a:bodyPr>
          <a:lstStyle/>
          <a:p>
            <a:pPr marL="173736" marR="0" lvl="0" indent="-173736" algn="l" defTabSz="914400" rtl="0" eaLnBrk="1" fontAlgn="auto" latinLnBrk="0" hangingPunct="1">
              <a:lnSpc>
                <a:spcPts val="2000"/>
              </a:lnSpc>
              <a:spcBef>
                <a:spcPts val="600"/>
              </a:spcBef>
              <a:spcAft>
                <a:spcPts val="0"/>
              </a:spcAft>
              <a:buClr>
                <a:srgbClr val="223366"/>
              </a:buClr>
              <a:buSzTx/>
              <a:buFont typeface="Arial" panose="020B0604020202020204" pitchFamily="34" charset="0"/>
              <a:buChar char="•"/>
              <a:tabLst/>
              <a:defRPr/>
            </a:pPr>
            <a:r>
              <a:rPr lang="en-US" kern="1200" spc="-5">
                <a:solidFill>
                  <a:schemeClr val="tx1"/>
                </a:solidFill>
                <a:latin typeface="Arial MT"/>
                <a:ea typeface="+mn-ea"/>
                <a:cs typeface="Arial MT"/>
              </a:rPr>
              <a:t>Primitive data structures—like numbers, strings, and lists—are designed to represent simple pieces of information, such as the cost of an apple, the name of a poem, or your favorite colors, respectively. What if you want to represent something more complex?</a:t>
            </a:r>
          </a:p>
          <a:p>
            <a:pPr marL="173736" marR="0" lvl="0" indent="-173736" algn="l" defTabSz="914400" rtl="0" eaLnBrk="1" fontAlgn="auto" latinLnBrk="0" hangingPunct="1">
              <a:lnSpc>
                <a:spcPts val="2000"/>
              </a:lnSpc>
              <a:spcBef>
                <a:spcPts val="600"/>
              </a:spcBef>
              <a:spcAft>
                <a:spcPts val="0"/>
              </a:spcAft>
              <a:buClr>
                <a:srgbClr val="223366"/>
              </a:buClr>
              <a:buSzTx/>
              <a:buFont typeface="Arial" panose="020B0604020202020204" pitchFamily="34" charset="0"/>
              <a:buChar char="•"/>
              <a:tabLst/>
              <a:defRPr/>
            </a:pPr>
            <a:r>
              <a:rPr lang="en-US" kern="1200" spc="-5">
                <a:solidFill>
                  <a:schemeClr val="tx1"/>
                </a:solidFill>
                <a:latin typeface="Arial MT"/>
                <a:ea typeface="+mn-ea"/>
                <a:cs typeface="Arial MT"/>
              </a:rPr>
              <a:t>For example, let’s say you want to track employees in an organization. You need to store some basic information about each employee, such as their name, age, position, and the year they started working.</a:t>
            </a:r>
          </a:p>
        </p:txBody>
      </p:sp>
      <p:pic>
        <p:nvPicPr>
          <p:cNvPr id="4" name="Picture 2">
            <a:extLst>
              <a:ext uri="{FF2B5EF4-FFF2-40B4-BE49-F238E27FC236}">
                <a16:creationId xmlns:a16="http://schemas.microsoft.com/office/drawing/2014/main" id="{A28B4B43-E797-4F3B-2530-61B57EABBA8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12476" y="1043123"/>
            <a:ext cx="4429302" cy="3411437"/>
          </a:xfrm>
          <a:prstGeom prst="rect">
            <a:avLst/>
          </a:prstGeom>
          <a:extLst>
            <a:ext uri="{909E8E84-426E-40DD-AFC4-6F175D3DCCD1}">
              <a14:hiddenFill xmlns:a14="http://schemas.microsoft.com/office/drawing/2010/main">
                <a:solidFill>
                  <a:srgbClr val="FFFFFF"/>
                </a:solidFill>
              </a14:hiddenFill>
            </a:ext>
          </a:extLst>
        </p:spPr>
      </p:pic>
      <p:sp>
        <p:nvSpPr>
          <p:cNvPr id="5" name="Rectangle: Rounded Corners 4">
            <a:hlinkClick r:id="rId4"/>
            <a:extLst>
              <a:ext uri="{FF2B5EF4-FFF2-40B4-BE49-F238E27FC236}">
                <a16:creationId xmlns:a16="http://schemas.microsoft.com/office/drawing/2014/main" id="{692D8471-0265-E237-44F6-2B8794B8C80B}"/>
              </a:ext>
            </a:extLst>
          </p:cNvPr>
          <p:cNvSpPr/>
          <p:nvPr/>
        </p:nvSpPr>
        <p:spPr>
          <a:xfrm>
            <a:off x="7622746" y="4419608"/>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9pPr>
          </a:lstStyle>
          <a:p>
            <a:pPr algn="ctr"/>
            <a:r>
              <a:rPr lang="en-US" sz="1200">
                <a:solidFill>
                  <a:schemeClr val="bg1"/>
                </a:solidFill>
                <a:hlinkClick r:id="rId4">
                  <a:extLst>
                    <a:ext uri="{A12FA001-AC4F-418D-AE19-62706E023703}">
                      <ahyp:hlinkClr xmlns:ahyp="http://schemas.microsoft.com/office/drawing/2018/hyperlinkcolor" val="tx"/>
                    </a:ext>
                  </a:extLst>
                </a:hlinkClick>
              </a:rPr>
              <a:t>Reference link</a:t>
            </a:r>
            <a:endParaRPr lang="en-IN" sz="1200">
              <a:solidFill>
                <a:schemeClr val="bg1"/>
              </a:solidFill>
            </a:endParaRPr>
          </a:p>
        </p:txBody>
      </p:sp>
      <p:sp>
        <p:nvSpPr>
          <p:cNvPr id="6" name="TextBox 5">
            <a:extLst>
              <a:ext uri="{FF2B5EF4-FFF2-40B4-BE49-F238E27FC236}">
                <a16:creationId xmlns:a16="http://schemas.microsoft.com/office/drawing/2014/main" id="{019AA181-A9E7-0FFE-B4F1-559EAA99CC2B}"/>
              </a:ext>
            </a:extLst>
          </p:cNvPr>
          <p:cNvSpPr txBox="1"/>
          <p:nvPr/>
        </p:nvSpPr>
        <p:spPr>
          <a:xfrm>
            <a:off x="7849100" y="4178450"/>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IN" sz="900" b="1">
                <a:solidFill>
                  <a:srgbClr val="002060"/>
                </a:solidFill>
              </a:rPr>
              <a:t>Click here</a:t>
            </a:r>
          </a:p>
        </p:txBody>
      </p:sp>
    </p:spTree>
    <p:extLst>
      <p:ext uri="{BB962C8B-B14F-4D97-AF65-F5344CB8AC3E}">
        <p14:creationId xmlns:p14="http://schemas.microsoft.com/office/powerpoint/2010/main" val="248443146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Classes vs Instances</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8801544" cy="2785186"/>
          </a:xfrm>
          <a:prstGeom prst="rect">
            <a:avLst/>
          </a:prstGeom>
        </p:spPr>
        <p:txBody>
          <a:bodyPr vert="horz" wrap="square" lIns="0" tIns="12700" rIns="0" bIns="0" rtlCol="0">
            <a:spAutoFit/>
          </a:bodyPr>
          <a:lstStyle/>
          <a:p>
            <a:pPr marL="173736" marR="0" lvl="0" indent="-173736" algn="l" defTabSz="914400" rtl="0" eaLnBrk="1" fontAlgn="auto" latinLnBrk="0" hangingPunct="1">
              <a:lnSpc>
                <a:spcPts val="2000"/>
              </a:lnSpc>
              <a:spcBef>
                <a:spcPts val="600"/>
              </a:spcBef>
              <a:spcAft>
                <a:spcPts val="0"/>
              </a:spcAft>
              <a:buClr>
                <a:srgbClr val="223366"/>
              </a:buClr>
              <a:buSzTx/>
              <a:buFont typeface="Arial" panose="020B0604020202020204" pitchFamily="34" charset="0"/>
              <a:buChar char="•"/>
              <a:tabLst/>
              <a:defRPr/>
            </a:pPr>
            <a:r>
              <a:rPr lang="en-US" kern="1200" spc="-5">
                <a:solidFill>
                  <a:schemeClr val="tx1"/>
                </a:solidFill>
                <a:latin typeface="Arial MT"/>
                <a:ea typeface="+mn-ea"/>
                <a:cs typeface="Arial MT"/>
              </a:rPr>
              <a:t>Classes are used to create user-defined data structures. Classes define functions called methods, which identify the behaviors and actions that an object created from the class can perform with its data.</a:t>
            </a:r>
          </a:p>
          <a:p>
            <a:pPr marL="173736" marR="0" lvl="0" indent="-173736" algn="l" defTabSz="914400" rtl="0" eaLnBrk="1" fontAlgn="auto" latinLnBrk="0" hangingPunct="1">
              <a:lnSpc>
                <a:spcPts val="2000"/>
              </a:lnSpc>
              <a:spcBef>
                <a:spcPts val="600"/>
              </a:spcBef>
              <a:spcAft>
                <a:spcPts val="0"/>
              </a:spcAft>
              <a:buClr>
                <a:srgbClr val="223366"/>
              </a:buClr>
              <a:buSzTx/>
              <a:buFont typeface="Arial" panose="020B0604020202020204" pitchFamily="34" charset="0"/>
              <a:buChar char="•"/>
              <a:tabLst/>
              <a:defRPr/>
            </a:pPr>
            <a:r>
              <a:rPr lang="en-US" kern="1200" spc="-5">
                <a:solidFill>
                  <a:schemeClr val="tx1"/>
                </a:solidFill>
                <a:latin typeface="Arial MT"/>
                <a:ea typeface="+mn-ea"/>
                <a:cs typeface="Arial MT"/>
              </a:rPr>
              <a:t>Now create a Dog class that stores some information about the characteristics and behaviors that an individual dog can have.</a:t>
            </a:r>
          </a:p>
          <a:p>
            <a:pPr marL="173736" marR="0" lvl="0" indent="-173736" algn="l" defTabSz="914400" rtl="0" eaLnBrk="1" fontAlgn="auto" latinLnBrk="0" hangingPunct="1">
              <a:lnSpc>
                <a:spcPts val="2000"/>
              </a:lnSpc>
              <a:spcBef>
                <a:spcPts val="600"/>
              </a:spcBef>
              <a:spcAft>
                <a:spcPts val="0"/>
              </a:spcAft>
              <a:buClr>
                <a:srgbClr val="223366"/>
              </a:buClr>
              <a:buSzTx/>
              <a:buFont typeface="Arial" panose="020B0604020202020204" pitchFamily="34" charset="0"/>
              <a:buChar char="•"/>
              <a:tabLst/>
              <a:defRPr/>
            </a:pPr>
            <a:r>
              <a:rPr lang="en-US" kern="1200" spc="-5">
                <a:solidFill>
                  <a:schemeClr val="tx1"/>
                </a:solidFill>
                <a:latin typeface="Arial MT"/>
                <a:ea typeface="+mn-ea"/>
                <a:cs typeface="Arial MT"/>
              </a:rPr>
              <a:t>A class is a blueprint for how something should be defined. It doesn’t actually contain any data. The Dog class specifies that a name and an age are necessary for defining a dog, but it doesn’t contain the name or age of any specific dog.</a:t>
            </a:r>
          </a:p>
          <a:p>
            <a:pPr marL="173736" marR="0" lvl="0" indent="-173736" algn="l" defTabSz="914400" rtl="0" eaLnBrk="1" fontAlgn="auto" latinLnBrk="0" hangingPunct="1">
              <a:lnSpc>
                <a:spcPts val="2000"/>
              </a:lnSpc>
              <a:spcBef>
                <a:spcPts val="600"/>
              </a:spcBef>
              <a:spcAft>
                <a:spcPts val="0"/>
              </a:spcAft>
              <a:buClr>
                <a:srgbClr val="223366"/>
              </a:buClr>
              <a:buSzTx/>
              <a:buFont typeface="Arial" panose="020B0604020202020204" pitchFamily="34" charset="0"/>
              <a:buChar char="•"/>
              <a:tabLst/>
              <a:defRPr/>
            </a:pPr>
            <a:r>
              <a:rPr lang="en-US" kern="1200" spc="-5">
                <a:solidFill>
                  <a:schemeClr val="tx1"/>
                </a:solidFill>
                <a:latin typeface="Arial MT"/>
                <a:ea typeface="+mn-ea"/>
                <a:cs typeface="Arial MT"/>
              </a:rPr>
              <a:t>While the class is the blueprint, an instance is an object that is built from a class and contains real data. An instance of the Dog class is not a blueprint anymore. It’s an actual dog with a name, like Miles, who’s four years old.</a:t>
            </a:r>
          </a:p>
        </p:txBody>
      </p:sp>
    </p:spTree>
    <p:extLst>
      <p:ext uri="{BB962C8B-B14F-4D97-AF65-F5344CB8AC3E}">
        <p14:creationId xmlns:p14="http://schemas.microsoft.com/office/powerpoint/2010/main" val="324961177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US" sz="1600" b="1" spc="-5">
                <a:solidFill>
                  <a:srgbClr val="223366"/>
                </a:solidFill>
              </a:rPr>
              <a:t>How to define a class</a:t>
            </a:r>
            <a:endParaRPr lang="en-IN" sz="1600" b="1" spc="-5">
              <a:solidFill>
                <a:srgbClr val="223366"/>
              </a:solidFill>
            </a:endParaRP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4264146" cy="3375091"/>
          </a:xfrm>
          <a:prstGeom prst="rect">
            <a:avLst/>
          </a:prstGeom>
        </p:spPr>
        <p:txBody>
          <a:bodyPr vert="horz" wrap="square" lIns="0" tIns="12700" rIns="0" bIns="0" rtlCol="0">
            <a:spAutoFit/>
          </a:bodyPr>
          <a:lstStyle/>
          <a:p>
            <a:pPr marR="0" lvl="0" algn="l" defTabSz="914400" rtl="0" eaLnBrk="1" fontAlgn="auto" latinLnBrk="0" hangingPunct="1">
              <a:lnSpc>
                <a:spcPts val="2000"/>
              </a:lnSpc>
              <a:spcBef>
                <a:spcPts val="600"/>
              </a:spcBef>
              <a:spcAft>
                <a:spcPts val="0"/>
              </a:spcAft>
              <a:buClr>
                <a:srgbClr val="223366"/>
              </a:buClr>
              <a:buSzTx/>
              <a:tabLst/>
              <a:defRPr/>
            </a:pPr>
            <a:r>
              <a:rPr lang="en-US" kern="1200" spc="-5">
                <a:solidFill>
                  <a:schemeClr val="tx1"/>
                </a:solidFill>
                <a:latin typeface="Arial MT"/>
                <a:ea typeface="+mn-ea"/>
                <a:cs typeface="Arial MT"/>
              </a:rPr>
              <a:t>All class definitions start with the class keyword, which is followed by the name of the class and a colon. Any code that is indented below the class definition is considered part of the class’s body.</a:t>
            </a:r>
          </a:p>
          <a:p>
            <a:pPr marR="0" lvl="0" algn="l" defTabSz="914400" rtl="0" eaLnBrk="1" fontAlgn="auto" latinLnBrk="0" hangingPunct="1">
              <a:lnSpc>
                <a:spcPts val="2000"/>
              </a:lnSpc>
              <a:spcBef>
                <a:spcPts val="600"/>
              </a:spcBef>
              <a:spcAft>
                <a:spcPts val="0"/>
              </a:spcAft>
              <a:buClr>
                <a:srgbClr val="223366"/>
              </a:buClr>
              <a:buSzTx/>
              <a:tabLst/>
              <a:defRPr/>
            </a:pPr>
            <a:r>
              <a:rPr lang="en-US" kern="1200" spc="-5">
                <a:solidFill>
                  <a:schemeClr val="tx1"/>
                </a:solidFill>
                <a:latin typeface="Arial MT"/>
                <a:ea typeface="+mn-ea"/>
                <a:cs typeface="Arial MT"/>
              </a:rPr>
              <a:t>Here’s an example of a Dog class:</a:t>
            </a:r>
          </a:p>
          <a:p>
            <a:pPr marR="0" lvl="0" algn="l" defTabSz="914400" rtl="0" eaLnBrk="1" fontAlgn="auto" latinLnBrk="0" hangingPunct="1">
              <a:lnSpc>
                <a:spcPts val="2000"/>
              </a:lnSpc>
              <a:spcBef>
                <a:spcPts val="600"/>
              </a:spcBef>
              <a:spcAft>
                <a:spcPts val="0"/>
              </a:spcAft>
              <a:buClr>
                <a:srgbClr val="223366"/>
              </a:buClr>
              <a:buSzTx/>
              <a:tabLst/>
              <a:defRPr/>
            </a:pPr>
            <a:r>
              <a:rPr lang="en-US" kern="1200" spc="-5">
                <a:solidFill>
                  <a:schemeClr val="tx1"/>
                </a:solidFill>
                <a:latin typeface="Arial MT"/>
                <a:ea typeface="+mn-ea"/>
                <a:cs typeface="Arial MT"/>
              </a:rPr>
              <a:t>class Dog:</a:t>
            </a:r>
          </a:p>
          <a:p>
            <a:pPr marR="0" lvl="0" algn="l" defTabSz="914400" rtl="0" eaLnBrk="1" fontAlgn="auto" latinLnBrk="0" hangingPunct="1">
              <a:lnSpc>
                <a:spcPts val="2000"/>
              </a:lnSpc>
              <a:spcBef>
                <a:spcPts val="600"/>
              </a:spcBef>
              <a:spcAft>
                <a:spcPts val="0"/>
              </a:spcAft>
              <a:buClr>
                <a:srgbClr val="223366"/>
              </a:buClr>
              <a:buSzTx/>
              <a:tabLst/>
              <a:defRPr/>
            </a:pPr>
            <a:r>
              <a:rPr lang="en-US" kern="1200" spc="-5">
                <a:solidFill>
                  <a:schemeClr val="tx1"/>
                </a:solidFill>
                <a:latin typeface="Arial MT"/>
                <a:ea typeface="+mn-ea"/>
                <a:cs typeface="Arial MT"/>
              </a:rPr>
              <a:t>    pass</a:t>
            </a:r>
          </a:p>
          <a:p>
            <a:pPr marR="0" lvl="0" algn="l" defTabSz="914400" rtl="0" eaLnBrk="1" fontAlgn="auto" latinLnBrk="0" hangingPunct="1">
              <a:lnSpc>
                <a:spcPts val="2000"/>
              </a:lnSpc>
              <a:spcBef>
                <a:spcPts val="600"/>
              </a:spcBef>
              <a:spcAft>
                <a:spcPts val="0"/>
              </a:spcAft>
              <a:buClr>
                <a:srgbClr val="223366"/>
              </a:buClr>
              <a:buSzTx/>
              <a:tabLst/>
              <a:defRPr/>
            </a:pPr>
            <a:r>
              <a:rPr lang="en-US" kern="1200" spc="-5">
                <a:solidFill>
                  <a:schemeClr val="tx1"/>
                </a:solidFill>
                <a:latin typeface="Arial MT"/>
                <a:ea typeface="+mn-ea"/>
                <a:cs typeface="Arial MT"/>
              </a:rPr>
              <a:t>The body of the Dog class consists of a single statement: the pass keyword. pass is often used as a placeholder indicating where code will eventually go. It allows you to run this code without Python throwing an error.</a:t>
            </a:r>
          </a:p>
        </p:txBody>
      </p:sp>
      <p:pic>
        <p:nvPicPr>
          <p:cNvPr id="4" name="Picture 3">
            <a:extLst>
              <a:ext uri="{FF2B5EF4-FFF2-40B4-BE49-F238E27FC236}">
                <a16:creationId xmlns:a16="http://schemas.microsoft.com/office/drawing/2014/main" id="{500DECEF-6AB5-D6DA-064D-11C31354EB0B}"/>
              </a:ext>
            </a:extLst>
          </p:cNvPr>
          <p:cNvPicPr>
            <a:picLocks noChangeAspect="1"/>
          </p:cNvPicPr>
          <p:nvPr/>
        </p:nvPicPr>
        <p:blipFill>
          <a:blip r:embed="rId3"/>
          <a:stretch>
            <a:fillRect/>
          </a:stretch>
        </p:blipFill>
        <p:spPr>
          <a:xfrm>
            <a:off x="6594124" y="1228538"/>
            <a:ext cx="1486107" cy="1343212"/>
          </a:xfrm>
          <a:prstGeom prst="rect">
            <a:avLst/>
          </a:prstGeom>
        </p:spPr>
      </p:pic>
    </p:spTree>
    <p:extLst>
      <p:ext uri="{BB962C8B-B14F-4D97-AF65-F5344CB8AC3E}">
        <p14:creationId xmlns:p14="http://schemas.microsoft.com/office/powerpoint/2010/main" val="2308315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US" sz="1600" b="1" spc="-5">
                <a:solidFill>
                  <a:srgbClr val="223366"/>
                </a:solidFill>
              </a:rPr>
              <a:t>Encapsulation in Python</a:t>
            </a:r>
            <a:endParaRPr lang="en-IN" sz="1600" b="1" spc="-5">
              <a:solidFill>
                <a:srgbClr val="223366"/>
              </a:solidFill>
            </a:endParaRP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4264146" cy="2708242"/>
          </a:xfrm>
          <a:prstGeom prst="rect">
            <a:avLst/>
          </a:prstGeom>
        </p:spPr>
        <p:txBody>
          <a:bodyPr vert="horz" wrap="square" lIns="0" tIns="12700" rIns="0" bIns="0" rtlCol="0">
            <a:spAutoFit/>
          </a:bodyPr>
          <a:lstStyle/>
          <a:p>
            <a:pPr marL="173736" marR="0" lvl="0" indent="-173736" algn="l" defTabSz="914400" rtl="0" eaLnBrk="1" fontAlgn="auto" latinLnBrk="0" hangingPunct="1">
              <a:lnSpc>
                <a:spcPts val="2000"/>
              </a:lnSpc>
              <a:spcBef>
                <a:spcPts val="600"/>
              </a:spcBef>
              <a:spcAft>
                <a:spcPts val="0"/>
              </a:spcAft>
              <a:buClr>
                <a:srgbClr val="223366"/>
              </a:buClr>
              <a:buSzTx/>
              <a:buFont typeface="Arial" panose="020B0604020202020204" pitchFamily="34" charset="0"/>
              <a:buChar char="•"/>
              <a:tabLst/>
              <a:defRPr/>
            </a:pPr>
            <a:r>
              <a:rPr lang="en-US" kern="1200" spc="-5">
                <a:solidFill>
                  <a:schemeClr val="tx1"/>
                </a:solidFill>
                <a:latin typeface="Arial MT"/>
                <a:ea typeface="+mn-ea"/>
                <a:cs typeface="Arial MT"/>
              </a:rPr>
              <a:t>Encapsulation is one of the fundamental concepts in object-oriented programming (OOP). </a:t>
            </a:r>
          </a:p>
          <a:p>
            <a:pPr marL="173736" marR="0" lvl="0" indent="-173736" algn="l" defTabSz="914400" rtl="0" eaLnBrk="1" fontAlgn="auto" latinLnBrk="0" hangingPunct="1">
              <a:lnSpc>
                <a:spcPts val="2000"/>
              </a:lnSpc>
              <a:spcBef>
                <a:spcPts val="600"/>
              </a:spcBef>
              <a:spcAft>
                <a:spcPts val="0"/>
              </a:spcAft>
              <a:buClr>
                <a:srgbClr val="223366"/>
              </a:buClr>
              <a:buSzTx/>
              <a:buFont typeface="Arial" panose="020B0604020202020204" pitchFamily="34" charset="0"/>
              <a:buChar char="•"/>
              <a:tabLst/>
              <a:defRPr/>
            </a:pPr>
            <a:r>
              <a:rPr lang="en-US" kern="1200" spc="-5">
                <a:solidFill>
                  <a:schemeClr val="tx1"/>
                </a:solidFill>
                <a:latin typeface="Arial MT"/>
                <a:ea typeface="+mn-ea"/>
                <a:cs typeface="Arial MT"/>
              </a:rPr>
              <a:t>It describes the idea of wrapping data and the methods that work on data within one unit. This puts restrictions on accessing variables and methods directly and can prevent the accidental modification of data. </a:t>
            </a:r>
          </a:p>
          <a:p>
            <a:pPr marL="173736" marR="0" lvl="0" indent="-173736" algn="l" defTabSz="914400" rtl="0" eaLnBrk="1" fontAlgn="auto" latinLnBrk="0" hangingPunct="1">
              <a:lnSpc>
                <a:spcPts val="2000"/>
              </a:lnSpc>
              <a:spcBef>
                <a:spcPts val="600"/>
              </a:spcBef>
              <a:spcAft>
                <a:spcPts val="0"/>
              </a:spcAft>
              <a:buClr>
                <a:srgbClr val="223366"/>
              </a:buClr>
              <a:buSzTx/>
              <a:buFont typeface="Arial" panose="020B0604020202020204" pitchFamily="34" charset="0"/>
              <a:buChar char="•"/>
              <a:tabLst/>
              <a:defRPr/>
            </a:pPr>
            <a:r>
              <a:rPr lang="en-US" kern="1200" spc="-5">
                <a:solidFill>
                  <a:schemeClr val="tx1"/>
                </a:solidFill>
                <a:latin typeface="Arial MT"/>
                <a:ea typeface="+mn-ea"/>
                <a:cs typeface="Arial MT"/>
              </a:rPr>
              <a:t>To prevent accidental change, an object’s variable can only be changed by an object’s method. Those types of variables are known as private variables.</a:t>
            </a:r>
          </a:p>
        </p:txBody>
      </p:sp>
      <p:pic>
        <p:nvPicPr>
          <p:cNvPr id="4" name="Picture 2">
            <a:extLst>
              <a:ext uri="{FF2B5EF4-FFF2-40B4-BE49-F238E27FC236}">
                <a16:creationId xmlns:a16="http://schemas.microsoft.com/office/drawing/2014/main" id="{E403965C-7855-734B-4BBD-67F87AB8EFB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60489" y="971550"/>
            <a:ext cx="4264147" cy="2715629"/>
          </a:xfrm>
          <a:prstGeom prst="rect">
            <a:avLst/>
          </a:prstGeom>
          <a:extLst>
            <a:ext uri="{909E8E84-426E-40DD-AFC4-6F175D3DCCD1}">
              <a14:hiddenFill xmlns:a14="http://schemas.microsoft.com/office/drawing/2010/main">
                <a:solidFill>
                  <a:srgbClr val="FFFFFF"/>
                </a:solidFill>
              </a14:hiddenFill>
            </a:ext>
          </a:extLst>
        </p:spPr>
      </p:pic>
      <p:sp>
        <p:nvSpPr>
          <p:cNvPr id="6" name="Rectangle: Rounded Corners 5">
            <a:hlinkClick r:id="rId4"/>
            <a:extLst>
              <a:ext uri="{FF2B5EF4-FFF2-40B4-BE49-F238E27FC236}">
                <a16:creationId xmlns:a16="http://schemas.microsoft.com/office/drawing/2014/main" id="{C45547EE-9EB2-951C-E38E-83BCA1C4AC1B}"/>
              </a:ext>
            </a:extLst>
          </p:cNvPr>
          <p:cNvSpPr/>
          <p:nvPr/>
        </p:nvSpPr>
        <p:spPr>
          <a:xfrm>
            <a:off x="7622746" y="4419608"/>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9pPr>
          </a:lstStyle>
          <a:p>
            <a:pPr algn="ctr"/>
            <a:r>
              <a:rPr lang="en-US" sz="1200">
                <a:solidFill>
                  <a:schemeClr val="bg1"/>
                </a:solidFill>
                <a:hlinkClick r:id="rId4">
                  <a:extLst>
                    <a:ext uri="{A12FA001-AC4F-418D-AE19-62706E023703}">
                      <ahyp:hlinkClr xmlns:ahyp="http://schemas.microsoft.com/office/drawing/2018/hyperlinkcolor" val="tx"/>
                    </a:ext>
                  </a:extLst>
                </a:hlinkClick>
              </a:rPr>
              <a:t>Reference link</a:t>
            </a:r>
            <a:endParaRPr lang="en-IN" sz="1200">
              <a:solidFill>
                <a:schemeClr val="bg1"/>
              </a:solidFill>
            </a:endParaRPr>
          </a:p>
        </p:txBody>
      </p:sp>
      <p:sp>
        <p:nvSpPr>
          <p:cNvPr id="7" name="TextBox 6">
            <a:extLst>
              <a:ext uri="{FF2B5EF4-FFF2-40B4-BE49-F238E27FC236}">
                <a16:creationId xmlns:a16="http://schemas.microsoft.com/office/drawing/2014/main" id="{5B95DD7A-0B35-6A77-FDE1-7632E0F2D84B}"/>
              </a:ext>
            </a:extLst>
          </p:cNvPr>
          <p:cNvSpPr txBox="1"/>
          <p:nvPr/>
        </p:nvSpPr>
        <p:spPr>
          <a:xfrm>
            <a:off x="7849100" y="4178450"/>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IN" sz="900" b="1">
                <a:solidFill>
                  <a:srgbClr val="002060"/>
                </a:solidFill>
              </a:rPr>
              <a:t>Click here</a:t>
            </a:r>
          </a:p>
        </p:txBody>
      </p:sp>
    </p:spTree>
    <p:extLst>
      <p:ext uri="{BB962C8B-B14F-4D97-AF65-F5344CB8AC3E}">
        <p14:creationId xmlns:p14="http://schemas.microsoft.com/office/powerpoint/2010/main" val="3596320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760" y="774963"/>
            <a:ext cx="1226185" cy="259045"/>
          </a:xfrm>
          <a:prstGeom prst="rect">
            <a:avLst/>
          </a:prstGeom>
        </p:spPr>
        <p:txBody>
          <a:bodyPr vert="horz" wrap="square" lIns="0" tIns="12700" rIns="0" bIns="0" rtlCol="0">
            <a:spAutoFit/>
          </a:bodyPr>
          <a:lstStyle/>
          <a:p>
            <a:pPr marL="12700">
              <a:lnSpc>
                <a:spcPct val="100000"/>
              </a:lnSpc>
              <a:spcBef>
                <a:spcPts val="100"/>
              </a:spcBef>
            </a:pPr>
            <a:r>
              <a:rPr sz="1600" b="1" spc="-5">
                <a:solidFill>
                  <a:srgbClr val="223366"/>
                </a:solidFill>
                <a:latin typeface="+mj-lt"/>
              </a:rPr>
              <a:t>Features</a:t>
            </a:r>
          </a:p>
        </p:txBody>
      </p:sp>
      <p:sp>
        <p:nvSpPr>
          <p:cNvPr id="3" name="object 3"/>
          <p:cNvSpPr txBox="1"/>
          <p:nvPr/>
        </p:nvSpPr>
        <p:spPr>
          <a:xfrm>
            <a:off x="207255" y="1071847"/>
            <a:ext cx="3694186" cy="214995"/>
          </a:xfrm>
          <a:prstGeom prst="rect">
            <a:avLst/>
          </a:prstGeom>
        </p:spPr>
        <p:txBody>
          <a:bodyPr vert="horz" wrap="square" lIns="0" tIns="10795" rIns="0" bIns="0" rtlCol="0">
            <a:spAutoFit/>
          </a:bodyPr>
          <a:lstStyle/>
          <a:p>
            <a:pPr marL="1149350" marR="5080" lvl="0" indent="-1137285" algn="l" defTabSz="914400" rtl="0" eaLnBrk="1" fontAlgn="auto" latinLnBrk="0" hangingPunct="1">
              <a:lnSpc>
                <a:spcPct val="100699"/>
              </a:lnSpc>
              <a:spcBef>
                <a:spcPts val="85"/>
              </a:spcBef>
              <a:spcAft>
                <a:spcPts val="0"/>
              </a:spcAft>
              <a:buClrTx/>
              <a:buSzTx/>
              <a:buFontTx/>
              <a:buNone/>
              <a:tabLst/>
              <a:defRPr/>
            </a:pPr>
            <a:r>
              <a:rPr kumimoji="0" b="0" i="0" u="none" strike="noStrike" kern="1200" cap="none" spc="-5" normalizeH="0" baseline="0" noProof="0">
                <a:ln>
                  <a:noFill/>
                </a:ln>
                <a:solidFill>
                  <a:schemeClr val="tx1"/>
                </a:solidFill>
                <a:effectLst/>
                <a:uLnTx/>
                <a:uFillTx/>
                <a:latin typeface="Arial MT"/>
                <a:ea typeface="+mn-ea"/>
                <a:cs typeface="Arial MT"/>
              </a:rPr>
              <a:t>Dynamically</a:t>
            </a:r>
            <a:r>
              <a:rPr kumimoji="0" b="0" i="0" u="none" strike="noStrike" kern="1200" cap="none" spc="-50"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typed</a:t>
            </a:r>
            <a:r>
              <a:rPr kumimoji="0" b="0" i="0" u="none" strike="noStrike" kern="1200" cap="none" spc="-45"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Programming </a:t>
            </a:r>
            <a:r>
              <a:rPr kumimoji="0" b="0" i="0" u="none" strike="noStrike" kern="1200" cap="none" spc="-484"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Language</a:t>
            </a:r>
            <a:endParaRPr kumimoji="0" b="0" i="0" u="none" strike="noStrike" kern="1200" cap="none" spc="0" normalizeH="0" baseline="0" noProof="0">
              <a:ln>
                <a:noFill/>
              </a:ln>
              <a:solidFill>
                <a:schemeClr val="tx1"/>
              </a:solidFill>
              <a:effectLst/>
              <a:uLnTx/>
              <a:uFillTx/>
              <a:latin typeface="Arial MT"/>
              <a:ea typeface="+mn-ea"/>
              <a:cs typeface="Arial MT"/>
            </a:endParaRPr>
          </a:p>
        </p:txBody>
      </p:sp>
      <p:sp>
        <p:nvSpPr>
          <p:cNvPr id="4" name="object 4"/>
          <p:cNvSpPr txBox="1"/>
          <p:nvPr/>
        </p:nvSpPr>
        <p:spPr>
          <a:xfrm>
            <a:off x="238787" y="1368118"/>
            <a:ext cx="3528695" cy="1644874"/>
          </a:xfrm>
          <a:prstGeom prst="rect">
            <a:avLst/>
          </a:prstGeom>
        </p:spPr>
        <p:txBody>
          <a:bodyPr vert="horz" wrap="square" lIns="0" tIns="46990" rIns="0" bIns="0" rtlCol="0">
            <a:spAutoFit/>
          </a:bodyPr>
          <a:lstStyle/>
          <a:p>
            <a:pPr marL="173736" marR="0" lvl="0" indent="-173736" defTabSz="914400" rtl="0" eaLnBrk="1" fontAlgn="auto" latinLnBrk="0" hangingPunct="1">
              <a:lnSpc>
                <a:spcPct val="100000"/>
              </a:lnSpc>
              <a:spcBef>
                <a:spcPts val="600"/>
              </a:spcBef>
              <a:spcAft>
                <a:spcPts val="0"/>
              </a:spcAft>
              <a:buClr>
                <a:srgbClr val="223366"/>
              </a:buClr>
              <a:buSzTx/>
              <a:buFont typeface="Arial" panose="020B0604020202020204" pitchFamily="34" charset="0"/>
              <a:buChar char="•"/>
              <a:tabLst>
                <a:tab pos="349250" algn="l"/>
              </a:tabLst>
              <a:defRPr/>
            </a:pPr>
            <a:r>
              <a:rPr kumimoji="0" sz="1400" b="0" i="0" u="none" strike="noStrike" kern="1200" cap="none" spc="-5" normalizeH="0" baseline="0" noProof="0">
                <a:ln>
                  <a:noFill/>
                </a:ln>
                <a:solidFill>
                  <a:prstClr val="black"/>
                </a:solidFill>
                <a:effectLst/>
                <a:uLnTx/>
                <a:uFillTx/>
                <a:latin typeface="Arial MT"/>
                <a:ea typeface="+mn-ea"/>
                <a:cs typeface="Arial MT"/>
              </a:rPr>
              <a:t>Python</a:t>
            </a:r>
            <a:r>
              <a:rPr kumimoji="0" sz="1400" b="0" i="0" u="none" strike="noStrike" kern="1200" cap="none" spc="-2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is</a:t>
            </a:r>
            <a:r>
              <a:rPr kumimoji="0" sz="1400" b="0" i="0" u="none" strike="noStrike" kern="1200" cap="none" spc="-20"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a</a:t>
            </a:r>
            <a:r>
              <a:rPr kumimoji="0" sz="1400" b="0" i="0" u="none" strike="noStrike" kern="1200" cap="none" spc="-2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dynamically</a:t>
            </a:r>
            <a:r>
              <a:rPr kumimoji="0" sz="1400" b="0" i="0" u="none" strike="noStrike" kern="1200" cap="none" spc="-2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typed</a:t>
            </a:r>
            <a:r>
              <a:rPr kumimoji="0" sz="1400" b="0" i="0" u="none" strike="noStrike" kern="1200" cap="none" spc="-2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language.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173736" marR="387985"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349250" algn="l"/>
              </a:tabLst>
              <a:defRPr/>
            </a:pPr>
            <a:r>
              <a:rPr kumimoji="0" sz="1400" b="0" i="0" u="none" strike="noStrike" kern="1200" cap="none" spc="-5" normalizeH="0" baseline="0" noProof="0">
                <a:ln>
                  <a:noFill/>
                </a:ln>
                <a:solidFill>
                  <a:prstClr val="black"/>
                </a:solidFill>
                <a:effectLst/>
                <a:uLnTx/>
                <a:uFillTx/>
                <a:latin typeface="Arial MT"/>
                <a:ea typeface="+mn-ea"/>
                <a:cs typeface="Arial MT"/>
              </a:rPr>
              <a:t>This</a:t>
            </a:r>
            <a:r>
              <a:rPr kumimoji="0" sz="1400" b="0" i="0" u="none" strike="noStrike" kern="1200" cap="none" spc="-25"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means,</a:t>
            </a:r>
            <a:r>
              <a:rPr kumimoji="0" sz="1400" b="0" i="0" u="none" strike="noStrike" kern="1200" cap="none" spc="-2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whenever</a:t>
            </a:r>
            <a:r>
              <a:rPr kumimoji="0" sz="1400" b="0" i="0" u="none" strike="noStrike" kern="1200" cap="none" spc="-25"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a</a:t>
            </a:r>
            <a:r>
              <a:rPr kumimoji="0" sz="1400" b="0" i="0" u="none" strike="noStrike" kern="1200" cap="none" spc="-20"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variable</a:t>
            </a:r>
            <a:r>
              <a:rPr kumimoji="0" sz="1400" b="0" i="0" u="none" strike="noStrike" kern="1200" cap="none" spc="-2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is </a:t>
            </a:r>
            <a:r>
              <a:rPr kumimoji="0" sz="1400" b="0" i="0" u="none" strike="noStrike" kern="1200" cap="none" spc="-37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declared, the programmer need not </a:t>
            </a:r>
            <a:r>
              <a:rPr kumimoji="0" sz="1400" b="0" i="0" u="none" strike="noStrike" kern="1200" cap="none" spc="-375"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mention</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its</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data</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type.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173736" marR="527685"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398145" algn="l"/>
              </a:tabLst>
              <a:defRPr/>
            </a:pPr>
            <a:r>
              <a:rPr kumimoji="0" sz="1400" b="0" i="0" u="none" strike="noStrike" kern="1200" cap="none" spc="-15" normalizeH="0" baseline="0" noProof="0">
                <a:ln>
                  <a:noFill/>
                </a:ln>
                <a:solidFill>
                  <a:prstClr val="black"/>
                </a:solidFill>
                <a:effectLst/>
                <a:uLnTx/>
                <a:uFillTx/>
                <a:latin typeface="Arial MT"/>
                <a:ea typeface="+mn-ea"/>
                <a:cs typeface="Arial MT"/>
              </a:rPr>
              <a:t>Rather, </a:t>
            </a:r>
            <a:r>
              <a:rPr kumimoji="0" sz="1400" b="0" i="0" u="none" strike="noStrike" kern="1200" cap="none" spc="-5" normalizeH="0" baseline="0" noProof="0">
                <a:ln>
                  <a:noFill/>
                </a:ln>
                <a:solidFill>
                  <a:prstClr val="black"/>
                </a:solidFill>
                <a:effectLst/>
                <a:uLnTx/>
                <a:uFillTx/>
                <a:latin typeface="Arial MT"/>
                <a:ea typeface="+mn-ea"/>
                <a:cs typeface="Arial MT"/>
              </a:rPr>
              <a:t>the type of the </a:t>
            </a:r>
            <a:r>
              <a:rPr kumimoji="0" sz="1400" b="0" i="0" u="none" strike="noStrike" kern="1200" cap="none" spc="0" normalizeH="0" baseline="0" noProof="0">
                <a:ln>
                  <a:noFill/>
                </a:ln>
                <a:solidFill>
                  <a:prstClr val="black"/>
                </a:solidFill>
                <a:effectLst/>
                <a:uLnTx/>
                <a:uFillTx/>
                <a:latin typeface="Arial MT"/>
                <a:ea typeface="+mn-ea"/>
                <a:cs typeface="Arial MT"/>
              </a:rPr>
              <a:t>variable </a:t>
            </a:r>
            <a:r>
              <a:rPr kumimoji="0" sz="1400" b="0" i="0" u="none" strike="noStrike" kern="1200" cap="none" spc="-5" normalizeH="0" baseline="0" noProof="0">
                <a:ln>
                  <a:noFill/>
                </a:ln>
                <a:solidFill>
                  <a:prstClr val="black"/>
                </a:solidFill>
                <a:effectLst/>
                <a:uLnTx/>
                <a:uFillTx/>
                <a:latin typeface="Arial MT"/>
                <a:ea typeface="+mn-ea"/>
                <a:cs typeface="Arial MT"/>
              </a:rPr>
              <a:t>is </a:t>
            </a:r>
            <a:r>
              <a:rPr kumimoji="0" sz="1400" b="0" i="0" u="none" strike="noStrike" kern="1200" cap="none" spc="-38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decided</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during</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run</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time.</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rotWithShape="1">
          <a:blip r:embed="rId3" cstate="print"/>
          <a:srcRect l="4881" r="8173"/>
          <a:stretch/>
        </p:blipFill>
        <p:spPr>
          <a:xfrm>
            <a:off x="4692014" y="1056607"/>
            <a:ext cx="4168141" cy="3595403"/>
          </a:xfrm>
          <a:prstGeom prst="rect">
            <a:avLst/>
          </a:prstGeom>
        </p:spPr>
      </p:pic>
    </p:spTree>
    <p:extLst>
      <p:ext uri="{BB962C8B-B14F-4D97-AF65-F5344CB8AC3E}">
        <p14:creationId xmlns:p14="http://schemas.microsoft.com/office/powerpoint/2010/main" val="238635231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US" sz="1600" b="1" spc="-5">
                <a:solidFill>
                  <a:srgbClr val="223366"/>
                </a:solidFill>
              </a:rPr>
              <a:t>Inheritance in Python</a:t>
            </a:r>
            <a:endParaRPr lang="en-IN" sz="1600" b="1" spc="-5">
              <a:solidFill>
                <a:srgbClr val="223366"/>
              </a:solidFill>
            </a:endParaRP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4264146" cy="2451761"/>
          </a:xfrm>
          <a:prstGeom prst="rect">
            <a:avLst/>
          </a:prstGeom>
        </p:spPr>
        <p:txBody>
          <a:bodyPr vert="horz" wrap="square" lIns="0" tIns="12700" rIns="0" bIns="0" rtlCol="0">
            <a:spAutoFit/>
          </a:bodyPr>
          <a:lstStyle/>
          <a:p>
            <a:pPr marL="173736" marR="0" lvl="0" indent="-173736" algn="l" defTabSz="914400" rtl="0" eaLnBrk="1" fontAlgn="auto" latinLnBrk="0" hangingPunct="1">
              <a:lnSpc>
                <a:spcPts val="2000"/>
              </a:lnSpc>
              <a:spcBef>
                <a:spcPts val="600"/>
              </a:spcBef>
              <a:spcAft>
                <a:spcPts val="0"/>
              </a:spcAft>
              <a:buClr>
                <a:srgbClr val="223366"/>
              </a:buClr>
              <a:buSzTx/>
              <a:buFont typeface="Arial" panose="020B0604020202020204" pitchFamily="34" charset="0"/>
              <a:buChar char="•"/>
              <a:tabLst/>
              <a:defRPr/>
            </a:pPr>
            <a:r>
              <a:rPr lang="en-US" kern="1200" spc="-5">
                <a:solidFill>
                  <a:schemeClr val="tx1"/>
                </a:solidFill>
                <a:latin typeface="Arial MT"/>
                <a:ea typeface="+mn-ea"/>
                <a:cs typeface="Arial MT"/>
              </a:rPr>
              <a:t>Inheritance enables us to define a class that takes all the functionality from a parent class and allows us to add more.</a:t>
            </a:r>
          </a:p>
          <a:p>
            <a:pPr marL="173736" marR="0" lvl="0" indent="-173736" algn="l" defTabSz="914400" rtl="0" eaLnBrk="1" fontAlgn="auto" latinLnBrk="0" hangingPunct="1">
              <a:lnSpc>
                <a:spcPts val="2000"/>
              </a:lnSpc>
              <a:spcBef>
                <a:spcPts val="600"/>
              </a:spcBef>
              <a:spcAft>
                <a:spcPts val="0"/>
              </a:spcAft>
              <a:buClr>
                <a:srgbClr val="223366"/>
              </a:buClr>
              <a:buSzTx/>
              <a:buFont typeface="Arial" panose="020B0604020202020204" pitchFamily="34" charset="0"/>
              <a:buChar char="•"/>
              <a:tabLst/>
              <a:defRPr/>
            </a:pPr>
            <a:r>
              <a:rPr lang="en-US" kern="1200" spc="-5">
                <a:solidFill>
                  <a:schemeClr val="tx1"/>
                </a:solidFill>
                <a:latin typeface="Arial MT"/>
                <a:ea typeface="+mn-ea"/>
                <a:cs typeface="Arial MT"/>
              </a:rPr>
              <a:t>Inheritance is a powerful feature in object-oriented programming.</a:t>
            </a:r>
          </a:p>
          <a:p>
            <a:pPr marL="173736" marR="0" lvl="0" indent="-173736" algn="l" defTabSz="914400" rtl="0" eaLnBrk="1" fontAlgn="auto" latinLnBrk="0" hangingPunct="1">
              <a:lnSpc>
                <a:spcPts val="2000"/>
              </a:lnSpc>
              <a:spcBef>
                <a:spcPts val="600"/>
              </a:spcBef>
              <a:spcAft>
                <a:spcPts val="0"/>
              </a:spcAft>
              <a:buClr>
                <a:srgbClr val="223366"/>
              </a:buClr>
              <a:buSzTx/>
              <a:buFont typeface="Arial" panose="020B0604020202020204" pitchFamily="34" charset="0"/>
              <a:buChar char="•"/>
              <a:tabLst/>
              <a:defRPr/>
            </a:pPr>
            <a:r>
              <a:rPr lang="en-US" kern="1200" spc="-5">
                <a:solidFill>
                  <a:schemeClr val="tx1"/>
                </a:solidFill>
                <a:latin typeface="Arial MT"/>
                <a:ea typeface="+mn-ea"/>
                <a:cs typeface="Arial MT"/>
              </a:rPr>
              <a:t>It refers to defining a new class with little or no modification to an existing class. The new class is called derived (or child) class and the one from which it inherits is called the base (or parent) class.</a:t>
            </a:r>
          </a:p>
        </p:txBody>
      </p:sp>
      <p:sp>
        <p:nvSpPr>
          <p:cNvPr id="6" name="Rectangle: Rounded Corners 5">
            <a:hlinkClick r:id="rId3"/>
            <a:extLst>
              <a:ext uri="{FF2B5EF4-FFF2-40B4-BE49-F238E27FC236}">
                <a16:creationId xmlns:a16="http://schemas.microsoft.com/office/drawing/2014/main" id="{C45547EE-9EB2-951C-E38E-83BCA1C4AC1B}"/>
              </a:ext>
            </a:extLst>
          </p:cNvPr>
          <p:cNvSpPr/>
          <p:nvPr/>
        </p:nvSpPr>
        <p:spPr>
          <a:xfrm>
            <a:off x="7622746" y="4419608"/>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9pPr>
          </a:lstStyle>
          <a:p>
            <a:pPr algn="ctr"/>
            <a:r>
              <a:rPr lang="en-US" sz="1200">
                <a:solidFill>
                  <a:schemeClr val="bg1"/>
                </a:solidFill>
                <a:hlinkClick r:id="rId3">
                  <a:extLst>
                    <a:ext uri="{A12FA001-AC4F-418D-AE19-62706E023703}">
                      <ahyp:hlinkClr xmlns:ahyp="http://schemas.microsoft.com/office/drawing/2018/hyperlinkcolor" val="tx"/>
                    </a:ext>
                  </a:extLst>
                </a:hlinkClick>
              </a:rPr>
              <a:t>Reference link</a:t>
            </a:r>
            <a:endParaRPr lang="en-IN" sz="1200">
              <a:solidFill>
                <a:schemeClr val="bg1"/>
              </a:solidFill>
            </a:endParaRPr>
          </a:p>
        </p:txBody>
      </p:sp>
      <p:sp>
        <p:nvSpPr>
          <p:cNvPr id="7" name="TextBox 6">
            <a:extLst>
              <a:ext uri="{FF2B5EF4-FFF2-40B4-BE49-F238E27FC236}">
                <a16:creationId xmlns:a16="http://schemas.microsoft.com/office/drawing/2014/main" id="{5B95DD7A-0B35-6A77-FDE1-7632E0F2D84B}"/>
              </a:ext>
            </a:extLst>
          </p:cNvPr>
          <p:cNvSpPr txBox="1"/>
          <p:nvPr/>
        </p:nvSpPr>
        <p:spPr>
          <a:xfrm>
            <a:off x="7849100" y="4178450"/>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IN" sz="900" b="1">
                <a:solidFill>
                  <a:srgbClr val="002060"/>
                </a:solidFill>
              </a:rPr>
              <a:t>Click here</a:t>
            </a:r>
          </a:p>
        </p:txBody>
      </p:sp>
      <p:pic>
        <p:nvPicPr>
          <p:cNvPr id="5" name="Picture 2" descr="C++ Inheritance">
            <a:extLst>
              <a:ext uri="{FF2B5EF4-FFF2-40B4-BE49-F238E27FC236}">
                <a16:creationId xmlns:a16="http://schemas.microsoft.com/office/drawing/2014/main" id="{6E37F20A-6620-72F4-1D17-98FBA31BE21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441158" y="797417"/>
            <a:ext cx="2948715" cy="3210635"/>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77957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US" sz="1600" b="1" spc="-5">
                <a:solidFill>
                  <a:srgbClr val="223366"/>
                </a:solidFill>
              </a:rPr>
              <a:t>Example of Inheritance</a:t>
            </a:r>
            <a:endParaRPr lang="en-IN" sz="1600" b="1" spc="-5">
              <a:solidFill>
                <a:srgbClr val="223366"/>
              </a:solidFill>
            </a:endParaRPr>
          </a:p>
        </p:txBody>
      </p:sp>
      <p:sp>
        <p:nvSpPr>
          <p:cNvPr id="3" name="object 3">
            <a:extLst>
              <a:ext uri="{FF2B5EF4-FFF2-40B4-BE49-F238E27FC236}">
                <a16:creationId xmlns:a16="http://schemas.microsoft.com/office/drawing/2014/main" id="{FC5F5922-F038-BA18-2D9D-E36A12D7DF1E}"/>
              </a:ext>
            </a:extLst>
          </p:cNvPr>
          <p:cNvSpPr txBox="1"/>
          <p:nvPr/>
        </p:nvSpPr>
        <p:spPr>
          <a:xfrm>
            <a:off x="219363" y="1043123"/>
            <a:ext cx="4480455" cy="3964996"/>
          </a:xfrm>
          <a:prstGeom prst="rect">
            <a:avLst/>
          </a:prstGeom>
        </p:spPr>
        <p:txBody>
          <a:bodyPr vert="horz" wrap="square" lIns="0" tIns="12700" rIns="0" bIns="0" rtlCol="0">
            <a:spAutoFit/>
          </a:bodyPr>
          <a:lstStyle/>
          <a:p>
            <a:pPr marL="173736" marR="0" lvl="0" indent="-173736" algn="l" defTabSz="914400" rtl="0" eaLnBrk="1" fontAlgn="auto" latinLnBrk="0" hangingPunct="1">
              <a:lnSpc>
                <a:spcPts val="2000"/>
              </a:lnSpc>
              <a:spcBef>
                <a:spcPts val="600"/>
              </a:spcBef>
              <a:spcAft>
                <a:spcPts val="0"/>
              </a:spcAft>
              <a:buClr>
                <a:srgbClr val="223366"/>
              </a:buClr>
              <a:buSzTx/>
              <a:buFont typeface="Arial" panose="020B0604020202020204" pitchFamily="34" charset="0"/>
              <a:buChar char="•"/>
              <a:tabLst/>
              <a:defRPr/>
            </a:pPr>
            <a:r>
              <a:rPr lang="en-US" kern="1200" spc="-5">
                <a:solidFill>
                  <a:schemeClr val="tx1"/>
                </a:solidFill>
                <a:latin typeface="Arial MT"/>
                <a:ea typeface="+mn-ea"/>
                <a:cs typeface="Arial MT"/>
              </a:rPr>
              <a:t>To demonstrate the use of inheritance, let us take an example.</a:t>
            </a:r>
          </a:p>
          <a:p>
            <a:pPr marL="173736" marR="0" lvl="0" indent="-173736" algn="l" defTabSz="914400" rtl="0" eaLnBrk="1" fontAlgn="auto" latinLnBrk="0" hangingPunct="1">
              <a:lnSpc>
                <a:spcPts val="2000"/>
              </a:lnSpc>
              <a:spcBef>
                <a:spcPts val="600"/>
              </a:spcBef>
              <a:spcAft>
                <a:spcPts val="0"/>
              </a:spcAft>
              <a:buClr>
                <a:srgbClr val="223366"/>
              </a:buClr>
              <a:buSzTx/>
              <a:buFont typeface="Arial" panose="020B0604020202020204" pitchFamily="34" charset="0"/>
              <a:buChar char="•"/>
              <a:tabLst/>
              <a:defRPr/>
            </a:pPr>
            <a:r>
              <a:rPr lang="en-US" kern="1200" spc="-5">
                <a:solidFill>
                  <a:schemeClr val="tx1"/>
                </a:solidFill>
                <a:latin typeface="Arial MT"/>
                <a:ea typeface="+mn-ea"/>
                <a:cs typeface="Arial MT"/>
              </a:rPr>
              <a:t>A polygon is a closed figure with 3 or more sides. Say, we have a class called Polygon defined as follows.</a:t>
            </a:r>
          </a:p>
          <a:p>
            <a:pPr marL="173736" marR="0" lvl="0" indent="-173736" algn="l" defTabSz="914400" rtl="0" eaLnBrk="1" fontAlgn="auto" latinLnBrk="0" hangingPunct="1">
              <a:lnSpc>
                <a:spcPts val="2000"/>
              </a:lnSpc>
              <a:spcBef>
                <a:spcPts val="600"/>
              </a:spcBef>
              <a:spcAft>
                <a:spcPts val="0"/>
              </a:spcAft>
              <a:buClr>
                <a:srgbClr val="223366"/>
              </a:buClr>
              <a:buSzTx/>
              <a:buFont typeface="Arial" panose="020B0604020202020204" pitchFamily="34" charset="0"/>
              <a:buChar char="•"/>
              <a:tabLst/>
              <a:defRPr/>
            </a:pPr>
            <a:r>
              <a:rPr lang="en-US" kern="1200" spc="-5">
                <a:solidFill>
                  <a:schemeClr val="tx1"/>
                </a:solidFill>
                <a:latin typeface="Arial MT"/>
                <a:ea typeface="+mn-ea"/>
                <a:cs typeface="Arial MT"/>
              </a:rPr>
              <a:t>This class has data attributes to store the number of sides n and magnitude of each side as a list called sides.</a:t>
            </a:r>
          </a:p>
          <a:p>
            <a:pPr marL="173736" marR="0" lvl="0" indent="-173736" algn="l" defTabSz="914400" rtl="0" eaLnBrk="1" fontAlgn="auto" latinLnBrk="0" hangingPunct="1">
              <a:lnSpc>
                <a:spcPts val="2000"/>
              </a:lnSpc>
              <a:spcBef>
                <a:spcPts val="600"/>
              </a:spcBef>
              <a:spcAft>
                <a:spcPts val="0"/>
              </a:spcAft>
              <a:buClr>
                <a:srgbClr val="223366"/>
              </a:buClr>
              <a:buSzTx/>
              <a:buFont typeface="Arial" panose="020B0604020202020204" pitchFamily="34" charset="0"/>
              <a:buChar char="•"/>
              <a:tabLst/>
              <a:defRPr/>
            </a:pPr>
            <a:r>
              <a:rPr lang="en-US" kern="1200" spc="-5">
                <a:solidFill>
                  <a:schemeClr val="tx1"/>
                </a:solidFill>
                <a:latin typeface="Arial MT"/>
                <a:ea typeface="+mn-ea"/>
                <a:cs typeface="Arial MT"/>
              </a:rPr>
              <a:t>The </a:t>
            </a:r>
            <a:r>
              <a:rPr lang="en-US" kern="1200" spc="-5" err="1">
                <a:solidFill>
                  <a:schemeClr val="tx1"/>
                </a:solidFill>
                <a:latin typeface="Arial MT"/>
                <a:ea typeface="+mn-ea"/>
                <a:cs typeface="Arial MT"/>
              </a:rPr>
              <a:t>inputSides</a:t>
            </a:r>
            <a:r>
              <a:rPr lang="en-US" kern="1200" spc="-5">
                <a:solidFill>
                  <a:schemeClr val="tx1"/>
                </a:solidFill>
                <a:latin typeface="Arial MT"/>
                <a:ea typeface="+mn-ea"/>
                <a:cs typeface="Arial MT"/>
              </a:rPr>
              <a:t>() method takes in the magnitude of each side and </a:t>
            </a:r>
            <a:r>
              <a:rPr lang="en-US" kern="1200" spc="-5" err="1">
                <a:solidFill>
                  <a:schemeClr val="tx1"/>
                </a:solidFill>
                <a:latin typeface="Arial MT"/>
                <a:ea typeface="+mn-ea"/>
                <a:cs typeface="Arial MT"/>
              </a:rPr>
              <a:t>dispSides</a:t>
            </a:r>
            <a:r>
              <a:rPr lang="en-US" kern="1200" spc="-5">
                <a:solidFill>
                  <a:schemeClr val="tx1"/>
                </a:solidFill>
                <a:latin typeface="Arial MT"/>
                <a:ea typeface="+mn-ea"/>
                <a:cs typeface="Arial MT"/>
              </a:rPr>
              <a:t>() displays these side lengths.</a:t>
            </a:r>
          </a:p>
          <a:p>
            <a:pPr marL="173736" marR="0" lvl="0" indent="-173736" algn="l" defTabSz="914400" rtl="0" eaLnBrk="1" fontAlgn="auto" latinLnBrk="0" hangingPunct="1">
              <a:lnSpc>
                <a:spcPts val="2000"/>
              </a:lnSpc>
              <a:spcBef>
                <a:spcPts val="600"/>
              </a:spcBef>
              <a:spcAft>
                <a:spcPts val="0"/>
              </a:spcAft>
              <a:buClr>
                <a:srgbClr val="223366"/>
              </a:buClr>
              <a:buSzTx/>
              <a:buFont typeface="Arial" panose="020B0604020202020204" pitchFamily="34" charset="0"/>
              <a:buChar char="•"/>
              <a:tabLst/>
              <a:defRPr/>
            </a:pPr>
            <a:r>
              <a:rPr lang="en-US" kern="1200" spc="-5">
                <a:solidFill>
                  <a:schemeClr val="tx1"/>
                </a:solidFill>
                <a:latin typeface="Arial MT"/>
                <a:ea typeface="+mn-ea"/>
                <a:cs typeface="Arial MT"/>
              </a:rPr>
              <a:t>A triangle is a polygon with 3 sides. So, we can create a class called Triangle which inherits from Polygon. This makes all the attributes of Polygon class available to the Triangle class.</a:t>
            </a:r>
          </a:p>
          <a:p>
            <a:pPr marL="173736" marR="0" lvl="0" indent="-173736" algn="l" defTabSz="914400" rtl="0" eaLnBrk="1" fontAlgn="auto" latinLnBrk="0" hangingPunct="1">
              <a:lnSpc>
                <a:spcPts val="2000"/>
              </a:lnSpc>
              <a:spcBef>
                <a:spcPts val="600"/>
              </a:spcBef>
              <a:spcAft>
                <a:spcPts val="0"/>
              </a:spcAft>
              <a:buClr>
                <a:srgbClr val="223366"/>
              </a:buClr>
              <a:buSzTx/>
              <a:buFont typeface="Arial" panose="020B0604020202020204" pitchFamily="34" charset="0"/>
              <a:buChar char="•"/>
              <a:tabLst/>
              <a:defRPr/>
            </a:pPr>
            <a:endParaRPr lang="en-US" kern="1200" spc="-5">
              <a:solidFill>
                <a:schemeClr val="tx1"/>
              </a:solidFill>
              <a:latin typeface="Arial MT"/>
              <a:ea typeface="+mn-ea"/>
              <a:cs typeface="Arial MT"/>
            </a:endParaRPr>
          </a:p>
        </p:txBody>
      </p:sp>
      <p:pic>
        <p:nvPicPr>
          <p:cNvPr id="4" name="Picture 3">
            <a:extLst>
              <a:ext uri="{FF2B5EF4-FFF2-40B4-BE49-F238E27FC236}">
                <a16:creationId xmlns:a16="http://schemas.microsoft.com/office/drawing/2014/main" id="{45F4EEC4-D9F8-825B-7ECA-AAC6E711C48C}"/>
              </a:ext>
            </a:extLst>
          </p:cNvPr>
          <p:cNvPicPr>
            <a:picLocks noChangeAspect="1"/>
          </p:cNvPicPr>
          <p:nvPr/>
        </p:nvPicPr>
        <p:blipFill>
          <a:blip r:embed="rId3"/>
          <a:stretch>
            <a:fillRect/>
          </a:stretch>
        </p:blipFill>
        <p:spPr>
          <a:xfrm>
            <a:off x="4787144" y="1229030"/>
            <a:ext cx="4219590" cy="1385089"/>
          </a:xfrm>
          <a:prstGeom prst="rect">
            <a:avLst/>
          </a:prstGeom>
        </p:spPr>
      </p:pic>
    </p:spTree>
    <p:extLst>
      <p:ext uri="{BB962C8B-B14F-4D97-AF65-F5344CB8AC3E}">
        <p14:creationId xmlns:p14="http://schemas.microsoft.com/office/powerpoint/2010/main" val="318250825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US" sz="1600" b="1" spc="-5">
                <a:solidFill>
                  <a:srgbClr val="223366"/>
                </a:solidFill>
              </a:rPr>
              <a:t>Example of Inheritance</a:t>
            </a:r>
            <a:endParaRPr lang="en-IN" sz="1600" b="1" spc="-5">
              <a:solidFill>
                <a:srgbClr val="223366"/>
              </a:solidFill>
            </a:endParaRPr>
          </a:p>
        </p:txBody>
      </p:sp>
      <p:sp>
        <p:nvSpPr>
          <p:cNvPr id="3" name="object 3">
            <a:extLst>
              <a:ext uri="{FF2B5EF4-FFF2-40B4-BE49-F238E27FC236}">
                <a16:creationId xmlns:a16="http://schemas.microsoft.com/office/drawing/2014/main" id="{FC5F5922-F038-BA18-2D9D-E36A12D7DF1E}"/>
              </a:ext>
            </a:extLst>
          </p:cNvPr>
          <p:cNvSpPr txBox="1"/>
          <p:nvPr/>
        </p:nvSpPr>
        <p:spPr>
          <a:xfrm>
            <a:off x="219363" y="1043123"/>
            <a:ext cx="4480455" cy="579454"/>
          </a:xfrm>
          <a:prstGeom prst="rect">
            <a:avLst/>
          </a:prstGeom>
        </p:spPr>
        <p:txBody>
          <a:bodyPr vert="horz" wrap="square" lIns="0" tIns="12700" rIns="0" bIns="0" rtlCol="0">
            <a:spAutoFit/>
          </a:bodyPr>
          <a:lstStyle/>
          <a:p>
            <a:pPr marL="173736" marR="0" lvl="0" indent="-173736" algn="l" defTabSz="914400" rtl="0" eaLnBrk="1" fontAlgn="auto" latinLnBrk="0" hangingPunct="1">
              <a:lnSpc>
                <a:spcPts val="2000"/>
              </a:lnSpc>
              <a:spcBef>
                <a:spcPts val="600"/>
              </a:spcBef>
              <a:spcAft>
                <a:spcPts val="0"/>
              </a:spcAft>
              <a:buClr>
                <a:srgbClr val="223366"/>
              </a:buClr>
              <a:buSzTx/>
              <a:buFont typeface="Arial" panose="020B0604020202020204" pitchFamily="34" charset="0"/>
              <a:buChar char="•"/>
              <a:tabLst/>
              <a:defRPr/>
            </a:pPr>
            <a:r>
              <a:rPr lang="en-US" kern="1200" spc="-5">
                <a:solidFill>
                  <a:schemeClr val="tx1"/>
                </a:solidFill>
                <a:latin typeface="Arial MT"/>
                <a:ea typeface="+mn-ea"/>
                <a:cs typeface="Arial MT"/>
              </a:rPr>
              <a:t>We don't need to define them again (code reusability). </a:t>
            </a:r>
          </a:p>
          <a:p>
            <a:pPr marL="173736" marR="0" lvl="0" indent="-173736" algn="l" defTabSz="914400" rtl="0" eaLnBrk="1" fontAlgn="auto" latinLnBrk="0" hangingPunct="1">
              <a:lnSpc>
                <a:spcPts val="2000"/>
              </a:lnSpc>
              <a:spcBef>
                <a:spcPts val="600"/>
              </a:spcBef>
              <a:spcAft>
                <a:spcPts val="0"/>
              </a:spcAft>
              <a:buClr>
                <a:srgbClr val="223366"/>
              </a:buClr>
              <a:buSzTx/>
              <a:buFont typeface="Arial" panose="020B0604020202020204" pitchFamily="34" charset="0"/>
              <a:buChar char="•"/>
              <a:tabLst/>
              <a:defRPr/>
            </a:pPr>
            <a:r>
              <a:rPr lang="en-US" kern="1200" spc="-5">
                <a:solidFill>
                  <a:schemeClr val="tx1"/>
                </a:solidFill>
                <a:latin typeface="Arial MT"/>
                <a:ea typeface="+mn-ea"/>
                <a:cs typeface="Arial MT"/>
              </a:rPr>
              <a:t>Triangle can be defined as follows.</a:t>
            </a:r>
          </a:p>
        </p:txBody>
      </p:sp>
      <p:pic>
        <p:nvPicPr>
          <p:cNvPr id="5" name="Picture 4">
            <a:extLst>
              <a:ext uri="{FF2B5EF4-FFF2-40B4-BE49-F238E27FC236}">
                <a16:creationId xmlns:a16="http://schemas.microsoft.com/office/drawing/2014/main" id="{1C517C06-3F41-7139-F257-A44692429046}"/>
              </a:ext>
            </a:extLst>
          </p:cNvPr>
          <p:cNvPicPr>
            <a:picLocks noChangeAspect="1"/>
          </p:cNvPicPr>
          <p:nvPr/>
        </p:nvPicPr>
        <p:blipFill>
          <a:blip r:embed="rId3"/>
          <a:stretch>
            <a:fillRect/>
          </a:stretch>
        </p:blipFill>
        <p:spPr>
          <a:xfrm>
            <a:off x="4875634" y="1238250"/>
            <a:ext cx="4170044" cy="1777595"/>
          </a:xfrm>
          <a:prstGeom prst="rect">
            <a:avLst/>
          </a:prstGeom>
        </p:spPr>
      </p:pic>
    </p:spTree>
    <p:extLst>
      <p:ext uri="{BB962C8B-B14F-4D97-AF65-F5344CB8AC3E}">
        <p14:creationId xmlns:p14="http://schemas.microsoft.com/office/powerpoint/2010/main" val="196627018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US" sz="1600" b="1" spc="-5">
                <a:solidFill>
                  <a:srgbClr val="223366"/>
                </a:solidFill>
              </a:rPr>
              <a:t>Example of Inheritance</a:t>
            </a:r>
            <a:endParaRPr lang="en-IN" sz="1600" b="1" spc="-5">
              <a:solidFill>
                <a:srgbClr val="223366"/>
              </a:solidFill>
            </a:endParaRPr>
          </a:p>
        </p:txBody>
      </p:sp>
      <p:sp>
        <p:nvSpPr>
          <p:cNvPr id="3" name="object 3">
            <a:extLst>
              <a:ext uri="{FF2B5EF4-FFF2-40B4-BE49-F238E27FC236}">
                <a16:creationId xmlns:a16="http://schemas.microsoft.com/office/drawing/2014/main" id="{FC5F5922-F038-BA18-2D9D-E36A12D7DF1E}"/>
              </a:ext>
            </a:extLst>
          </p:cNvPr>
          <p:cNvSpPr txBox="1"/>
          <p:nvPr/>
        </p:nvSpPr>
        <p:spPr>
          <a:xfrm>
            <a:off x="219363" y="1043123"/>
            <a:ext cx="4480455" cy="2451761"/>
          </a:xfrm>
          <a:prstGeom prst="rect">
            <a:avLst/>
          </a:prstGeom>
        </p:spPr>
        <p:txBody>
          <a:bodyPr vert="horz" wrap="square" lIns="0" tIns="12700" rIns="0" bIns="0" rtlCol="0">
            <a:spAutoFit/>
          </a:bodyPr>
          <a:lstStyle/>
          <a:p>
            <a:pPr marL="173736" marR="0" lvl="0" indent="-173736" algn="l" defTabSz="914400" rtl="0" eaLnBrk="1" fontAlgn="auto" latinLnBrk="0" hangingPunct="1">
              <a:lnSpc>
                <a:spcPts val="2000"/>
              </a:lnSpc>
              <a:spcBef>
                <a:spcPts val="600"/>
              </a:spcBef>
              <a:spcAft>
                <a:spcPts val="0"/>
              </a:spcAft>
              <a:buClr>
                <a:srgbClr val="223366"/>
              </a:buClr>
              <a:buSzTx/>
              <a:buFont typeface="Arial" panose="020B0604020202020204" pitchFamily="34" charset="0"/>
              <a:buChar char="•"/>
              <a:tabLst/>
              <a:defRPr/>
            </a:pPr>
            <a:r>
              <a:rPr lang="en-US" kern="1200" spc="-5">
                <a:solidFill>
                  <a:schemeClr val="tx1"/>
                </a:solidFill>
                <a:latin typeface="Arial MT"/>
                <a:ea typeface="+mn-ea"/>
                <a:cs typeface="Arial MT"/>
              </a:rPr>
              <a:t>However, class Triangle has a new method </a:t>
            </a:r>
            <a:r>
              <a:rPr lang="en-US" kern="1200" spc="-5" err="1">
                <a:solidFill>
                  <a:schemeClr val="tx1"/>
                </a:solidFill>
                <a:latin typeface="Arial MT"/>
                <a:ea typeface="+mn-ea"/>
                <a:cs typeface="Arial MT"/>
              </a:rPr>
              <a:t>findArea</a:t>
            </a:r>
            <a:r>
              <a:rPr lang="en-US" kern="1200" spc="-5">
                <a:solidFill>
                  <a:schemeClr val="tx1"/>
                </a:solidFill>
                <a:latin typeface="Arial MT"/>
                <a:ea typeface="+mn-ea"/>
                <a:cs typeface="Arial MT"/>
              </a:rPr>
              <a:t>() to find and print the area of the triangle. Here is a sample run.</a:t>
            </a:r>
          </a:p>
          <a:p>
            <a:pPr marL="173736" marR="0" lvl="0" indent="-173736" algn="l" defTabSz="914400" rtl="0" eaLnBrk="1" fontAlgn="auto" latinLnBrk="0" hangingPunct="1">
              <a:lnSpc>
                <a:spcPts val="2000"/>
              </a:lnSpc>
              <a:spcBef>
                <a:spcPts val="600"/>
              </a:spcBef>
              <a:spcAft>
                <a:spcPts val="0"/>
              </a:spcAft>
              <a:buClr>
                <a:srgbClr val="223366"/>
              </a:buClr>
              <a:buSzTx/>
              <a:buFont typeface="Arial" panose="020B0604020202020204" pitchFamily="34" charset="0"/>
              <a:buChar char="•"/>
              <a:tabLst/>
              <a:defRPr/>
            </a:pPr>
            <a:r>
              <a:rPr lang="en-US" kern="1200" spc="-5">
                <a:solidFill>
                  <a:schemeClr val="tx1"/>
                </a:solidFill>
                <a:latin typeface="Arial MT"/>
                <a:ea typeface="+mn-ea"/>
                <a:cs typeface="Arial MT"/>
              </a:rPr>
              <a:t>We can see that even though we did not define methods like </a:t>
            </a:r>
            <a:r>
              <a:rPr lang="en-US" kern="1200" spc="-5" err="1">
                <a:solidFill>
                  <a:schemeClr val="tx1"/>
                </a:solidFill>
                <a:latin typeface="Arial MT"/>
                <a:ea typeface="+mn-ea"/>
                <a:cs typeface="Arial MT"/>
              </a:rPr>
              <a:t>inputSides</a:t>
            </a:r>
            <a:r>
              <a:rPr lang="en-US" kern="1200" spc="-5">
                <a:solidFill>
                  <a:schemeClr val="tx1"/>
                </a:solidFill>
                <a:latin typeface="Arial MT"/>
                <a:ea typeface="+mn-ea"/>
                <a:cs typeface="Arial MT"/>
              </a:rPr>
              <a:t>() or </a:t>
            </a:r>
            <a:r>
              <a:rPr lang="en-US" kern="1200" spc="-5" err="1">
                <a:solidFill>
                  <a:schemeClr val="tx1"/>
                </a:solidFill>
                <a:latin typeface="Arial MT"/>
                <a:ea typeface="+mn-ea"/>
                <a:cs typeface="Arial MT"/>
              </a:rPr>
              <a:t>dispSides</a:t>
            </a:r>
            <a:r>
              <a:rPr lang="en-US" kern="1200" spc="-5">
                <a:solidFill>
                  <a:schemeClr val="tx1"/>
                </a:solidFill>
                <a:latin typeface="Arial MT"/>
                <a:ea typeface="+mn-ea"/>
                <a:cs typeface="Arial MT"/>
              </a:rPr>
              <a:t>() for class Triangle separately, we were able to use them.</a:t>
            </a:r>
          </a:p>
          <a:p>
            <a:pPr marL="173736" marR="0" lvl="0" indent="-173736" algn="l" defTabSz="914400" rtl="0" eaLnBrk="1" fontAlgn="auto" latinLnBrk="0" hangingPunct="1">
              <a:lnSpc>
                <a:spcPts val="2000"/>
              </a:lnSpc>
              <a:spcBef>
                <a:spcPts val="600"/>
              </a:spcBef>
              <a:spcAft>
                <a:spcPts val="0"/>
              </a:spcAft>
              <a:buClr>
                <a:srgbClr val="223366"/>
              </a:buClr>
              <a:buSzTx/>
              <a:buFont typeface="Arial" panose="020B0604020202020204" pitchFamily="34" charset="0"/>
              <a:buChar char="•"/>
              <a:tabLst/>
              <a:defRPr/>
            </a:pPr>
            <a:r>
              <a:rPr lang="en-US" kern="1200" spc="-5">
                <a:solidFill>
                  <a:schemeClr val="tx1"/>
                </a:solidFill>
                <a:latin typeface="Arial MT"/>
                <a:ea typeface="+mn-ea"/>
                <a:cs typeface="Arial MT"/>
              </a:rPr>
              <a:t>If an attribute is not found in the class itself, the search continues to the base class. This repeats recursively, if the base class is itself derived from other classes.</a:t>
            </a:r>
          </a:p>
        </p:txBody>
      </p:sp>
      <p:pic>
        <p:nvPicPr>
          <p:cNvPr id="4" name="Picture 3">
            <a:extLst>
              <a:ext uri="{FF2B5EF4-FFF2-40B4-BE49-F238E27FC236}">
                <a16:creationId xmlns:a16="http://schemas.microsoft.com/office/drawing/2014/main" id="{0D6056B0-3456-313E-64FF-1B85924D8FBB}"/>
              </a:ext>
            </a:extLst>
          </p:cNvPr>
          <p:cNvPicPr>
            <a:picLocks noChangeAspect="1"/>
          </p:cNvPicPr>
          <p:nvPr/>
        </p:nvPicPr>
        <p:blipFill>
          <a:blip r:embed="rId3"/>
          <a:stretch>
            <a:fillRect/>
          </a:stretch>
        </p:blipFill>
        <p:spPr>
          <a:xfrm>
            <a:off x="5209930" y="1128982"/>
            <a:ext cx="3521115" cy="3280492"/>
          </a:xfrm>
          <a:prstGeom prst="rect">
            <a:avLst/>
          </a:prstGeom>
        </p:spPr>
      </p:pic>
    </p:spTree>
    <p:extLst>
      <p:ext uri="{BB962C8B-B14F-4D97-AF65-F5344CB8AC3E}">
        <p14:creationId xmlns:p14="http://schemas.microsoft.com/office/powerpoint/2010/main" val="136632874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nchor="t">
            <a:spAutoFit/>
          </a:bodyPr>
          <a:lstStyle/>
          <a:p>
            <a:pPr marL="12700">
              <a:spcBef>
                <a:spcPts val="100"/>
              </a:spcBef>
            </a:pPr>
            <a:r>
              <a:rPr lang="en-US" sz="1600" b="1" spc="-5">
                <a:solidFill>
                  <a:srgbClr val="223366"/>
                </a:solidFill>
              </a:rPr>
              <a:t>OOPs – Lab 22</a:t>
            </a:r>
            <a:endParaRPr lang="en-US"/>
          </a:p>
        </p:txBody>
      </p:sp>
      <p:sp>
        <p:nvSpPr>
          <p:cNvPr id="7" name="TextBox 6">
            <a:extLst>
              <a:ext uri="{FF2B5EF4-FFF2-40B4-BE49-F238E27FC236}">
                <a16:creationId xmlns:a16="http://schemas.microsoft.com/office/drawing/2014/main" id="{413F5E41-8E5E-B41C-7E9A-9B3A778D3751}"/>
              </a:ext>
            </a:extLst>
          </p:cNvPr>
          <p:cNvSpPr txBox="1"/>
          <p:nvPr/>
        </p:nvSpPr>
        <p:spPr>
          <a:xfrm>
            <a:off x="4061081" y="1870469"/>
            <a:ext cx="945346" cy="253916"/>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IN" b="1">
                <a:solidFill>
                  <a:schemeClr val="tx1"/>
                </a:solidFill>
              </a:rPr>
              <a:t>Click below</a:t>
            </a:r>
          </a:p>
        </p:txBody>
      </p:sp>
      <p:sp>
        <p:nvSpPr>
          <p:cNvPr id="4" name="TextBox 3">
            <a:extLst>
              <a:ext uri="{FF2B5EF4-FFF2-40B4-BE49-F238E27FC236}">
                <a16:creationId xmlns:a16="http://schemas.microsoft.com/office/drawing/2014/main" id="{047BF9C2-4DB8-2749-1F52-78E2F761AB25}"/>
              </a:ext>
            </a:extLst>
          </p:cNvPr>
          <p:cNvSpPr txBox="1"/>
          <p:nvPr/>
        </p:nvSpPr>
        <p:spPr>
          <a:xfrm>
            <a:off x="4139711" y="2417885"/>
            <a:ext cx="8755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highlight>
                  <a:srgbClr val="000080"/>
                </a:highlight>
                <a:hlinkClick r:id="rId3"/>
              </a:rPr>
              <a:t>OOPs</a:t>
            </a:r>
          </a:p>
        </p:txBody>
      </p:sp>
    </p:spTree>
    <p:extLst>
      <p:ext uri="{BB962C8B-B14F-4D97-AF65-F5344CB8AC3E}">
        <p14:creationId xmlns:p14="http://schemas.microsoft.com/office/powerpoint/2010/main" val="304070279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US" sz="1600" b="1" spc="-5">
                <a:solidFill>
                  <a:srgbClr val="223366"/>
                </a:solidFill>
              </a:rPr>
              <a:t>Polymorphism</a:t>
            </a:r>
            <a:endParaRPr lang="en-IN" sz="1600" b="1" spc="-5">
              <a:solidFill>
                <a:srgbClr val="223366"/>
              </a:solidFill>
            </a:endParaRPr>
          </a:p>
        </p:txBody>
      </p:sp>
      <p:sp>
        <p:nvSpPr>
          <p:cNvPr id="3" name="object 3">
            <a:extLst>
              <a:ext uri="{FF2B5EF4-FFF2-40B4-BE49-F238E27FC236}">
                <a16:creationId xmlns:a16="http://schemas.microsoft.com/office/drawing/2014/main" id="{FC5F5922-F038-BA18-2D9D-E36A12D7DF1E}"/>
              </a:ext>
            </a:extLst>
          </p:cNvPr>
          <p:cNvSpPr txBox="1"/>
          <p:nvPr/>
        </p:nvSpPr>
        <p:spPr>
          <a:xfrm>
            <a:off x="219363" y="1043123"/>
            <a:ext cx="4480455" cy="2708242"/>
          </a:xfrm>
          <a:prstGeom prst="rect">
            <a:avLst/>
          </a:prstGeom>
        </p:spPr>
        <p:txBody>
          <a:bodyPr vert="horz" wrap="square" lIns="0" tIns="12700" rIns="0" bIns="0" rtlCol="0">
            <a:spAutoFit/>
          </a:bodyPr>
          <a:lstStyle/>
          <a:p>
            <a:pPr marL="173736" marR="0" lvl="0" indent="-173736" algn="l" defTabSz="914400" rtl="0" eaLnBrk="1" fontAlgn="auto" latinLnBrk="0" hangingPunct="1">
              <a:lnSpc>
                <a:spcPts val="2000"/>
              </a:lnSpc>
              <a:spcBef>
                <a:spcPts val="600"/>
              </a:spcBef>
              <a:spcAft>
                <a:spcPts val="0"/>
              </a:spcAft>
              <a:buClr>
                <a:srgbClr val="223366"/>
              </a:buClr>
              <a:buSzTx/>
              <a:buFont typeface="Arial" panose="020B0604020202020204" pitchFamily="34" charset="0"/>
              <a:buChar char="•"/>
              <a:tabLst/>
              <a:defRPr/>
            </a:pPr>
            <a:r>
              <a:rPr lang="en-US" kern="1200" spc="-5">
                <a:solidFill>
                  <a:schemeClr val="tx1"/>
                </a:solidFill>
                <a:latin typeface="Arial MT"/>
                <a:ea typeface="+mn-ea"/>
                <a:cs typeface="Arial MT"/>
              </a:rPr>
              <a:t>In Python, Polymorphism lets us define methods in the child class that have the same name as the methods in the parent class.</a:t>
            </a:r>
          </a:p>
          <a:p>
            <a:pPr marL="173736" marR="0" lvl="0" indent="-173736" algn="l" defTabSz="914400" rtl="0" eaLnBrk="1" fontAlgn="auto" latinLnBrk="0" hangingPunct="1">
              <a:lnSpc>
                <a:spcPts val="2000"/>
              </a:lnSpc>
              <a:spcBef>
                <a:spcPts val="600"/>
              </a:spcBef>
              <a:spcAft>
                <a:spcPts val="0"/>
              </a:spcAft>
              <a:buClr>
                <a:srgbClr val="223366"/>
              </a:buClr>
              <a:buSzTx/>
              <a:buFont typeface="Arial" panose="020B0604020202020204" pitchFamily="34" charset="0"/>
              <a:buChar char="•"/>
              <a:tabLst/>
              <a:defRPr/>
            </a:pPr>
            <a:r>
              <a:rPr lang="en-US" kern="1200" spc="-5">
                <a:solidFill>
                  <a:schemeClr val="tx1"/>
                </a:solidFill>
                <a:latin typeface="Arial MT"/>
                <a:ea typeface="+mn-ea"/>
                <a:cs typeface="Arial MT"/>
              </a:rPr>
              <a:t>In simple words, we can define polymorphism as the ability of a message to be displayed in more than one form. </a:t>
            </a:r>
          </a:p>
          <a:p>
            <a:pPr marL="173736" marR="0" lvl="0" indent="-173736" algn="l" defTabSz="914400" rtl="0" eaLnBrk="1" fontAlgn="auto" latinLnBrk="0" hangingPunct="1">
              <a:lnSpc>
                <a:spcPts val="2000"/>
              </a:lnSpc>
              <a:spcBef>
                <a:spcPts val="600"/>
              </a:spcBef>
              <a:spcAft>
                <a:spcPts val="0"/>
              </a:spcAft>
              <a:buClr>
                <a:srgbClr val="223366"/>
              </a:buClr>
              <a:buSzTx/>
              <a:buFont typeface="Arial" panose="020B0604020202020204" pitchFamily="34" charset="0"/>
              <a:buChar char="•"/>
              <a:tabLst/>
              <a:defRPr/>
            </a:pPr>
            <a:r>
              <a:rPr lang="en-US" kern="1200" spc="-5">
                <a:solidFill>
                  <a:schemeClr val="tx1"/>
                </a:solidFill>
                <a:latin typeface="Arial MT"/>
                <a:ea typeface="+mn-ea"/>
                <a:cs typeface="Arial MT"/>
              </a:rPr>
              <a:t>A real-life example of polymorphism, a person at the same time can have different characteristics. Like a man at the same time is a father, a husband, an employee.</a:t>
            </a:r>
          </a:p>
        </p:txBody>
      </p:sp>
      <p:pic>
        <p:nvPicPr>
          <p:cNvPr id="5" name="Picture 2" descr="Polymorphism in Python(with Examples)">
            <a:extLst>
              <a:ext uri="{FF2B5EF4-FFF2-40B4-BE49-F238E27FC236}">
                <a16:creationId xmlns:a16="http://schemas.microsoft.com/office/drawing/2014/main" id="{B6D9F17B-4FDF-B034-6267-AFAEDD5148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6526" y="827708"/>
            <a:ext cx="4157029" cy="350322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hlinkClick r:id="rId4"/>
            <a:extLst>
              <a:ext uri="{FF2B5EF4-FFF2-40B4-BE49-F238E27FC236}">
                <a16:creationId xmlns:a16="http://schemas.microsoft.com/office/drawing/2014/main" id="{FE184874-F7AC-EAC8-B703-22D9033E20D5}"/>
              </a:ext>
            </a:extLst>
          </p:cNvPr>
          <p:cNvSpPr/>
          <p:nvPr/>
        </p:nvSpPr>
        <p:spPr>
          <a:xfrm>
            <a:off x="7622746" y="4419608"/>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9pPr>
          </a:lstStyle>
          <a:p>
            <a:pPr algn="ctr"/>
            <a:r>
              <a:rPr lang="en-US" sz="1200">
                <a:solidFill>
                  <a:schemeClr val="bg1"/>
                </a:solidFill>
                <a:hlinkClick r:id="rId4">
                  <a:extLst>
                    <a:ext uri="{A12FA001-AC4F-418D-AE19-62706E023703}">
                      <ahyp:hlinkClr xmlns:ahyp="http://schemas.microsoft.com/office/drawing/2018/hyperlinkcolor" val="tx"/>
                    </a:ext>
                  </a:extLst>
                </a:hlinkClick>
              </a:rPr>
              <a:t>Reference link</a:t>
            </a:r>
            <a:endParaRPr lang="en-IN" sz="1200">
              <a:solidFill>
                <a:schemeClr val="bg1"/>
              </a:solidFill>
            </a:endParaRPr>
          </a:p>
        </p:txBody>
      </p:sp>
      <p:sp>
        <p:nvSpPr>
          <p:cNvPr id="7" name="TextBox 6">
            <a:extLst>
              <a:ext uri="{FF2B5EF4-FFF2-40B4-BE49-F238E27FC236}">
                <a16:creationId xmlns:a16="http://schemas.microsoft.com/office/drawing/2014/main" id="{413F5E41-8E5E-B41C-7E9A-9B3A778D3751}"/>
              </a:ext>
            </a:extLst>
          </p:cNvPr>
          <p:cNvSpPr txBox="1"/>
          <p:nvPr/>
        </p:nvSpPr>
        <p:spPr>
          <a:xfrm>
            <a:off x="7849100" y="4178450"/>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IN" sz="900" b="1">
                <a:solidFill>
                  <a:srgbClr val="002060"/>
                </a:solidFill>
              </a:rPr>
              <a:t>Click here</a:t>
            </a:r>
          </a:p>
        </p:txBody>
      </p:sp>
    </p:spTree>
    <p:extLst>
      <p:ext uri="{BB962C8B-B14F-4D97-AF65-F5344CB8AC3E}">
        <p14:creationId xmlns:p14="http://schemas.microsoft.com/office/powerpoint/2010/main" val="287064414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US" sz="1600" b="1" spc="-5">
                <a:solidFill>
                  <a:srgbClr val="223366"/>
                </a:solidFill>
              </a:rPr>
              <a:t>Self Parameter</a:t>
            </a:r>
            <a:endParaRPr lang="en-IN" sz="1600" b="1" spc="-5">
              <a:solidFill>
                <a:srgbClr val="223366"/>
              </a:solidFill>
            </a:endParaRP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4244482" cy="3118611"/>
          </a:xfrm>
          <a:prstGeom prst="rect">
            <a:avLst/>
          </a:prstGeom>
        </p:spPr>
        <p:txBody>
          <a:bodyPr vert="horz" wrap="square" lIns="0" tIns="12700" rIns="0" bIns="0" rtlCol="0">
            <a:spAutoFit/>
          </a:bodyPr>
          <a:lstStyle/>
          <a:p>
            <a:pPr marL="173736" marR="0" lvl="0" indent="-173736" algn="l" defTabSz="914400" rtl="0" eaLnBrk="1" fontAlgn="auto" latinLnBrk="0" hangingPunct="1">
              <a:lnSpc>
                <a:spcPts val="2000"/>
              </a:lnSpc>
              <a:spcBef>
                <a:spcPts val="600"/>
              </a:spcBef>
              <a:spcAft>
                <a:spcPts val="0"/>
              </a:spcAft>
              <a:buClr>
                <a:srgbClr val="223366"/>
              </a:buClr>
              <a:buSzTx/>
              <a:buFont typeface="Arial" panose="020B0604020202020204" pitchFamily="34" charset="0"/>
              <a:buChar char="•"/>
              <a:tabLst/>
              <a:defRPr/>
            </a:pPr>
            <a:r>
              <a:rPr lang="en-US" kern="1200" spc="-5">
                <a:solidFill>
                  <a:schemeClr val="tx1"/>
                </a:solidFill>
                <a:latin typeface="Arial MT"/>
                <a:ea typeface="+mn-ea"/>
                <a:cs typeface="Arial MT"/>
              </a:rPr>
              <a:t>Methods or functions should  have self as first parameter.</a:t>
            </a:r>
          </a:p>
          <a:p>
            <a:pPr marL="173736" marR="0" lvl="0" indent="-173736" algn="l" defTabSz="914400" rtl="0" eaLnBrk="1" fontAlgn="auto" latinLnBrk="0" hangingPunct="1">
              <a:lnSpc>
                <a:spcPts val="2000"/>
              </a:lnSpc>
              <a:spcBef>
                <a:spcPts val="600"/>
              </a:spcBef>
              <a:spcAft>
                <a:spcPts val="0"/>
              </a:spcAft>
              <a:buClr>
                <a:srgbClr val="223366"/>
              </a:buClr>
              <a:buSzTx/>
              <a:buFont typeface="Arial" panose="020B0604020202020204" pitchFamily="34" charset="0"/>
              <a:buChar char="•"/>
              <a:tabLst/>
              <a:defRPr/>
            </a:pPr>
            <a:r>
              <a:rPr lang="en-US" kern="1200" spc="-5">
                <a:solidFill>
                  <a:schemeClr val="tx1"/>
                </a:solidFill>
                <a:latin typeface="Arial MT"/>
                <a:ea typeface="+mn-ea"/>
                <a:cs typeface="Arial MT"/>
              </a:rPr>
              <a:t>When objects are instantiated, the object itself is passed into the self parameter.</a:t>
            </a:r>
          </a:p>
          <a:p>
            <a:pPr marL="173736" marR="0" lvl="0" indent="-173736" algn="l" defTabSz="914400" rtl="0" eaLnBrk="1" fontAlgn="auto" latinLnBrk="0" hangingPunct="1">
              <a:lnSpc>
                <a:spcPts val="2000"/>
              </a:lnSpc>
              <a:spcBef>
                <a:spcPts val="600"/>
              </a:spcBef>
              <a:spcAft>
                <a:spcPts val="0"/>
              </a:spcAft>
              <a:buClr>
                <a:srgbClr val="223366"/>
              </a:buClr>
              <a:buSzTx/>
              <a:buFont typeface="Arial" panose="020B0604020202020204" pitchFamily="34" charset="0"/>
              <a:buChar char="•"/>
              <a:tabLst/>
              <a:defRPr/>
            </a:pPr>
            <a:r>
              <a:rPr lang="en-US" kern="1200" spc="-5">
                <a:solidFill>
                  <a:schemeClr val="tx1"/>
                </a:solidFill>
                <a:latin typeface="Arial MT"/>
                <a:ea typeface="+mn-ea"/>
                <a:cs typeface="Arial MT"/>
              </a:rPr>
              <a:t>The self parameter is a reference to the current instance of the class, and is used to access variables that belongs to the class.</a:t>
            </a:r>
          </a:p>
          <a:p>
            <a:pPr marL="173736" marR="0" lvl="0" indent="-173736" algn="l" defTabSz="914400" rtl="0" eaLnBrk="1" fontAlgn="auto" latinLnBrk="0" hangingPunct="1">
              <a:lnSpc>
                <a:spcPts val="2000"/>
              </a:lnSpc>
              <a:spcBef>
                <a:spcPts val="600"/>
              </a:spcBef>
              <a:spcAft>
                <a:spcPts val="0"/>
              </a:spcAft>
              <a:buClr>
                <a:srgbClr val="223366"/>
              </a:buClr>
              <a:buSzTx/>
              <a:buFont typeface="Arial" panose="020B0604020202020204" pitchFamily="34" charset="0"/>
              <a:buChar char="•"/>
              <a:tabLst/>
              <a:defRPr/>
            </a:pPr>
            <a:r>
              <a:rPr lang="en-US" kern="1200" spc="-5">
                <a:solidFill>
                  <a:schemeClr val="tx1"/>
                </a:solidFill>
                <a:latin typeface="Arial MT"/>
                <a:ea typeface="+mn-ea"/>
                <a:cs typeface="Arial MT"/>
              </a:rPr>
              <a:t>It does not have to be named self , you can call it whatever you like, but it has to be the first parameter of any function in the class.</a:t>
            </a:r>
          </a:p>
          <a:p>
            <a:pPr marL="173736" marR="0" lvl="0" indent="-173736" algn="l" defTabSz="914400" rtl="0" eaLnBrk="1" fontAlgn="auto" latinLnBrk="0" hangingPunct="1">
              <a:lnSpc>
                <a:spcPts val="2000"/>
              </a:lnSpc>
              <a:spcBef>
                <a:spcPts val="600"/>
              </a:spcBef>
              <a:spcAft>
                <a:spcPts val="0"/>
              </a:spcAft>
              <a:buClr>
                <a:srgbClr val="223366"/>
              </a:buClr>
              <a:buSzTx/>
              <a:buFont typeface="Arial" panose="020B0604020202020204" pitchFamily="34" charset="0"/>
              <a:buChar char="•"/>
              <a:tabLst/>
              <a:defRPr/>
            </a:pPr>
            <a:endParaRPr lang="en-US" kern="1200" spc="-5">
              <a:solidFill>
                <a:schemeClr val="tx1"/>
              </a:solidFill>
              <a:latin typeface="Arial MT"/>
              <a:ea typeface="+mn-ea"/>
              <a:cs typeface="Arial MT"/>
            </a:endParaRPr>
          </a:p>
        </p:txBody>
      </p:sp>
      <p:pic>
        <p:nvPicPr>
          <p:cNvPr id="4" name="Picture 3">
            <a:extLst>
              <a:ext uri="{FF2B5EF4-FFF2-40B4-BE49-F238E27FC236}">
                <a16:creationId xmlns:a16="http://schemas.microsoft.com/office/drawing/2014/main" id="{34A168AE-FD17-811F-665E-DCDFD40AB122}"/>
              </a:ext>
            </a:extLst>
          </p:cNvPr>
          <p:cNvPicPr>
            <a:picLocks noChangeAspect="1"/>
          </p:cNvPicPr>
          <p:nvPr/>
        </p:nvPicPr>
        <p:blipFill>
          <a:blip r:embed="rId3"/>
          <a:stretch>
            <a:fillRect/>
          </a:stretch>
        </p:blipFill>
        <p:spPr>
          <a:xfrm>
            <a:off x="5176156" y="1818147"/>
            <a:ext cx="3748481" cy="1590375"/>
          </a:xfrm>
          <a:prstGeom prst="rect">
            <a:avLst/>
          </a:prstGeom>
        </p:spPr>
      </p:pic>
    </p:spTree>
    <p:extLst>
      <p:ext uri="{BB962C8B-B14F-4D97-AF65-F5344CB8AC3E}">
        <p14:creationId xmlns:p14="http://schemas.microsoft.com/office/powerpoint/2010/main" val="2103018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US" sz="1600" b="1" spc="-5">
                <a:solidFill>
                  <a:srgbClr val="223366"/>
                </a:solidFill>
              </a:rPr>
              <a:t>Constructors</a:t>
            </a:r>
            <a:endParaRPr lang="en-IN" sz="1600" b="1" spc="-5">
              <a:solidFill>
                <a:srgbClr val="223366"/>
              </a:solidFill>
            </a:endParaRPr>
          </a:p>
        </p:txBody>
      </p:sp>
      <p:sp>
        <p:nvSpPr>
          <p:cNvPr id="5" name="TextBox 4">
            <a:extLst>
              <a:ext uri="{FF2B5EF4-FFF2-40B4-BE49-F238E27FC236}">
                <a16:creationId xmlns:a16="http://schemas.microsoft.com/office/drawing/2014/main" id="{B424B71B-1FE1-3927-3ABD-BF4AA3D484A7}"/>
              </a:ext>
            </a:extLst>
          </p:cNvPr>
          <p:cNvSpPr txBox="1"/>
          <p:nvPr/>
        </p:nvSpPr>
        <p:spPr>
          <a:xfrm>
            <a:off x="141900" y="1026966"/>
            <a:ext cx="4430100" cy="2477601"/>
          </a:xfrm>
          <a:prstGeom prst="rect">
            <a:avLst/>
          </a:prstGeom>
          <a:noFill/>
        </p:spPr>
        <p:txBody>
          <a:bodyPr wrap="square">
            <a:spAutoFit/>
          </a:bodyPr>
          <a:lstStyle/>
          <a:p>
            <a:pPr marL="173736" indent="-173736">
              <a:spcBef>
                <a:spcPts val="600"/>
              </a:spcBef>
              <a:buClr>
                <a:srgbClr val="223366"/>
              </a:buClr>
              <a:buFont typeface="Arial" panose="020B0604020202020204" pitchFamily="34" charset="0"/>
              <a:buChar char="•"/>
            </a:pPr>
            <a:r>
              <a:rPr lang="en-US"/>
              <a:t>It is a special method that is automatically invoked right after a new object is created.</a:t>
            </a:r>
          </a:p>
          <a:p>
            <a:pPr marL="173736" indent="-173736">
              <a:spcBef>
                <a:spcPts val="600"/>
              </a:spcBef>
              <a:buClr>
                <a:srgbClr val="223366"/>
              </a:buClr>
              <a:buFont typeface="Arial" panose="020B0604020202020204" pitchFamily="34" charset="0"/>
              <a:buChar char="•"/>
            </a:pPr>
            <a:r>
              <a:rPr lang="en-US"/>
              <a:t>It is used to initialize the attribute values of new object created.</a:t>
            </a:r>
          </a:p>
          <a:p>
            <a:pPr marL="173736" indent="-173736">
              <a:spcBef>
                <a:spcPts val="600"/>
              </a:spcBef>
              <a:buClr>
                <a:srgbClr val="223366"/>
              </a:buClr>
              <a:buFont typeface="Arial" panose="020B0604020202020204" pitchFamily="34" charset="0"/>
              <a:buChar char="•"/>
            </a:pPr>
            <a:r>
              <a:rPr lang="en-US"/>
              <a:t>__</a:t>
            </a:r>
            <a:r>
              <a:rPr lang="en-US" err="1"/>
              <a:t>init</a:t>
            </a:r>
            <a:r>
              <a:rPr lang="en-US"/>
              <a:t>__()</a:t>
            </a:r>
            <a:r>
              <a:rPr lang="en-IN"/>
              <a:t> is a reserved method in </a:t>
            </a:r>
            <a:r>
              <a:rPr lang="en-IN" b="1"/>
              <a:t>python</a:t>
            </a:r>
            <a:r>
              <a:rPr lang="en-IN"/>
              <a:t> classes. It is called as a </a:t>
            </a:r>
            <a:r>
              <a:rPr lang="en-IN" b="1"/>
              <a:t>constructor</a:t>
            </a:r>
            <a:r>
              <a:rPr lang="en-IN"/>
              <a:t> in object oriented terminology. </a:t>
            </a:r>
          </a:p>
          <a:p>
            <a:pPr marL="173736" indent="-173736">
              <a:spcBef>
                <a:spcPts val="600"/>
              </a:spcBef>
              <a:buClr>
                <a:srgbClr val="223366"/>
              </a:buClr>
              <a:buFont typeface="Arial" panose="020B0604020202020204" pitchFamily="34" charset="0"/>
              <a:buChar char="•"/>
            </a:pPr>
            <a:r>
              <a:rPr lang="en-IN"/>
              <a:t>This method is called when an object is created from a class and it allows the class to </a:t>
            </a:r>
            <a:r>
              <a:rPr lang="en-IN" b="1"/>
              <a:t>initialize</a:t>
            </a:r>
            <a:r>
              <a:rPr lang="en-IN"/>
              <a:t> the attributes of the class</a:t>
            </a:r>
          </a:p>
        </p:txBody>
      </p:sp>
      <p:pic>
        <p:nvPicPr>
          <p:cNvPr id="6" name="Picture 5">
            <a:extLst>
              <a:ext uri="{FF2B5EF4-FFF2-40B4-BE49-F238E27FC236}">
                <a16:creationId xmlns:a16="http://schemas.microsoft.com/office/drawing/2014/main" id="{CD782D6A-44C8-1BA4-723E-7E23D329439C}"/>
              </a:ext>
            </a:extLst>
          </p:cNvPr>
          <p:cNvPicPr>
            <a:picLocks noChangeAspect="1"/>
          </p:cNvPicPr>
          <p:nvPr/>
        </p:nvPicPr>
        <p:blipFill>
          <a:blip r:embed="rId3"/>
          <a:stretch>
            <a:fillRect/>
          </a:stretch>
        </p:blipFill>
        <p:spPr>
          <a:xfrm>
            <a:off x="4630992" y="971550"/>
            <a:ext cx="4036460" cy="2627731"/>
          </a:xfrm>
          <a:prstGeom prst="rect">
            <a:avLst/>
          </a:prstGeom>
        </p:spPr>
      </p:pic>
      <p:sp>
        <p:nvSpPr>
          <p:cNvPr id="7" name="Rectangle: Rounded Corners 6">
            <a:hlinkClick r:id="rId4"/>
            <a:extLst>
              <a:ext uri="{FF2B5EF4-FFF2-40B4-BE49-F238E27FC236}">
                <a16:creationId xmlns:a16="http://schemas.microsoft.com/office/drawing/2014/main" id="{D46B6C9A-D0AD-1D3B-B390-1DBC33C821E0}"/>
              </a:ext>
            </a:extLst>
          </p:cNvPr>
          <p:cNvSpPr/>
          <p:nvPr/>
        </p:nvSpPr>
        <p:spPr>
          <a:xfrm>
            <a:off x="7622746" y="4419608"/>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9pPr>
          </a:lstStyle>
          <a:p>
            <a:pPr algn="ctr"/>
            <a:r>
              <a:rPr lang="en-US" sz="1200">
                <a:solidFill>
                  <a:schemeClr val="bg1"/>
                </a:solidFill>
                <a:hlinkClick r:id="rId4">
                  <a:extLst>
                    <a:ext uri="{A12FA001-AC4F-418D-AE19-62706E023703}">
                      <ahyp:hlinkClr xmlns:ahyp="http://schemas.microsoft.com/office/drawing/2018/hyperlinkcolor" val="tx"/>
                    </a:ext>
                  </a:extLst>
                </a:hlinkClick>
              </a:rPr>
              <a:t>Reference link</a:t>
            </a:r>
            <a:endParaRPr lang="en-IN" sz="1200">
              <a:solidFill>
                <a:schemeClr val="bg1"/>
              </a:solidFill>
            </a:endParaRPr>
          </a:p>
        </p:txBody>
      </p:sp>
      <p:sp>
        <p:nvSpPr>
          <p:cNvPr id="8" name="TextBox 7">
            <a:extLst>
              <a:ext uri="{FF2B5EF4-FFF2-40B4-BE49-F238E27FC236}">
                <a16:creationId xmlns:a16="http://schemas.microsoft.com/office/drawing/2014/main" id="{5E706F46-15CF-697D-58B7-99CAB4842AC1}"/>
              </a:ext>
            </a:extLst>
          </p:cNvPr>
          <p:cNvSpPr txBox="1"/>
          <p:nvPr/>
        </p:nvSpPr>
        <p:spPr>
          <a:xfrm>
            <a:off x="7849100" y="4178450"/>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IN" sz="900" b="1">
                <a:solidFill>
                  <a:srgbClr val="002060"/>
                </a:solidFill>
              </a:rPr>
              <a:t>Click here</a:t>
            </a:r>
          </a:p>
        </p:txBody>
      </p:sp>
    </p:spTree>
    <p:extLst>
      <p:ext uri="{BB962C8B-B14F-4D97-AF65-F5344CB8AC3E}">
        <p14:creationId xmlns:p14="http://schemas.microsoft.com/office/powerpoint/2010/main" val="86811703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1" y="767921"/>
            <a:ext cx="3476373" cy="259045"/>
          </a:xfrm>
          <a:prstGeom prst="rect">
            <a:avLst/>
          </a:prstGeom>
        </p:spPr>
        <p:txBody>
          <a:bodyPr vert="horz" wrap="square" lIns="0" tIns="12700" rIns="0" bIns="0" rtlCol="0">
            <a:spAutoFit/>
          </a:bodyPr>
          <a:lstStyle/>
          <a:p>
            <a:pPr marL="12700">
              <a:lnSpc>
                <a:spcPct val="100000"/>
              </a:lnSpc>
              <a:spcBef>
                <a:spcPts val="100"/>
              </a:spcBef>
            </a:pPr>
            <a:r>
              <a:rPr lang="en-US" sz="1600" b="1" spc="-5">
                <a:solidFill>
                  <a:srgbClr val="223366"/>
                </a:solidFill>
              </a:rPr>
              <a:t>Syntax for constructor declaration</a:t>
            </a:r>
            <a:endParaRPr lang="en-IN" sz="1600" b="1" spc="-5">
              <a:solidFill>
                <a:srgbClr val="223366"/>
              </a:solidFill>
            </a:endParaRPr>
          </a:p>
        </p:txBody>
      </p:sp>
      <p:sp>
        <p:nvSpPr>
          <p:cNvPr id="3" name="Content Placeholder 2">
            <a:extLst>
              <a:ext uri="{FF2B5EF4-FFF2-40B4-BE49-F238E27FC236}">
                <a16:creationId xmlns:a16="http://schemas.microsoft.com/office/drawing/2014/main" id="{7D7A77AB-580F-1C4D-2C4E-1822FB46D269}"/>
              </a:ext>
            </a:extLst>
          </p:cNvPr>
          <p:cNvSpPr txBox="1">
            <a:spLocks/>
          </p:cNvSpPr>
          <p:nvPr/>
        </p:nvSpPr>
        <p:spPr>
          <a:xfrm>
            <a:off x="2926887" y="2581582"/>
            <a:ext cx="3293744" cy="553998"/>
          </a:xfrm>
        </p:spPr>
        <p:style>
          <a:lnRef idx="1">
            <a:schemeClr val="accent5"/>
          </a:lnRef>
          <a:fillRef idx="2">
            <a:schemeClr val="accent5"/>
          </a:fillRef>
          <a:effectRef idx="1">
            <a:schemeClr val="accent5"/>
          </a:effectRef>
          <a:fontRef idx="minor">
            <a:schemeClr val="dk1"/>
          </a:fontRef>
        </p:style>
        <p:txBody>
          <a:bodyPr lIns="0" tIns="0" rIns="0" bIns="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tx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en-US"/>
              <a:t>def __</a:t>
            </a:r>
            <a:r>
              <a:rPr lang="en-US" err="1"/>
              <a:t>init</a:t>
            </a:r>
            <a:r>
              <a:rPr lang="en-US"/>
              <a:t>__(self):</a:t>
            </a:r>
          </a:p>
          <a:p>
            <a:r>
              <a:rPr lang="en-US"/>
              <a:t>	# body  of constructor</a:t>
            </a:r>
            <a:endParaRPr lang="en-IN"/>
          </a:p>
        </p:txBody>
      </p:sp>
    </p:spTree>
    <p:extLst>
      <p:ext uri="{BB962C8B-B14F-4D97-AF65-F5344CB8AC3E}">
        <p14:creationId xmlns:p14="http://schemas.microsoft.com/office/powerpoint/2010/main" val="286765652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US" sz="1600" b="1" spc="-5">
                <a:solidFill>
                  <a:srgbClr val="223366"/>
                </a:solidFill>
              </a:rPr>
              <a:t>Constructor Types</a:t>
            </a:r>
            <a:endParaRPr lang="en-IN" sz="1600" b="1" spc="-5">
              <a:solidFill>
                <a:srgbClr val="223366"/>
              </a:solidFill>
            </a:endParaRPr>
          </a:p>
        </p:txBody>
      </p:sp>
      <p:sp>
        <p:nvSpPr>
          <p:cNvPr id="5" name="TextBox 4">
            <a:extLst>
              <a:ext uri="{FF2B5EF4-FFF2-40B4-BE49-F238E27FC236}">
                <a16:creationId xmlns:a16="http://schemas.microsoft.com/office/drawing/2014/main" id="{B424B71B-1FE1-3927-3ABD-BF4AA3D484A7}"/>
              </a:ext>
            </a:extLst>
          </p:cNvPr>
          <p:cNvSpPr txBox="1"/>
          <p:nvPr/>
        </p:nvSpPr>
        <p:spPr>
          <a:xfrm>
            <a:off x="141900" y="1026966"/>
            <a:ext cx="4430100" cy="1985159"/>
          </a:xfrm>
          <a:prstGeom prst="rect">
            <a:avLst/>
          </a:prstGeom>
          <a:noFill/>
        </p:spPr>
        <p:txBody>
          <a:bodyPr wrap="square">
            <a:spAutoFit/>
          </a:bodyPr>
          <a:lstStyle/>
          <a:p>
            <a:pPr>
              <a:spcBef>
                <a:spcPts val="600"/>
              </a:spcBef>
              <a:buClr>
                <a:srgbClr val="223366"/>
              </a:buClr>
            </a:pPr>
            <a:r>
              <a:rPr lang="en-US" b="1"/>
              <a:t>Default Constructor</a:t>
            </a:r>
          </a:p>
          <a:p>
            <a:pPr marL="173736" indent="-173736">
              <a:spcBef>
                <a:spcPts val="600"/>
              </a:spcBef>
              <a:buClr>
                <a:srgbClr val="223366"/>
              </a:buClr>
              <a:buFont typeface="Arial" panose="020B0604020202020204" pitchFamily="34" charset="0"/>
              <a:buChar char="•"/>
            </a:pPr>
            <a:r>
              <a:rPr lang="en-US"/>
              <a:t> Doesn’t have any </a:t>
            </a:r>
            <a:r>
              <a:rPr lang="en-US" err="1"/>
              <a:t>any</a:t>
            </a:r>
            <a:r>
              <a:rPr lang="en-US"/>
              <a:t> arguments</a:t>
            </a:r>
          </a:p>
          <a:p>
            <a:pPr marL="173736" indent="-173736">
              <a:spcBef>
                <a:spcPts val="600"/>
              </a:spcBef>
              <a:buClr>
                <a:srgbClr val="223366"/>
              </a:buClr>
              <a:buFont typeface="Arial" panose="020B0604020202020204" pitchFamily="34" charset="0"/>
              <a:buChar char="•"/>
            </a:pPr>
            <a:r>
              <a:rPr lang="en-US"/>
              <a:t> It has only one argument which is a reference to the instance being constructed</a:t>
            </a:r>
          </a:p>
          <a:p>
            <a:pPr>
              <a:spcBef>
                <a:spcPts val="600"/>
              </a:spcBef>
              <a:buClr>
                <a:srgbClr val="223366"/>
              </a:buClr>
            </a:pPr>
            <a:r>
              <a:rPr lang="en-US" b="1"/>
              <a:t>Parameterized Constructor</a:t>
            </a:r>
          </a:p>
          <a:p>
            <a:pPr marL="173736" indent="-173736">
              <a:spcBef>
                <a:spcPts val="600"/>
              </a:spcBef>
              <a:buClr>
                <a:srgbClr val="223366"/>
              </a:buClr>
              <a:buFont typeface="Arial" panose="020B0604020202020204" pitchFamily="34" charset="0"/>
              <a:buChar char="•"/>
            </a:pPr>
            <a:r>
              <a:rPr lang="en-US"/>
              <a:t>constructor with parameters</a:t>
            </a:r>
          </a:p>
          <a:p>
            <a:pPr marL="173736" indent="-173736">
              <a:spcBef>
                <a:spcPts val="600"/>
              </a:spcBef>
              <a:buClr>
                <a:srgbClr val="223366"/>
              </a:buClr>
              <a:buFont typeface="Arial" panose="020B0604020202020204" pitchFamily="34" charset="0"/>
              <a:buChar char="•"/>
            </a:pPr>
            <a:r>
              <a:rPr lang="en-US"/>
              <a:t>first argument is reference to instance</a:t>
            </a:r>
          </a:p>
        </p:txBody>
      </p:sp>
      <p:sp>
        <p:nvSpPr>
          <p:cNvPr id="7" name="Rectangle: Rounded Corners 6">
            <a:hlinkClick r:id="rId3"/>
            <a:extLst>
              <a:ext uri="{FF2B5EF4-FFF2-40B4-BE49-F238E27FC236}">
                <a16:creationId xmlns:a16="http://schemas.microsoft.com/office/drawing/2014/main" id="{D46B6C9A-D0AD-1D3B-B390-1DBC33C821E0}"/>
              </a:ext>
            </a:extLst>
          </p:cNvPr>
          <p:cNvSpPr/>
          <p:nvPr/>
        </p:nvSpPr>
        <p:spPr>
          <a:xfrm>
            <a:off x="7622746" y="4419608"/>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9pPr>
          </a:lstStyle>
          <a:p>
            <a:pPr algn="ctr"/>
            <a:r>
              <a:rPr lang="en-US" sz="1200">
                <a:solidFill>
                  <a:schemeClr val="bg1"/>
                </a:solidFill>
                <a:hlinkClick r:id="rId3">
                  <a:extLst>
                    <a:ext uri="{A12FA001-AC4F-418D-AE19-62706E023703}">
                      <ahyp:hlinkClr xmlns:ahyp="http://schemas.microsoft.com/office/drawing/2018/hyperlinkcolor" val="tx"/>
                    </a:ext>
                  </a:extLst>
                </a:hlinkClick>
              </a:rPr>
              <a:t>Reference link</a:t>
            </a:r>
            <a:endParaRPr lang="en-IN" sz="1200">
              <a:solidFill>
                <a:schemeClr val="bg1"/>
              </a:solidFill>
            </a:endParaRPr>
          </a:p>
        </p:txBody>
      </p:sp>
      <p:sp>
        <p:nvSpPr>
          <p:cNvPr id="8" name="TextBox 7">
            <a:extLst>
              <a:ext uri="{FF2B5EF4-FFF2-40B4-BE49-F238E27FC236}">
                <a16:creationId xmlns:a16="http://schemas.microsoft.com/office/drawing/2014/main" id="{5E706F46-15CF-697D-58B7-99CAB4842AC1}"/>
              </a:ext>
            </a:extLst>
          </p:cNvPr>
          <p:cNvSpPr txBox="1"/>
          <p:nvPr/>
        </p:nvSpPr>
        <p:spPr>
          <a:xfrm>
            <a:off x="7849100" y="4178450"/>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IN" sz="900" b="1">
                <a:solidFill>
                  <a:srgbClr val="002060"/>
                </a:solidFill>
              </a:rPr>
              <a:t>Click here</a:t>
            </a:r>
          </a:p>
        </p:txBody>
      </p:sp>
      <p:pic>
        <p:nvPicPr>
          <p:cNvPr id="3" name="Picture 2">
            <a:extLst>
              <a:ext uri="{FF2B5EF4-FFF2-40B4-BE49-F238E27FC236}">
                <a16:creationId xmlns:a16="http://schemas.microsoft.com/office/drawing/2014/main" id="{9F89F355-ED89-D6CB-33B2-18E572C57A9E}"/>
              </a:ext>
            </a:extLst>
          </p:cNvPr>
          <p:cNvPicPr>
            <a:picLocks noChangeAspect="1"/>
          </p:cNvPicPr>
          <p:nvPr/>
        </p:nvPicPr>
        <p:blipFill>
          <a:blip r:embed="rId4"/>
          <a:stretch>
            <a:fillRect/>
          </a:stretch>
        </p:blipFill>
        <p:spPr>
          <a:xfrm>
            <a:off x="4833293" y="1026966"/>
            <a:ext cx="3710940" cy="2294923"/>
          </a:xfrm>
          <a:prstGeom prst="rect">
            <a:avLst/>
          </a:prstGeom>
        </p:spPr>
      </p:pic>
    </p:spTree>
    <p:extLst>
      <p:ext uri="{BB962C8B-B14F-4D97-AF65-F5344CB8AC3E}">
        <p14:creationId xmlns:p14="http://schemas.microsoft.com/office/powerpoint/2010/main" val="30262484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10021" y="1069255"/>
            <a:ext cx="1801495" cy="2282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b="0" i="0" u="none" strike="noStrike" kern="1200" cap="none" spc="-5" normalizeH="0" baseline="0" noProof="0">
                <a:ln>
                  <a:noFill/>
                </a:ln>
                <a:solidFill>
                  <a:schemeClr val="tx1"/>
                </a:solidFill>
                <a:effectLst/>
                <a:uLnTx/>
                <a:uFillTx/>
                <a:latin typeface="+mj-lt"/>
                <a:ea typeface="+mn-ea"/>
                <a:cs typeface="Arial MT"/>
              </a:rPr>
              <a:t>Use</a:t>
            </a:r>
            <a:r>
              <a:rPr kumimoji="0" b="0" i="0" u="none" strike="noStrike" kern="1200" cap="none" spc="-45" normalizeH="0" baseline="0" noProof="0">
                <a:ln>
                  <a:noFill/>
                </a:ln>
                <a:solidFill>
                  <a:schemeClr val="tx1"/>
                </a:solidFill>
                <a:effectLst/>
                <a:uLnTx/>
                <a:uFillTx/>
                <a:latin typeface="+mj-lt"/>
                <a:ea typeface="+mn-ea"/>
                <a:cs typeface="Arial MT"/>
              </a:rPr>
              <a:t> </a:t>
            </a:r>
            <a:r>
              <a:rPr kumimoji="0" b="0" i="0" u="none" strike="noStrike" kern="1200" cap="none" spc="-5" normalizeH="0" baseline="0" noProof="0">
                <a:ln>
                  <a:noFill/>
                </a:ln>
                <a:solidFill>
                  <a:schemeClr val="tx1"/>
                </a:solidFill>
                <a:effectLst/>
                <a:uLnTx/>
                <a:uFillTx/>
                <a:latin typeface="+mj-lt"/>
                <a:ea typeface="+mn-ea"/>
                <a:cs typeface="Arial MT"/>
              </a:rPr>
              <a:t>of</a:t>
            </a:r>
            <a:r>
              <a:rPr kumimoji="0" b="0" i="0" u="none" strike="noStrike" kern="1200" cap="none" spc="-45" normalizeH="0" baseline="0" noProof="0">
                <a:ln>
                  <a:noFill/>
                </a:ln>
                <a:solidFill>
                  <a:schemeClr val="tx1"/>
                </a:solidFill>
                <a:effectLst/>
                <a:uLnTx/>
                <a:uFillTx/>
                <a:latin typeface="+mj-lt"/>
                <a:ea typeface="+mn-ea"/>
                <a:cs typeface="Arial MT"/>
              </a:rPr>
              <a:t> </a:t>
            </a:r>
            <a:r>
              <a:rPr kumimoji="0" b="0" i="0" u="none" strike="noStrike" kern="1200" cap="none" spc="-5" normalizeH="0" baseline="0" noProof="0">
                <a:ln>
                  <a:noFill/>
                </a:ln>
                <a:solidFill>
                  <a:schemeClr val="tx1"/>
                </a:solidFill>
                <a:effectLst/>
                <a:uLnTx/>
                <a:uFillTx/>
                <a:latin typeface="+mj-lt"/>
                <a:ea typeface="+mn-ea"/>
                <a:cs typeface="Arial MT"/>
              </a:rPr>
              <a:t>Interpreter</a:t>
            </a:r>
            <a:endParaRPr kumimoji="0" b="0" i="0" u="none" strike="noStrike" kern="1200" cap="none" spc="0" normalizeH="0" baseline="0" noProof="0">
              <a:ln>
                <a:noFill/>
              </a:ln>
              <a:solidFill>
                <a:schemeClr val="tx1"/>
              </a:solidFill>
              <a:effectLst/>
              <a:uLnTx/>
              <a:uFillTx/>
              <a:latin typeface="+mj-lt"/>
              <a:ea typeface="+mn-ea"/>
              <a:cs typeface="Arial MT"/>
            </a:endParaRPr>
          </a:p>
        </p:txBody>
      </p:sp>
      <p:sp>
        <p:nvSpPr>
          <p:cNvPr id="4" name="object 4"/>
          <p:cNvSpPr txBox="1"/>
          <p:nvPr/>
        </p:nvSpPr>
        <p:spPr>
          <a:xfrm>
            <a:off x="239857" y="1400322"/>
            <a:ext cx="4176868" cy="2229521"/>
          </a:xfrm>
          <a:prstGeom prst="rect">
            <a:avLst/>
          </a:prstGeom>
        </p:spPr>
        <p:txBody>
          <a:bodyPr vert="horz" wrap="square" lIns="0" tIns="12700" rIns="0" bIns="0" rtlCol="0">
            <a:spAutoFit/>
          </a:bodyPr>
          <a:lstStyle/>
          <a:p>
            <a:pPr marL="173736" marR="5080" lvl="0" indent="-173736" algn="just" defTabSz="914400" rtl="0" eaLnBrk="1" fontAlgn="auto" latinLnBrk="0" hangingPunct="1">
              <a:lnSpc>
                <a:spcPct val="116100"/>
              </a:lnSpc>
              <a:spcBef>
                <a:spcPts val="600"/>
              </a:spcBef>
              <a:spcAft>
                <a:spcPts val="0"/>
              </a:spcAft>
              <a:buClr>
                <a:srgbClr val="223366"/>
              </a:buClr>
              <a:buSzPct val="96428"/>
              <a:buFont typeface="Arial" panose="020B0604020202020204" pitchFamily="34" charset="0"/>
              <a:buChar char="•"/>
              <a:tabLst>
                <a:tab pos="344170" algn="l"/>
                <a:tab pos="345440" algn="l"/>
              </a:tabLst>
              <a:defRPr/>
            </a:pPr>
            <a:r>
              <a:rPr kumimoji="0" sz="1400" b="0" i="0" u="none" strike="noStrike" kern="1200" cap="none" spc="-5" normalizeH="0" baseline="0" noProof="0">
                <a:ln>
                  <a:noFill/>
                </a:ln>
                <a:solidFill>
                  <a:prstClr val="black"/>
                </a:solidFill>
                <a:effectLst/>
                <a:uLnTx/>
                <a:uFillTx/>
                <a:latin typeface="Arial MT"/>
                <a:ea typeface="+mn-ea"/>
                <a:cs typeface="Arial MT"/>
              </a:rPr>
              <a:t>Python installation interprets and</a:t>
            </a:r>
            <a:r>
              <a:rPr kumimoji="0" lang="en-US" sz="1400" b="0" i="0" u="none" strike="noStrike" kern="1200" cap="none" spc="-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executes</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the</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code</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line</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by</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line</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at</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a</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time.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173736" marR="236220" lvl="0" indent="-173736" algn="just" defTabSz="914400" rtl="0" eaLnBrk="1" fontAlgn="auto" latinLnBrk="0" hangingPunct="1">
              <a:lnSpc>
                <a:spcPct val="116100"/>
              </a:lnSpc>
              <a:spcBef>
                <a:spcPts val="600"/>
              </a:spcBef>
              <a:spcAft>
                <a:spcPts val="0"/>
              </a:spcAft>
              <a:buClr>
                <a:srgbClr val="223366"/>
              </a:buClr>
              <a:buSzPct val="96428"/>
              <a:buFont typeface="Arial" panose="020B0604020202020204" pitchFamily="34" charset="0"/>
              <a:buChar char="•"/>
              <a:tabLst>
                <a:tab pos="344170" algn="l"/>
                <a:tab pos="345440" algn="l"/>
              </a:tabLst>
              <a:defRPr/>
            </a:pPr>
            <a:r>
              <a:rPr kumimoji="0" sz="1400" b="0" i="0" u="none" strike="noStrike" kern="1200" cap="none" spc="-5" normalizeH="0" baseline="0" noProof="0">
                <a:ln>
                  <a:noFill/>
                </a:ln>
                <a:solidFill>
                  <a:prstClr val="black"/>
                </a:solidFill>
                <a:effectLst/>
                <a:uLnTx/>
                <a:uFillTx/>
                <a:latin typeface="Arial MT"/>
                <a:ea typeface="+mn-ea"/>
                <a:cs typeface="Arial MT"/>
              </a:rPr>
              <a:t>Python interpreter </a:t>
            </a:r>
            <a:r>
              <a:rPr kumimoji="0" sz="1400" b="0" i="0" u="none" strike="noStrike" kern="1200" cap="none" spc="-10" normalizeH="0" baseline="0" noProof="0">
                <a:ln>
                  <a:noFill/>
                </a:ln>
                <a:solidFill>
                  <a:prstClr val="black"/>
                </a:solidFill>
                <a:effectLst/>
                <a:uLnTx/>
                <a:uFillTx/>
                <a:latin typeface="Arial MT"/>
                <a:ea typeface="+mn-ea"/>
                <a:cs typeface="Arial MT"/>
              </a:rPr>
              <a:t>offers </a:t>
            </a:r>
            <a:r>
              <a:rPr kumimoji="0" sz="1400" b="0" i="0" u="none" strike="noStrike" kern="1200" cap="none" spc="0" normalizeH="0" baseline="0" noProof="0">
                <a:ln>
                  <a:noFill/>
                </a:ln>
                <a:solidFill>
                  <a:prstClr val="black"/>
                </a:solidFill>
                <a:effectLst/>
                <a:uLnTx/>
                <a:uFillTx/>
                <a:latin typeface="Arial MT"/>
                <a:ea typeface="+mn-ea"/>
                <a:cs typeface="Arial MT"/>
              </a:rPr>
              <a:t>some </a:t>
            </a:r>
            <a:r>
              <a:rPr kumimoji="0" sz="1400" b="0" i="0" u="none" strike="noStrike" kern="1200" cap="none" spc="-5" normalizeH="0" baseline="0" noProof="0">
                <a:ln>
                  <a:noFill/>
                </a:ln>
                <a:solidFill>
                  <a:prstClr val="black"/>
                </a:solidFill>
                <a:effectLst/>
                <a:uLnTx/>
                <a:uFillTx/>
                <a:latin typeface="Arial MT"/>
                <a:ea typeface="+mn-ea"/>
                <a:cs typeface="Arial MT"/>
              </a:rPr>
              <a:t>pretty </a:t>
            </a:r>
            <a:r>
              <a:rPr kumimoji="0" sz="1400" b="0" i="0" u="none" strike="noStrike" kern="1200" cap="none" spc="-375"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cool</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features:</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548640" lvl="1" indent="-173736">
              <a:spcBef>
                <a:spcPts val="600"/>
              </a:spcBef>
              <a:buClr>
                <a:srgbClr val="223366"/>
              </a:buClr>
              <a:buFont typeface="Arial" panose="020B0604020202020204" pitchFamily="34" charset="0"/>
              <a:buChar char="•"/>
              <a:tabLst>
                <a:tab pos="636270" algn="l"/>
                <a:tab pos="637540" algn="l"/>
              </a:tabLst>
              <a:defRPr/>
            </a:pPr>
            <a:r>
              <a:rPr kumimoji="0" b="0" i="0" u="none" strike="noStrike" kern="1200" cap="none" spc="-5" normalizeH="0" baseline="0" noProof="0">
                <a:ln>
                  <a:noFill/>
                </a:ln>
                <a:solidFill>
                  <a:prstClr val="black"/>
                </a:solidFill>
                <a:effectLst/>
                <a:uLnTx/>
                <a:uFillTx/>
                <a:latin typeface="Arial MT"/>
                <a:ea typeface="+mn-ea"/>
                <a:cs typeface="Arial MT"/>
              </a:rPr>
              <a:t>Interactive</a:t>
            </a:r>
            <a:r>
              <a:rPr kumimoji="0" b="0" i="0" u="none" strike="noStrike" kern="1200" cap="none" spc="-50" normalizeH="0" baseline="0" noProof="0">
                <a:ln>
                  <a:noFill/>
                </a:ln>
                <a:solidFill>
                  <a:prstClr val="black"/>
                </a:solidFill>
                <a:effectLst/>
                <a:uLnTx/>
                <a:uFillTx/>
                <a:latin typeface="Arial MT"/>
                <a:ea typeface="+mn-ea"/>
                <a:cs typeface="Arial MT"/>
              </a:rPr>
              <a:t> </a:t>
            </a:r>
            <a:r>
              <a:rPr kumimoji="0" b="0" i="0" u="none" strike="noStrike" kern="1200" cap="none" spc="-5" normalizeH="0" baseline="0" noProof="0">
                <a:ln>
                  <a:noFill/>
                </a:ln>
                <a:solidFill>
                  <a:prstClr val="black"/>
                </a:solidFill>
                <a:effectLst/>
                <a:uLnTx/>
                <a:uFillTx/>
                <a:latin typeface="Arial MT"/>
                <a:ea typeface="+mn-ea"/>
                <a:cs typeface="Arial MT"/>
              </a:rPr>
              <a:t>editing</a:t>
            </a:r>
            <a:endParaRPr kumimoji="0" b="0" i="0" u="none" strike="noStrike" kern="1200" cap="none" spc="0" normalizeH="0" baseline="0" noProof="0">
              <a:ln>
                <a:noFill/>
              </a:ln>
              <a:solidFill>
                <a:prstClr val="black"/>
              </a:solidFill>
              <a:effectLst/>
              <a:uLnTx/>
              <a:uFillTx/>
              <a:latin typeface="Arial MT"/>
              <a:ea typeface="+mn-ea"/>
              <a:cs typeface="Arial MT"/>
            </a:endParaRPr>
          </a:p>
          <a:p>
            <a:pPr marL="548640" lvl="1" indent="-173736">
              <a:spcBef>
                <a:spcPts val="600"/>
              </a:spcBef>
              <a:buClr>
                <a:srgbClr val="223366"/>
              </a:buClr>
              <a:buFont typeface="Arial" panose="020B0604020202020204" pitchFamily="34" charset="0"/>
              <a:buChar char="•"/>
              <a:tabLst>
                <a:tab pos="636270" algn="l"/>
                <a:tab pos="637540" algn="l"/>
              </a:tabLst>
              <a:defRPr/>
            </a:pPr>
            <a:r>
              <a:rPr kumimoji="0" b="0" i="0" u="none" strike="noStrike" kern="1200" cap="none" spc="-5" normalizeH="0" baseline="0" noProof="0">
                <a:ln>
                  <a:noFill/>
                </a:ln>
                <a:solidFill>
                  <a:prstClr val="black"/>
                </a:solidFill>
                <a:effectLst/>
                <a:uLnTx/>
                <a:uFillTx/>
                <a:latin typeface="Arial MT"/>
                <a:ea typeface="+mn-ea"/>
                <a:cs typeface="Arial MT"/>
              </a:rPr>
              <a:t>History</a:t>
            </a:r>
            <a:r>
              <a:rPr kumimoji="0" b="0" i="0" u="none" strike="noStrike" kern="1200" cap="none" spc="-50" normalizeH="0" baseline="0" noProof="0">
                <a:ln>
                  <a:noFill/>
                </a:ln>
                <a:solidFill>
                  <a:prstClr val="black"/>
                </a:solidFill>
                <a:effectLst/>
                <a:uLnTx/>
                <a:uFillTx/>
                <a:latin typeface="Arial MT"/>
                <a:ea typeface="+mn-ea"/>
                <a:cs typeface="Arial MT"/>
              </a:rPr>
              <a:t> </a:t>
            </a:r>
            <a:r>
              <a:rPr kumimoji="0" b="0" i="0" u="none" strike="noStrike" kern="1200" cap="none" spc="0" normalizeH="0" baseline="0" noProof="0">
                <a:ln>
                  <a:noFill/>
                </a:ln>
                <a:solidFill>
                  <a:prstClr val="black"/>
                </a:solidFill>
                <a:effectLst/>
                <a:uLnTx/>
                <a:uFillTx/>
                <a:latin typeface="Arial MT"/>
                <a:ea typeface="+mn-ea"/>
                <a:cs typeface="Arial MT"/>
              </a:rPr>
              <a:t>substitution</a:t>
            </a:r>
          </a:p>
          <a:p>
            <a:pPr marL="548640" marR="174625" lvl="1" indent="-173736">
              <a:lnSpc>
                <a:spcPct val="116100"/>
              </a:lnSpc>
              <a:spcBef>
                <a:spcPts val="600"/>
              </a:spcBef>
              <a:buClr>
                <a:srgbClr val="223366"/>
              </a:buClr>
              <a:buFont typeface="Arial" panose="020B0604020202020204" pitchFamily="34" charset="0"/>
              <a:buChar char="•"/>
              <a:tabLst>
                <a:tab pos="636270" algn="l"/>
                <a:tab pos="637540" algn="l"/>
              </a:tabLst>
              <a:defRPr/>
            </a:pPr>
            <a:r>
              <a:rPr kumimoji="0" b="0" i="0" u="none" strike="noStrike" kern="1200" cap="none" spc="-5" normalizeH="0" baseline="0" noProof="0">
                <a:ln>
                  <a:noFill/>
                </a:ln>
                <a:solidFill>
                  <a:prstClr val="black"/>
                </a:solidFill>
                <a:effectLst/>
                <a:uLnTx/>
                <a:uFillTx/>
                <a:latin typeface="Arial MT"/>
                <a:ea typeface="+mn-ea"/>
                <a:cs typeface="Arial MT"/>
              </a:rPr>
              <a:t>Code</a:t>
            </a:r>
            <a:r>
              <a:rPr kumimoji="0" b="0" i="0" u="none" strike="noStrike" kern="1200" cap="none" spc="-30" normalizeH="0" baseline="0" noProof="0">
                <a:ln>
                  <a:noFill/>
                </a:ln>
                <a:solidFill>
                  <a:prstClr val="black"/>
                </a:solidFill>
                <a:effectLst/>
                <a:uLnTx/>
                <a:uFillTx/>
                <a:latin typeface="Arial MT"/>
                <a:ea typeface="+mn-ea"/>
                <a:cs typeface="Arial MT"/>
              </a:rPr>
              <a:t> </a:t>
            </a:r>
            <a:r>
              <a:rPr kumimoji="0" b="0" i="0" u="none" strike="noStrike" kern="1200" cap="none" spc="0" normalizeH="0" baseline="0" noProof="0">
                <a:ln>
                  <a:noFill/>
                </a:ln>
                <a:solidFill>
                  <a:prstClr val="black"/>
                </a:solidFill>
                <a:effectLst/>
                <a:uLnTx/>
                <a:uFillTx/>
                <a:latin typeface="Arial MT"/>
                <a:ea typeface="+mn-ea"/>
                <a:cs typeface="Arial MT"/>
              </a:rPr>
              <a:t>completion</a:t>
            </a:r>
            <a:r>
              <a:rPr kumimoji="0" b="0" i="0" u="none" strike="noStrike" kern="1200" cap="none" spc="-25" normalizeH="0" baseline="0" noProof="0">
                <a:ln>
                  <a:noFill/>
                </a:ln>
                <a:solidFill>
                  <a:prstClr val="black"/>
                </a:solidFill>
                <a:effectLst/>
                <a:uLnTx/>
                <a:uFillTx/>
                <a:latin typeface="Arial MT"/>
                <a:ea typeface="+mn-ea"/>
                <a:cs typeface="Arial MT"/>
              </a:rPr>
              <a:t> </a:t>
            </a:r>
            <a:r>
              <a:rPr kumimoji="0" b="0" i="0" u="none" strike="noStrike" kern="1200" cap="none" spc="-5" normalizeH="0" baseline="0" noProof="0">
                <a:ln>
                  <a:noFill/>
                </a:ln>
                <a:solidFill>
                  <a:prstClr val="black"/>
                </a:solidFill>
                <a:effectLst/>
                <a:uLnTx/>
                <a:uFillTx/>
                <a:latin typeface="Arial MT"/>
                <a:ea typeface="+mn-ea"/>
                <a:cs typeface="Arial MT"/>
              </a:rPr>
              <a:t>on</a:t>
            </a:r>
            <a:r>
              <a:rPr kumimoji="0" b="0" i="0" u="none" strike="noStrike" kern="1200" cap="none" spc="-25" normalizeH="0" baseline="0" noProof="0">
                <a:ln>
                  <a:noFill/>
                </a:ln>
                <a:solidFill>
                  <a:prstClr val="black"/>
                </a:solidFill>
                <a:effectLst/>
                <a:uLnTx/>
                <a:uFillTx/>
                <a:latin typeface="Arial MT"/>
                <a:ea typeface="+mn-ea"/>
                <a:cs typeface="Arial MT"/>
              </a:rPr>
              <a:t> </a:t>
            </a:r>
            <a:r>
              <a:rPr kumimoji="0" b="0" i="0" u="none" strike="noStrike" kern="1200" cap="none" spc="0" normalizeH="0" baseline="0" noProof="0">
                <a:ln>
                  <a:noFill/>
                </a:ln>
                <a:solidFill>
                  <a:prstClr val="black"/>
                </a:solidFill>
                <a:effectLst/>
                <a:uLnTx/>
                <a:uFillTx/>
                <a:latin typeface="Arial MT"/>
                <a:ea typeface="+mn-ea"/>
                <a:cs typeface="Arial MT"/>
              </a:rPr>
              <a:t>systems</a:t>
            </a:r>
            <a:r>
              <a:rPr kumimoji="0" b="0" i="0" u="none" strike="noStrike" kern="1200" cap="none" spc="-30" normalizeH="0" baseline="0" noProof="0">
                <a:ln>
                  <a:noFill/>
                </a:ln>
                <a:solidFill>
                  <a:prstClr val="black"/>
                </a:solidFill>
                <a:effectLst/>
                <a:uLnTx/>
                <a:uFillTx/>
                <a:latin typeface="Arial MT"/>
                <a:ea typeface="+mn-ea"/>
                <a:cs typeface="Arial MT"/>
              </a:rPr>
              <a:t> </a:t>
            </a:r>
            <a:r>
              <a:rPr kumimoji="0" b="0" i="0" u="none" strike="noStrike" kern="1200" cap="none" spc="-5" normalizeH="0" baseline="0" noProof="0">
                <a:ln>
                  <a:noFill/>
                </a:ln>
                <a:solidFill>
                  <a:prstClr val="black"/>
                </a:solidFill>
                <a:effectLst/>
                <a:uLnTx/>
                <a:uFillTx/>
                <a:latin typeface="Arial MT"/>
                <a:ea typeface="+mn-ea"/>
                <a:cs typeface="Arial MT"/>
              </a:rPr>
              <a:t>with </a:t>
            </a:r>
            <a:r>
              <a:rPr kumimoji="0" b="0" i="0" u="none" strike="noStrike" kern="1200" cap="none" spc="-375" normalizeH="0" baseline="0" noProof="0">
                <a:ln>
                  <a:noFill/>
                </a:ln>
                <a:solidFill>
                  <a:prstClr val="black"/>
                </a:solidFill>
                <a:effectLst/>
                <a:uLnTx/>
                <a:uFillTx/>
                <a:latin typeface="Arial MT"/>
                <a:ea typeface="+mn-ea"/>
                <a:cs typeface="Arial MT"/>
              </a:rPr>
              <a:t> </a:t>
            </a:r>
            <a:r>
              <a:rPr kumimoji="0" b="0" i="0" u="none" strike="noStrike" kern="1200" cap="none" spc="0" normalizeH="0" baseline="0" noProof="0">
                <a:ln>
                  <a:noFill/>
                </a:ln>
                <a:solidFill>
                  <a:prstClr val="black"/>
                </a:solidFill>
                <a:effectLst/>
                <a:uLnTx/>
                <a:uFillTx/>
                <a:latin typeface="Arial MT"/>
                <a:ea typeface="+mn-ea"/>
                <a:cs typeface="Arial MT"/>
              </a:rPr>
              <a:t>support</a:t>
            </a:r>
            <a:r>
              <a:rPr kumimoji="0" b="0" i="0" u="none" strike="noStrike" kern="1200" cap="none" spc="-10" normalizeH="0" baseline="0" noProof="0">
                <a:ln>
                  <a:noFill/>
                </a:ln>
                <a:solidFill>
                  <a:prstClr val="black"/>
                </a:solidFill>
                <a:effectLst/>
                <a:uLnTx/>
                <a:uFillTx/>
                <a:latin typeface="Arial MT"/>
                <a:ea typeface="+mn-ea"/>
                <a:cs typeface="Arial MT"/>
              </a:rPr>
              <a:t> </a:t>
            </a:r>
            <a:r>
              <a:rPr kumimoji="0" b="0" i="0" u="none" strike="noStrike" kern="1200" cap="none" spc="-5" normalizeH="0" baseline="0" noProof="0">
                <a:ln>
                  <a:noFill/>
                </a:ln>
                <a:solidFill>
                  <a:prstClr val="black"/>
                </a:solidFill>
                <a:effectLst/>
                <a:uLnTx/>
                <a:uFillTx/>
                <a:latin typeface="Arial MT"/>
                <a:ea typeface="+mn-ea"/>
                <a:cs typeface="Arial MT"/>
              </a:rPr>
              <a:t>for</a:t>
            </a:r>
            <a:r>
              <a:rPr kumimoji="0" b="0" i="0" u="none" strike="noStrike" kern="1200" cap="none" spc="-10" normalizeH="0" baseline="0" noProof="0">
                <a:ln>
                  <a:noFill/>
                </a:ln>
                <a:solidFill>
                  <a:prstClr val="black"/>
                </a:solidFill>
                <a:effectLst/>
                <a:uLnTx/>
                <a:uFillTx/>
                <a:latin typeface="Arial MT"/>
                <a:ea typeface="+mn-ea"/>
                <a:cs typeface="Arial MT"/>
              </a:rPr>
              <a:t> </a:t>
            </a:r>
            <a:r>
              <a:rPr kumimoji="0" lang="en-US" b="0" i="0" u="none" strike="noStrike" kern="1200" cap="none" spc="0" normalizeH="0" baseline="0" noProof="0" err="1">
                <a:ln>
                  <a:noFill/>
                </a:ln>
                <a:solidFill>
                  <a:prstClr val="black"/>
                </a:solidFill>
                <a:effectLst/>
                <a:uLnTx/>
                <a:uFillTx/>
                <a:latin typeface="Arial MT"/>
                <a:ea typeface="+mn-ea"/>
                <a:cs typeface="Arial MT"/>
              </a:rPr>
              <a:t>readline</a:t>
            </a:r>
            <a:endParaRPr kumimoji="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3" cstate="print"/>
          <a:stretch>
            <a:fillRect/>
          </a:stretch>
        </p:blipFill>
        <p:spPr>
          <a:xfrm>
            <a:off x="5233409" y="1403683"/>
            <a:ext cx="3478814" cy="1905885"/>
          </a:xfrm>
          <a:prstGeom prst="rect">
            <a:avLst/>
          </a:prstGeom>
        </p:spPr>
      </p:pic>
      <p:sp>
        <p:nvSpPr>
          <p:cNvPr id="6" name="Rectangle: Rounded Corners 5">
            <a:hlinkClick r:id="rId4"/>
            <a:extLst>
              <a:ext uri="{FF2B5EF4-FFF2-40B4-BE49-F238E27FC236}">
                <a16:creationId xmlns:a16="http://schemas.microsoft.com/office/drawing/2014/main" id="{D41BC4C2-0BBF-D5E7-F6D1-E2C442DF9F34}"/>
              </a:ext>
            </a:extLst>
          </p:cNvPr>
          <p:cNvSpPr/>
          <p:nvPr/>
        </p:nvSpPr>
        <p:spPr>
          <a:xfrm>
            <a:off x="7622746" y="4419608"/>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9pPr>
          </a:lstStyle>
          <a:p>
            <a:pPr algn="ctr"/>
            <a:r>
              <a:rPr lang="en-US" sz="1200">
                <a:solidFill>
                  <a:schemeClr val="bg1"/>
                </a:solidFill>
                <a:hlinkClick r:id="rId4">
                  <a:extLst>
                    <a:ext uri="{A12FA001-AC4F-418D-AE19-62706E023703}">
                      <ahyp:hlinkClr xmlns:ahyp="http://schemas.microsoft.com/office/drawing/2018/hyperlinkcolor" val="tx"/>
                    </a:ext>
                  </a:extLst>
                </a:hlinkClick>
              </a:rPr>
              <a:t>Reference link</a:t>
            </a:r>
            <a:endParaRPr lang="en-IN" sz="1200">
              <a:solidFill>
                <a:schemeClr val="bg1"/>
              </a:solidFill>
            </a:endParaRPr>
          </a:p>
        </p:txBody>
      </p:sp>
      <p:sp>
        <p:nvSpPr>
          <p:cNvPr id="8" name="TextBox 8">
            <a:extLst>
              <a:ext uri="{FF2B5EF4-FFF2-40B4-BE49-F238E27FC236}">
                <a16:creationId xmlns:a16="http://schemas.microsoft.com/office/drawing/2014/main" id="{E497D9D6-5F68-9040-437C-AD12708C64D6}"/>
              </a:ext>
            </a:extLst>
          </p:cNvPr>
          <p:cNvSpPr txBox="1"/>
          <p:nvPr/>
        </p:nvSpPr>
        <p:spPr>
          <a:xfrm>
            <a:off x="7849100" y="4178450"/>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IN" sz="900" b="1">
                <a:solidFill>
                  <a:srgbClr val="002060"/>
                </a:solidFill>
              </a:rPr>
              <a:t>Click here</a:t>
            </a:r>
          </a:p>
        </p:txBody>
      </p:sp>
      <p:sp>
        <p:nvSpPr>
          <p:cNvPr id="11" name="object 2">
            <a:extLst>
              <a:ext uri="{FF2B5EF4-FFF2-40B4-BE49-F238E27FC236}">
                <a16:creationId xmlns:a16="http://schemas.microsoft.com/office/drawing/2014/main" id="{88D51900-2391-8F2A-061C-B8611ED07031}"/>
              </a:ext>
            </a:extLst>
          </p:cNvPr>
          <p:cNvSpPr txBox="1">
            <a:spLocks/>
          </p:cNvSpPr>
          <p:nvPr/>
        </p:nvSpPr>
        <p:spPr>
          <a:xfrm>
            <a:off x="214760" y="767080"/>
            <a:ext cx="1226185" cy="259045"/>
          </a:xfrm>
          <a:prstGeom prst="rect">
            <a:avLst/>
          </a:prstGeom>
        </p:spPr>
        <p:txBody>
          <a:bodyPr vert="horz" wrap="square" lIns="0" tIns="12700"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00" b="0" i="0" u="none" strike="noStrike" cap="none">
                <a:solidFill>
                  <a:schemeClr val="tx1"/>
                </a:solidFill>
                <a:latin typeface="Arial MT"/>
                <a:ea typeface="Arial"/>
                <a:cs typeface="Arial MT"/>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spcBef>
                <a:spcPts val="100"/>
              </a:spcBef>
            </a:pPr>
            <a:r>
              <a:rPr lang="en-IN" sz="1600" b="1" spc="-5">
                <a:solidFill>
                  <a:srgbClr val="223366"/>
                </a:solidFill>
                <a:latin typeface="+mj-lt"/>
              </a:rPr>
              <a:t>Features</a:t>
            </a:r>
          </a:p>
        </p:txBody>
      </p:sp>
    </p:spTree>
    <p:extLst>
      <p:ext uri="{BB962C8B-B14F-4D97-AF65-F5344CB8AC3E}">
        <p14:creationId xmlns:p14="http://schemas.microsoft.com/office/powerpoint/2010/main" val="255272870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1" y="767921"/>
            <a:ext cx="3250231" cy="259045"/>
          </a:xfrm>
          <a:prstGeom prst="rect">
            <a:avLst/>
          </a:prstGeom>
        </p:spPr>
        <p:txBody>
          <a:bodyPr vert="horz" wrap="square" lIns="0" tIns="12700" rIns="0" bIns="0" rtlCol="0">
            <a:spAutoFit/>
          </a:bodyPr>
          <a:lstStyle/>
          <a:p>
            <a:pPr marL="12700">
              <a:lnSpc>
                <a:spcPct val="100000"/>
              </a:lnSpc>
              <a:spcBef>
                <a:spcPts val="100"/>
              </a:spcBef>
            </a:pPr>
            <a:r>
              <a:rPr lang="en-US" sz="1600" b="1" spc="-5">
                <a:solidFill>
                  <a:srgbClr val="223366"/>
                </a:solidFill>
              </a:rPr>
              <a:t>Example – Default Constructor</a:t>
            </a:r>
            <a:endParaRPr lang="en-IN" sz="1600" b="1" spc="-5">
              <a:solidFill>
                <a:srgbClr val="223366"/>
              </a:solidFill>
            </a:endParaRPr>
          </a:p>
        </p:txBody>
      </p:sp>
      <p:sp>
        <p:nvSpPr>
          <p:cNvPr id="4" name="Content Placeholder 2">
            <a:extLst>
              <a:ext uri="{FF2B5EF4-FFF2-40B4-BE49-F238E27FC236}">
                <a16:creationId xmlns:a16="http://schemas.microsoft.com/office/drawing/2014/main" id="{158D392B-6AEA-2FCA-1DA8-18F9B6CBE83D}"/>
              </a:ext>
            </a:extLst>
          </p:cNvPr>
          <p:cNvSpPr txBox="1">
            <a:spLocks/>
          </p:cNvSpPr>
          <p:nvPr/>
        </p:nvSpPr>
        <p:spPr>
          <a:xfrm>
            <a:off x="2381764" y="1261690"/>
            <a:ext cx="4391659" cy="3230879"/>
          </a:xfrm>
          <a:prstGeom prst="rect">
            <a:avLst/>
          </a:prstGeom>
        </p:spPr>
        <p:style>
          <a:lnRef idx="1">
            <a:schemeClr val="accent5"/>
          </a:lnRef>
          <a:fillRef idx="2">
            <a:schemeClr val="accent5"/>
          </a:fillRef>
          <a:effectRef idx="1">
            <a:schemeClr val="accent5"/>
          </a:effectRef>
          <a:fontRef idx="minor">
            <a:schemeClr val="dk1"/>
          </a:fontRef>
        </p:style>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en-US"/>
              <a:t>class student:</a:t>
            </a:r>
          </a:p>
          <a:p>
            <a:r>
              <a:rPr lang="en-US"/>
              <a:t>	def __</a:t>
            </a:r>
            <a:r>
              <a:rPr lang="en-US" err="1"/>
              <a:t>init</a:t>
            </a:r>
            <a:r>
              <a:rPr lang="en-US"/>
              <a:t>__(self):</a:t>
            </a:r>
          </a:p>
          <a:p>
            <a:r>
              <a:rPr lang="en-US"/>
              <a:t>		self.name=“</a:t>
            </a:r>
            <a:r>
              <a:rPr lang="en-US" err="1"/>
              <a:t>xyz</a:t>
            </a:r>
            <a:r>
              <a:rPr lang="en-US"/>
              <a:t>”</a:t>
            </a:r>
          </a:p>
          <a:p>
            <a:r>
              <a:rPr lang="en-US"/>
              <a:t>		</a:t>
            </a:r>
            <a:r>
              <a:rPr lang="en-US" err="1"/>
              <a:t>self.age</a:t>
            </a:r>
            <a:r>
              <a:rPr lang="en-US"/>
              <a:t>=30</a:t>
            </a:r>
          </a:p>
          <a:p>
            <a:r>
              <a:rPr lang="en-US"/>
              <a:t>	def display(self):</a:t>
            </a:r>
          </a:p>
          <a:p>
            <a:r>
              <a:rPr lang="en-US"/>
              <a:t>		print(“details are”,</a:t>
            </a:r>
            <a:r>
              <a:rPr lang="en-US" err="1"/>
              <a:t>self.name,self.age</a:t>
            </a:r>
            <a:r>
              <a:rPr lang="en-US"/>
              <a:t>)</a:t>
            </a:r>
          </a:p>
          <a:p>
            <a:r>
              <a:rPr lang="en-US"/>
              <a:t>s=student(“xyz”,30)</a:t>
            </a:r>
          </a:p>
          <a:p>
            <a:r>
              <a:rPr lang="en-US" err="1"/>
              <a:t>s.display</a:t>
            </a:r>
            <a:r>
              <a:rPr lang="en-US"/>
              <a:t>()</a:t>
            </a:r>
          </a:p>
          <a:p>
            <a:r>
              <a:rPr lang="en-US" u="sng"/>
              <a:t>Output</a:t>
            </a:r>
          </a:p>
          <a:p>
            <a:r>
              <a:rPr lang="en-US"/>
              <a:t>details are </a:t>
            </a:r>
            <a:r>
              <a:rPr lang="en-US" err="1"/>
              <a:t>xyz</a:t>
            </a:r>
            <a:r>
              <a:rPr lang="en-US"/>
              <a:t> 30</a:t>
            </a:r>
          </a:p>
          <a:p>
            <a:endParaRPr lang="en-IN"/>
          </a:p>
        </p:txBody>
      </p:sp>
    </p:spTree>
    <p:extLst>
      <p:ext uri="{BB962C8B-B14F-4D97-AF65-F5344CB8AC3E}">
        <p14:creationId xmlns:p14="http://schemas.microsoft.com/office/powerpoint/2010/main" val="83450929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1" y="767921"/>
            <a:ext cx="3781174" cy="259045"/>
          </a:xfrm>
          <a:prstGeom prst="rect">
            <a:avLst/>
          </a:prstGeom>
        </p:spPr>
        <p:txBody>
          <a:bodyPr vert="horz" wrap="square" lIns="0" tIns="12700" rIns="0" bIns="0" rtlCol="0">
            <a:spAutoFit/>
          </a:bodyPr>
          <a:lstStyle/>
          <a:p>
            <a:pPr marL="12700">
              <a:lnSpc>
                <a:spcPct val="100000"/>
              </a:lnSpc>
              <a:spcBef>
                <a:spcPts val="100"/>
              </a:spcBef>
            </a:pPr>
            <a:r>
              <a:rPr lang="en-US" sz="1600" b="1" spc="-5">
                <a:solidFill>
                  <a:srgbClr val="223366"/>
                </a:solidFill>
              </a:rPr>
              <a:t>Example – Parameterized Constructor </a:t>
            </a:r>
            <a:endParaRPr lang="en-IN" sz="1600" b="1" spc="-5">
              <a:solidFill>
                <a:srgbClr val="223366"/>
              </a:solidFill>
            </a:endParaRPr>
          </a:p>
        </p:txBody>
      </p:sp>
      <p:sp>
        <p:nvSpPr>
          <p:cNvPr id="3" name="Content Placeholder 2">
            <a:extLst>
              <a:ext uri="{FF2B5EF4-FFF2-40B4-BE49-F238E27FC236}">
                <a16:creationId xmlns:a16="http://schemas.microsoft.com/office/drawing/2014/main" id="{0E16F19D-A3EE-DC8C-8C54-D28050025D2F}"/>
              </a:ext>
            </a:extLst>
          </p:cNvPr>
          <p:cNvSpPr txBox="1">
            <a:spLocks/>
          </p:cNvSpPr>
          <p:nvPr/>
        </p:nvSpPr>
        <p:spPr>
          <a:xfrm>
            <a:off x="2370183" y="1291842"/>
            <a:ext cx="4391659" cy="3230879"/>
          </a:xfrm>
          <a:prstGeom prst="rect">
            <a:avLst/>
          </a:prstGeom>
        </p:spPr>
        <p:style>
          <a:lnRef idx="1">
            <a:schemeClr val="accent5"/>
          </a:lnRef>
          <a:fillRef idx="2">
            <a:schemeClr val="accent5"/>
          </a:fillRef>
          <a:effectRef idx="1">
            <a:schemeClr val="accent5"/>
          </a:effectRef>
          <a:fontRef idx="minor">
            <a:schemeClr val="dk1"/>
          </a:fontRef>
        </p:style>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en-US"/>
              <a:t>class student:</a:t>
            </a:r>
          </a:p>
          <a:p>
            <a:r>
              <a:rPr lang="en-US"/>
              <a:t>	def __</a:t>
            </a:r>
            <a:r>
              <a:rPr lang="en-US" err="1"/>
              <a:t>init</a:t>
            </a:r>
            <a:r>
              <a:rPr lang="en-US"/>
              <a:t>__(</a:t>
            </a:r>
            <a:r>
              <a:rPr lang="en-US" err="1"/>
              <a:t>self,n,a</a:t>
            </a:r>
            <a:r>
              <a:rPr lang="en-US"/>
              <a:t>):</a:t>
            </a:r>
          </a:p>
          <a:p>
            <a:r>
              <a:rPr lang="en-US"/>
              <a:t>		self.name=n</a:t>
            </a:r>
          </a:p>
          <a:p>
            <a:r>
              <a:rPr lang="en-US"/>
              <a:t>		</a:t>
            </a:r>
            <a:r>
              <a:rPr lang="en-US" err="1"/>
              <a:t>self.age</a:t>
            </a:r>
            <a:r>
              <a:rPr lang="en-US"/>
              <a:t>=a</a:t>
            </a:r>
          </a:p>
          <a:p>
            <a:r>
              <a:rPr lang="en-US"/>
              <a:t>	def display(self):</a:t>
            </a:r>
          </a:p>
          <a:p>
            <a:r>
              <a:rPr lang="en-US"/>
              <a:t>		print(“details are”,</a:t>
            </a:r>
            <a:r>
              <a:rPr lang="en-US" err="1"/>
              <a:t>self.name,self.age</a:t>
            </a:r>
            <a:r>
              <a:rPr lang="en-US"/>
              <a:t>)</a:t>
            </a:r>
          </a:p>
          <a:p>
            <a:r>
              <a:rPr lang="en-US"/>
              <a:t>s=student(“xyz”,30)</a:t>
            </a:r>
          </a:p>
          <a:p>
            <a:r>
              <a:rPr lang="en-US" err="1"/>
              <a:t>s.display</a:t>
            </a:r>
            <a:r>
              <a:rPr lang="en-US"/>
              <a:t>()</a:t>
            </a:r>
          </a:p>
          <a:p>
            <a:r>
              <a:rPr lang="en-US" u="sng"/>
              <a:t>Output</a:t>
            </a:r>
          </a:p>
          <a:p>
            <a:r>
              <a:rPr lang="en-US"/>
              <a:t>details are </a:t>
            </a:r>
            <a:r>
              <a:rPr lang="en-US" err="1"/>
              <a:t>xyz</a:t>
            </a:r>
            <a:r>
              <a:rPr lang="en-US"/>
              <a:t> 30</a:t>
            </a:r>
          </a:p>
          <a:p>
            <a:endParaRPr lang="en-IN"/>
          </a:p>
        </p:txBody>
      </p:sp>
    </p:spTree>
    <p:extLst>
      <p:ext uri="{BB962C8B-B14F-4D97-AF65-F5344CB8AC3E}">
        <p14:creationId xmlns:p14="http://schemas.microsoft.com/office/powerpoint/2010/main" val="353797073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1" y="767921"/>
            <a:ext cx="3869663" cy="259045"/>
          </a:xfrm>
          <a:prstGeom prst="rect">
            <a:avLst/>
          </a:prstGeom>
        </p:spPr>
        <p:txBody>
          <a:bodyPr vert="horz" wrap="square" lIns="0" tIns="12700" rIns="0" bIns="0" rtlCol="0">
            <a:spAutoFit/>
          </a:bodyPr>
          <a:lstStyle/>
          <a:p>
            <a:pPr marL="12700">
              <a:lnSpc>
                <a:spcPct val="100000"/>
              </a:lnSpc>
              <a:spcBef>
                <a:spcPts val="100"/>
              </a:spcBef>
            </a:pPr>
            <a:r>
              <a:rPr lang="en-US" sz="1600" b="1" spc="-5">
                <a:solidFill>
                  <a:srgbClr val="223366"/>
                </a:solidFill>
              </a:rPr>
              <a:t>Class variables and Instance Variables</a:t>
            </a:r>
            <a:endParaRPr lang="en-IN" sz="1600" b="1" spc="-5">
              <a:solidFill>
                <a:srgbClr val="223366"/>
              </a:solidFill>
            </a:endParaRPr>
          </a:p>
        </p:txBody>
      </p:sp>
      <p:sp>
        <p:nvSpPr>
          <p:cNvPr id="5" name="TextBox 4">
            <a:extLst>
              <a:ext uri="{FF2B5EF4-FFF2-40B4-BE49-F238E27FC236}">
                <a16:creationId xmlns:a16="http://schemas.microsoft.com/office/drawing/2014/main" id="{B424B71B-1FE1-3927-3ABD-BF4AA3D484A7}"/>
              </a:ext>
            </a:extLst>
          </p:cNvPr>
          <p:cNvSpPr txBox="1"/>
          <p:nvPr/>
        </p:nvSpPr>
        <p:spPr>
          <a:xfrm>
            <a:off x="141900" y="1026966"/>
            <a:ext cx="8136862" cy="2769989"/>
          </a:xfrm>
          <a:prstGeom prst="rect">
            <a:avLst/>
          </a:prstGeom>
          <a:noFill/>
        </p:spPr>
        <p:txBody>
          <a:bodyPr wrap="square">
            <a:spAutoFit/>
          </a:bodyPr>
          <a:lstStyle/>
          <a:p>
            <a:pPr>
              <a:spcBef>
                <a:spcPts val="600"/>
              </a:spcBef>
              <a:buClr>
                <a:srgbClr val="223366"/>
              </a:buClr>
            </a:pPr>
            <a:r>
              <a:rPr lang="en-US" b="1"/>
              <a:t>Class Variables — </a:t>
            </a:r>
            <a:r>
              <a:rPr lang="en-US"/>
              <a:t>Declared inside the class definition (but outside any of the instance methods). They are not tied to any particular object of the class, hence shared across all the objects of the class. Modifying a class variable affects all object’s instances at the same time.</a:t>
            </a:r>
            <a:endParaRPr lang="en-US" b="1"/>
          </a:p>
          <a:p>
            <a:pPr>
              <a:spcBef>
                <a:spcPts val="600"/>
              </a:spcBef>
              <a:buClr>
                <a:srgbClr val="223366"/>
              </a:buClr>
            </a:pPr>
            <a:r>
              <a:rPr lang="en-US" b="1"/>
              <a:t>Instance Variable — </a:t>
            </a:r>
            <a:r>
              <a:rPr lang="en-US"/>
              <a:t>Declared inside the constructor method of the class (the __</a:t>
            </a:r>
            <a:r>
              <a:rPr lang="en-US" err="1"/>
              <a:t>init</a:t>
            </a:r>
            <a:r>
              <a:rPr lang="en-US"/>
              <a:t>__ method). They are tied to the particular object instance of the class, hence the contents of an instance variable are completely independent from one object instance to the other.</a:t>
            </a:r>
            <a:endParaRPr lang="en-US" b="1"/>
          </a:p>
          <a:p>
            <a:pPr>
              <a:spcBef>
                <a:spcPts val="600"/>
              </a:spcBef>
              <a:buClr>
                <a:srgbClr val="223366"/>
              </a:buClr>
            </a:pPr>
            <a:r>
              <a:rPr lang="en-US"/>
              <a:t>Example:</a:t>
            </a:r>
          </a:p>
          <a:p>
            <a:pPr>
              <a:spcBef>
                <a:spcPts val="600"/>
              </a:spcBef>
              <a:buClr>
                <a:srgbClr val="223366"/>
              </a:buClr>
            </a:pPr>
            <a:r>
              <a:rPr lang="en-US"/>
              <a:t>class Car:</a:t>
            </a:r>
            <a:br>
              <a:rPr lang="en-US"/>
            </a:br>
            <a:r>
              <a:rPr lang="en-US"/>
              <a:t>	wheels = 4 # Class variable</a:t>
            </a:r>
          </a:p>
          <a:p>
            <a:pPr>
              <a:spcBef>
                <a:spcPts val="600"/>
              </a:spcBef>
              <a:buClr>
                <a:srgbClr val="223366"/>
              </a:buClr>
            </a:pPr>
            <a:r>
              <a:rPr lang="en-US"/>
              <a:t> 	def __</a:t>
            </a:r>
            <a:r>
              <a:rPr lang="en-US" err="1"/>
              <a:t>init</a:t>
            </a:r>
            <a:r>
              <a:rPr lang="en-US"/>
              <a:t>__(self, name):</a:t>
            </a:r>
            <a:br>
              <a:rPr lang="en-US"/>
            </a:br>
            <a:r>
              <a:rPr lang="en-US"/>
              <a:t>		self.name = name #Instance variable</a:t>
            </a:r>
          </a:p>
        </p:txBody>
      </p:sp>
    </p:spTree>
    <p:extLst>
      <p:ext uri="{BB962C8B-B14F-4D97-AF65-F5344CB8AC3E}">
        <p14:creationId xmlns:p14="http://schemas.microsoft.com/office/powerpoint/2010/main" val="30038099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1" y="767921"/>
            <a:ext cx="3869663" cy="259045"/>
          </a:xfrm>
          <a:prstGeom prst="rect">
            <a:avLst/>
          </a:prstGeom>
        </p:spPr>
        <p:txBody>
          <a:bodyPr vert="horz" wrap="square" lIns="0" tIns="12700" rIns="0" bIns="0" rtlCol="0">
            <a:spAutoFit/>
          </a:bodyPr>
          <a:lstStyle/>
          <a:p>
            <a:pPr marL="12700">
              <a:lnSpc>
                <a:spcPct val="100000"/>
              </a:lnSpc>
              <a:spcBef>
                <a:spcPts val="100"/>
              </a:spcBef>
            </a:pPr>
            <a:r>
              <a:rPr lang="en-US" sz="1600" b="1" spc="-5">
                <a:solidFill>
                  <a:srgbClr val="223366"/>
                </a:solidFill>
              </a:rPr>
              <a:t>Destructors in Python</a:t>
            </a:r>
            <a:endParaRPr lang="en-IN" sz="1600" b="1" spc="-5">
              <a:solidFill>
                <a:srgbClr val="223366"/>
              </a:solidFill>
            </a:endParaRPr>
          </a:p>
        </p:txBody>
      </p:sp>
      <p:sp>
        <p:nvSpPr>
          <p:cNvPr id="5" name="TextBox 4">
            <a:extLst>
              <a:ext uri="{FF2B5EF4-FFF2-40B4-BE49-F238E27FC236}">
                <a16:creationId xmlns:a16="http://schemas.microsoft.com/office/drawing/2014/main" id="{B424B71B-1FE1-3927-3ABD-BF4AA3D484A7}"/>
              </a:ext>
            </a:extLst>
          </p:cNvPr>
          <p:cNvSpPr txBox="1"/>
          <p:nvPr/>
        </p:nvSpPr>
        <p:spPr>
          <a:xfrm>
            <a:off x="141900" y="1026966"/>
            <a:ext cx="4341610" cy="2477601"/>
          </a:xfrm>
          <a:prstGeom prst="rect">
            <a:avLst/>
          </a:prstGeom>
          <a:noFill/>
        </p:spPr>
        <p:txBody>
          <a:bodyPr wrap="square">
            <a:spAutoFit/>
          </a:bodyPr>
          <a:lstStyle/>
          <a:p>
            <a:pPr>
              <a:spcBef>
                <a:spcPts val="600"/>
              </a:spcBef>
              <a:buClr>
                <a:srgbClr val="223366"/>
              </a:buClr>
            </a:pPr>
            <a:r>
              <a:rPr lang="en-US"/>
              <a:t>When an object is destroyed, destructors are invoked. Destructors aren't as important in Python as they are in C++ because Python has a garbage collector that handles memory management for you.</a:t>
            </a:r>
          </a:p>
          <a:p>
            <a:pPr>
              <a:spcBef>
                <a:spcPts val="600"/>
              </a:spcBef>
              <a:buClr>
                <a:srgbClr val="223366"/>
              </a:buClr>
            </a:pPr>
            <a:endParaRPr lang="en-US"/>
          </a:p>
          <a:p>
            <a:pPr>
              <a:spcBef>
                <a:spcPts val="600"/>
              </a:spcBef>
              <a:buClr>
                <a:srgbClr val="223366"/>
              </a:buClr>
            </a:pPr>
            <a:r>
              <a:rPr lang="en-US"/>
              <a:t>In Python, the del () function is known as a destructor method. It is called after all references to the object have been destroyed </a:t>
            </a:r>
            <a:r>
              <a:rPr lang="en-US" err="1"/>
              <a:t>i.e</a:t>
            </a:r>
            <a:r>
              <a:rPr lang="en-US"/>
              <a:t> when an object is garbage collected.</a:t>
            </a:r>
          </a:p>
          <a:p>
            <a:pPr>
              <a:spcBef>
                <a:spcPts val="600"/>
              </a:spcBef>
              <a:buClr>
                <a:srgbClr val="223366"/>
              </a:buClr>
            </a:pPr>
            <a:r>
              <a:rPr lang="en-US"/>
              <a:t>Syntax:</a:t>
            </a:r>
          </a:p>
        </p:txBody>
      </p:sp>
      <p:pic>
        <p:nvPicPr>
          <p:cNvPr id="3" name="Picture 2">
            <a:extLst>
              <a:ext uri="{FF2B5EF4-FFF2-40B4-BE49-F238E27FC236}">
                <a16:creationId xmlns:a16="http://schemas.microsoft.com/office/drawing/2014/main" id="{7528D7D5-D682-BBE7-FF0D-93AB3C28E363}"/>
              </a:ext>
            </a:extLst>
          </p:cNvPr>
          <p:cNvPicPr>
            <a:picLocks noChangeAspect="1"/>
          </p:cNvPicPr>
          <p:nvPr/>
        </p:nvPicPr>
        <p:blipFill>
          <a:blip r:embed="rId3"/>
          <a:stretch>
            <a:fillRect/>
          </a:stretch>
        </p:blipFill>
        <p:spPr>
          <a:xfrm>
            <a:off x="5043456" y="1026966"/>
            <a:ext cx="3608930" cy="2882058"/>
          </a:xfrm>
          <a:prstGeom prst="rect">
            <a:avLst/>
          </a:prstGeom>
        </p:spPr>
      </p:pic>
      <p:sp>
        <p:nvSpPr>
          <p:cNvPr id="4" name="Rectangle: Rounded Corners 3">
            <a:hlinkClick r:id="rId4"/>
            <a:extLst>
              <a:ext uri="{FF2B5EF4-FFF2-40B4-BE49-F238E27FC236}">
                <a16:creationId xmlns:a16="http://schemas.microsoft.com/office/drawing/2014/main" id="{FFBCDE47-0B7F-A583-636E-B2F52128B308}"/>
              </a:ext>
            </a:extLst>
          </p:cNvPr>
          <p:cNvSpPr/>
          <p:nvPr/>
        </p:nvSpPr>
        <p:spPr>
          <a:xfrm>
            <a:off x="7622746" y="4419608"/>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9pPr>
          </a:lstStyle>
          <a:p>
            <a:pPr algn="ctr"/>
            <a:r>
              <a:rPr lang="en-US" sz="1200">
                <a:solidFill>
                  <a:schemeClr val="bg1"/>
                </a:solidFill>
                <a:hlinkClick r:id="rId4">
                  <a:extLst>
                    <a:ext uri="{A12FA001-AC4F-418D-AE19-62706E023703}">
                      <ahyp:hlinkClr xmlns:ahyp="http://schemas.microsoft.com/office/drawing/2018/hyperlinkcolor" val="tx"/>
                    </a:ext>
                  </a:extLst>
                </a:hlinkClick>
              </a:rPr>
              <a:t>Reference link</a:t>
            </a:r>
            <a:endParaRPr lang="en-IN" sz="1200">
              <a:solidFill>
                <a:schemeClr val="bg1"/>
              </a:solidFill>
            </a:endParaRPr>
          </a:p>
        </p:txBody>
      </p:sp>
      <p:sp>
        <p:nvSpPr>
          <p:cNvPr id="6" name="TextBox 5">
            <a:extLst>
              <a:ext uri="{FF2B5EF4-FFF2-40B4-BE49-F238E27FC236}">
                <a16:creationId xmlns:a16="http://schemas.microsoft.com/office/drawing/2014/main" id="{97D11EDD-D556-24F4-50C1-443C8FD710BE}"/>
              </a:ext>
            </a:extLst>
          </p:cNvPr>
          <p:cNvSpPr txBox="1"/>
          <p:nvPr/>
        </p:nvSpPr>
        <p:spPr>
          <a:xfrm>
            <a:off x="7849100" y="4178450"/>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IN" sz="900" b="1">
                <a:solidFill>
                  <a:srgbClr val="002060"/>
                </a:solidFill>
              </a:rPr>
              <a:t>Click here</a:t>
            </a:r>
          </a:p>
        </p:txBody>
      </p:sp>
    </p:spTree>
    <p:extLst>
      <p:ext uri="{BB962C8B-B14F-4D97-AF65-F5344CB8AC3E}">
        <p14:creationId xmlns:p14="http://schemas.microsoft.com/office/powerpoint/2010/main" val="363005506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1" y="767921"/>
            <a:ext cx="3869663" cy="259045"/>
          </a:xfrm>
          <a:prstGeom prst="rect">
            <a:avLst/>
          </a:prstGeom>
        </p:spPr>
        <p:txBody>
          <a:bodyPr vert="horz" wrap="square" lIns="0" tIns="12700" rIns="0" bIns="0" rtlCol="0">
            <a:spAutoFit/>
          </a:bodyPr>
          <a:lstStyle/>
          <a:p>
            <a:pPr marL="12700">
              <a:lnSpc>
                <a:spcPct val="100000"/>
              </a:lnSpc>
              <a:spcBef>
                <a:spcPts val="100"/>
              </a:spcBef>
            </a:pPr>
            <a:r>
              <a:rPr lang="en-US" sz="1600" b="1" spc="-5">
                <a:solidFill>
                  <a:srgbClr val="223366"/>
                </a:solidFill>
              </a:rPr>
              <a:t>Summary</a:t>
            </a:r>
          </a:p>
        </p:txBody>
      </p:sp>
      <p:sp>
        <p:nvSpPr>
          <p:cNvPr id="5" name="TextBox 4">
            <a:extLst>
              <a:ext uri="{FF2B5EF4-FFF2-40B4-BE49-F238E27FC236}">
                <a16:creationId xmlns:a16="http://schemas.microsoft.com/office/drawing/2014/main" id="{B424B71B-1FE1-3927-3ABD-BF4AA3D484A7}"/>
              </a:ext>
            </a:extLst>
          </p:cNvPr>
          <p:cNvSpPr txBox="1"/>
          <p:nvPr/>
        </p:nvSpPr>
        <p:spPr>
          <a:xfrm>
            <a:off x="141900" y="1026966"/>
            <a:ext cx="4341610" cy="523220"/>
          </a:xfrm>
          <a:prstGeom prst="rect">
            <a:avLst/>
          </a:prstGeom>
          <a:noFill/>
        </p:spPr>
        <p:txBody>
          <a:bodyPr wrap="square">
            <a:spAutoFit/>
          </a:bodyPr>
          <a:lstStyle/>
          <a:p>
            <a:pPr>
              <a:spcBef>
                <a:spcPts val="600"/>
              </a:spcBef>
              <a:buClr>
                <a:srgbClr val="223366"/>
              </a:buClr>
            </a:pPr>
            <a:r>
              <a:rPr lang="en-US"/>
              <a:t>Well done! You have completed this course and now you have understood about: </a:t>
            </a:r>
          </a:p>
        </p:txBody>
      </p:sp>
      <p:sp>
        <p:nvSpPr>
          <p:cNvPr id="7" name="TextBox 6">
            <a:extLst>
              <a:ext uri="{FF2B5EF4-FFF2-40B4-BE49-F238E27FC236}">
                <a16:creationId xmlns:a16="http://schemas.microsoft.com/office/drawing/2014/main" id="{FB34C0E6-8BFD-4767-6644-5A0C8AAF6053}"/>
              </a:ext>
            </a:extLst>
          </p:cNvPr>
          <p:cNvSpPr txBox="1"/>
          <p:nvPr/>
        </p:nvSpPr>
        <p:spPr>
          <a:xfrm>
            <a:off x="141900" y="1626731"/>
            <a:ext cx="4341610" cy="3062377"/>
          </a:xfrm>
          <a:prstGeom prst="rect">
            <a:avLst/>
          </a:prstGeom>
          <a:noFill/>
        </p:spPr>
        <p:txBody>
          <a:bodyPr wrap="square">
            <a:spAutoFit/>
          </a:bodyPr>
          <a:lstStyle/>
          <a:p>
            <a:pPr marL="173736" indent="-173736">
              <a:spcBef>
                <a:spcPts val="600"/>
              </a:spcBef>
              <a:buClr>
                <a:srgbClr val="223366"/>
              </a:buClr>
              <a:buFont typeface="Arial" panose="020B0604020202020204" pitchFamily="34" charset="0"/>
              <a:buChar char="•"/>
            </a:pPr>
            <a:r>
              <a:rPr lang="en-US"/>
              <a:t>Understanding of variables, data types, and basic operations.</a:t>
            </a:r>
          </a:p>
          <a:p>
            <a:pPr marL="173736" indent="-173736">
              <a:spcBef>
                <a:spcPts val="600"/>
              </a:spcBef>
              <a:buClr>
                <a:srgbClr val="223366"/>
              </a:buClr>
              <a:buFont typeface="Arial" panose="020B0604020202020204" pitchFamily="34" charset="0"/>
              <a:buChar char="•"/>
            </a:pPr>
            <a:r>
              <a:rPr lang="en-US"/>
              <a:t>Capability to define and use functions for code reusability and organization.</a:t>
            </a:r>
          </a:p>
          <a:p>
            <a:pPr marL="173736" indent="-173736">
              <a:spcBef>
                <a:spcPts val="600"/>
              </a:spcBef>
              <a:buClr>
                <a:srgbClr val="223366"/>
              </a:buClr>
              <a:buFont typeface="Arial" panose="020B0604020202020204" pitchFamily="34" charset="0"/>
              <a:buChar char="•"/>
            </a:pPr>
            <a:r>
              <a:rPr lang="en-US"/>
              <a:t>Knowledge of essential data structures like lists, dictionaries, tuples, and sets.</a:t>
            </a:r>
          </a:p>
          <a:p>
            <a:pPr marL="173736" indent="-173736">
              <a:spcBef>
                <a:spcPts val="600"/>
              </a:spcBef>
              <a:buClr>
                <a:srgbClr val="223366"/>
              </a:buClr>
              <a:buFont typeface="Arial" panose="020B0604020202020204" pitchFamily="34" charset="0"/>
              <a:buChar char="•"/>
            </a:pPr>
            <a:r>
              <a:rPr lang="en-US"/>
              <a:t>Skill in reading from and writing to files for data storage and retrieval.</a:t>
            </a:r>
          </a:p>
          <a:p>
            <a:pPr marL="173736" indent="-173736">
              <a:spcBef>
                <a:spcPts val="600"/>
              </a:spcBef>
              <a:buClr>
                <a:srgbClr val="223366"/>
              </a:buClr>
              <a:buFont typeface="Arial" panose="020B0604020202020204" pitchFamily="34" charset="0"/>
              <a:buChar char="•"/>
            </a:pPr>
            <a:r>
              <a:rPr lang="en-US"/>
              <a:t>Ability to handle errors and exceptions gracefully, preventing program crashes.</a:t>
            </a:r>
          </a:p>
          <a:p>
            <a:pPr marL="173736" indent="-173736">
              <a:spcBef>
                <a:spcPts val="600"/>
              </a:spcBef>
              <a:buClr>
                <a:srgbClr val="223366"/>
              </a:buClr>
              <a:buFont typeface="Arial" panose="020B0604020202020204" pitchFamily="34" charset="0"/>
              <a:buChar char="•"/>
            </a:pPr>
            <a:r>
              <a:rPr lang="en-US"/>
              <a:t>Familiarity with OOP concepts like classes, objects, inheritance, and encapsulation. </a:t>
            </a:r>
          </a:p>
        </p:txBody>
      </p:sp>
      <p:pic>
        <p:nvPicPr>
          <p:cNvPr id="8" name="Picture 7">
            <a:extLst>
              <a:ext uri="{FF2B5EF4-FFF2-40B4-BE49-F238E27FC236}">
                <a16:creationId xmlns:a16="http://schemas.microsoft.com/office/drawing/2014/main" id="{7B5D983F-0934-E7E5-D191-806249294C05}"/>
              </a:ext>
            </a:extLst>
          </p:cNvPr>
          <p:cNvPicPr>
            <a:picLocks noChangeAspect="1"/>
          </p:cNvPicPr>
          <p:nvPr/>
        </p:nvPicPr>
        <p:blipFill>
          <a:blip r:embed="rId3"/>
          <a:stretch>
            <a:fillRect/>
          </a:stretch>
        </p:blipFill>
        <p:spPr>
          <a:xfrm>
            <a:off x="5329086" y="981096"/>
            <a:ext cx="3222906" cy="3589862"/>
          </a:xfrm>
          <a:prstGeom prst="rect">
            <a:avLst/>
          </a:prstGeom>
        </p:spPr>
      </p:pic>
    </p:spTree>
    <p:extLst>
      <p:ext uri="{BB962C8B-B14F-4D97-AF65-F5344CB8AC3E}">
        <p14:creationId xmlns:p14="http://schemas.microsoft.com/office/powerpoint/2010/main" val="250921773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1" y="767921"/>
            <a:ext cx="3869663" cy="259045"/>
          </a:xfrm>
          <a:prstGeom prst="rect">
            <a:avLst/>
          </a:prstGeom>
        </p:spPr>
        <p:txBody>
          <a:bodyPr vert="horz" wrap="square" lIns="0" tIns="12700" rIns="0" bIns="0" rtlCol="0">
            <a:spAutoFit/>
          </a:bodyPr>
          <a:lstStyle/>
          <a:p>
            <a:pPr marL="12700">
              <a:lnSpc>
                <a:spcPct val="100000"/>
              </a:lnSpc>
              <a:spcBef>
                <a:spcPts val="100"/>
              </a:spcBef>
            </a:pPr>
            <a:r>
              <a:rPr lang="en-US" sz="1600" b="1" spc="-5">
                <a:solidFill>
                  <a:srgbClr val="223366"/>
                </a:solidFill>
              </a:rPr>
              <a:t>Quiz</a:t>
            </a:r>
          </a:p>
        </p:txBody>
      </p:sp>
      <p:sp>
        <p:nvSpPr>
          <p:cNvPr id="5" name="TextBox 4">
            <a:extLst>
              <a:ext uri="{FF2B5EF4-FFF2-40B4-BE49-F238E27FC236}">
                <a16:creationId xmlns:a16="http://schemas.microsoft.com/office/drawing/2014/main" id="{B424B71B-1FE1-3927-3ABD-BF4AA3D484A7}"/>
              </a:ext>
            </a:extLst>
          </p:cNvPr>
          <p:cNvSpPr txBox="1"/>
          <p:nvPr/>
        </p:nvSpPr>
        <p:spPr>
          <a:xfrm>
            <a:off x="141899" y="1026966"/>
            <a:ext cx="7586255" cy="1769715"/>
          </a:xfrm>
          <a:prstGeom prst="rect">
            <a:avLst/>
          </a:prstGeom>
          <a:noFill/>
        </p:spPr>
        <p:txBody>
          <a:bodyPr wrap="square">
            <a:spAutoFit/>
          </a:bodyPr>
          <a:lstStyle/>
          <a:p>
            <a:pPr>
              <a:spcBef>
                <a:spcPts val="600"/>
              </a:spcBef>
              <a:buClr>
                <a:srgbClr val="223366"/>
              </a:buClr>
            </a:pPr>
            <a:r>
              <a:rPr lang="en-US" b="1"/>
              <a:t>1. Which among the below is not a valid Python variable name?</a:t>
            </a:r>
          </a:p>
          <a:p>
            <a:pPr marL="342900" indent="-342900">
              <a:spcBef>
                <a:spcPts val="600"/>
              </a:spcBef>
              <a:buClr>
                <a:srgbClr val="223366"/>
              </a:buClr>
              <a:buFont typeface="+mj-lt"/>
              <a:buAutoNum type="alphaUcPeriod"/>
            </a:pPr>
            <a:r>
              <a:rPr lang="en-US"/>
              <a:t>aefb_1</a:t>
            </a:r>
          </a:p>
          <a:p>
            <a:pPr marL="342900" indent="-342900">
              <a:spcBef>
                <a:spcPts val="600"/>
              </a:spcBef>
              <a:buClr>
                <a:srgbClr val="223366"/>
              </a:buClr>
              <a:buFont typeface="+mj-lt"/>
              <a:buAutoNum type="alphaUcPeriod"/>
            </a:pPr>
            <a:r>
              <a:rPr lang="en-US" b="1"/>
              <a:t>2earl</a:t>
            </a:r>
          </a:p>
          <a:p>
            <a:pPr marL="342900" indent="-342900">
              <a:spcBef>
                <a:spcPts val="600"/>
              </a:spcBef>
              <a:buClr>
                <a:srgbClr val="223366"/>
              </a:buClr>
              <a:buFont typeface="+mj-lt"/>
              <a:buAutoNum type="alphaUcPeriod"/>
            </a:pPr>
            <a:r>
              <a:rPr lang="en-US"/>
              <a:t>_name2</a:t>
            </a:r>
          </a:p>
          <a:p>
            <a:pPr marL="342900" indent="-342900">
              <a:spcBef>
                <a:spcPts val="600"/>
              </a:spcBef>
              <a:buClr>
                <a:srgbClr val="223366"/>
              </a:buClr>
              <a:buFont typeface="+mj-lt"/>
              <a:buAutoNum type="alphaUcPeriod"/>
            </a:pPr>
            <a:r>
              <a:rPr lang="en-US"/>
              <a:t>Were2go</a:t>
            </a:r>
          </a:p>
          <a:p>
            <a:pPr>
              <a:spcBef>
                <a:spcPts val="600"/>
              </a:spcBef>
              <a:buClr>
                <a:srgbClr val="223366"/>
              </a:buClr>
            </a:pPr>
            <a:r>
              <a:rPr lang="en-US"/>
              <a:t>    ​</a:t>
            </a:r>
          </a:p>
        </p:txBody>
      </p:sp>
      <p:sp>
        <p:nvSpPr>
          <p:cNvPr id="3" name="TextBox 2">
            <a:extLst>
              <a:ext uri="{FF2B5EF4-FFF2-40B4-BE49-F238E27FC236}">
                <a16:creationId xmlns:a16="http://schemas.microsoft.com/office/drawing/2014/main" id="{78B09077-F418-FD96-904A-2D6781BCD0D2}"/>
              </a:ext>
            </a:extLst>
          </p:cNvPr>
          <p:cNvSpPr txBox="1"/>
          <p:nvPr/>
        </p:nvSpPr>
        <p:spPr>
          <a:xfrm>
            <a:off x="141899" y="2589403"/>
            <a:ext cx="7586255" cy="307777"/>
          </a:xfrm>
          <a:prstGeom prst="rect">
            <a:avLst/>
          </a:prstGeom>
          <a:noFill/>
        </p:spPr>
        <p:txBody>
          <a:bodyPr wrap="square">
            <a:spAutoFit/>
          </a:bodyPr>
          <a:lstStyle/>
          <a:p>
            <a:pPr>
              <a:spcBef>
                <a:spcPts val="600"/>
              </a:spcBef>
              <a:buClr>
                <a:srgbClr val="223366"/>
              </a:buClr>
            </a:pPr>
            <a:r>
              <a:rPr lang="en-US" b="1"/>
              <a:t>Answer : B) 2earl</a:t>
            </a:r>
          </a:p>
        </p:txBody>
      </p:sp>
    </p:spTree>
    <p:extLst>
      <p:ext uri="{BB962C8B-B14F-4D97-AF65-F5344CB8AC3E}">
        <p14:creationId xmlns:p14="http://schemas.microsoft.com/office/powerpoint/2010/main" val="162817777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1" y="767921"/>
            <a:ext cx="3869663" cy="259045"/>
          </a:xfrm>
          <a:prstGeom prst="rect">
            <a:avLst/>
          </a:prstGeom>
        </p:spPr>
        <p:txBody>
          <a:bodyPr vert="horz" wrap="square" lIns="0" tIns="12700" rIns="0" bIns="0" rtlCol="0">
            <a:spAutoFit/>
          </a:bodyPr>
          <a:lstStyle/>
          <a:p>
            <a:pPr marL="12700">
              <a:lnSpc>
                <a:spcPct val="100000"/>
              </a:lnSpc>
              <a:spcBef>
                <a:spcPts val="100"/>
              </a:spcBef>
            </a:pPr>
            <a:r>
              <a:rPr lang="en-US" sz="1600" b="1" spc="-5">
                <a:solidFill>
                  <a:srgbClr val="223366"/>
                </a:solidFill>
              </a:rPr>
              <a:t>Quiz</a:t>
            </a:r>
          </a:p>
        </p:txBody>
      </p:sp>
      <p:sp>
        <p:nvSpPr>
          <p:cNvPr id="5" name="TextBox 4">
            <a:extLst>
              <a:ext uri="{FF2B5EF4-FFF2-40B4-BE49-F238E27FC236}">
                <a16:creationId xmlns:a16="http://schemas.microsoft.com/office/drawing/2014/main" id="{B424B71B-1FE1-3927-3ABD-BF4AA3D484A7}"/>
              </a:ext>
            </a:extLst>
          </p:cNvPr>
          <p:cNvSpPr txBox="1"/>
          <p:nvPr/>
        </p:nvSpPr>
        <p:spPr>
          <a:xfrm>
            <a:off x="141899" y="1026966"/>
            <a:ext cx="7586255" cy="1477328"/>
          </a:xfrm>
          <a:prstGeom prst="rect">
            <a:avLst/>
          </a:prstGeom>
          <a:noFill/>
        </p:spPr>
        <p:txBody>
          <a:bodyPr wrap="square">
            <a:spAutoFit/>
          </a:bodyPr>
          <a:lstStyle/>
          <a:p>
            <a:pPr>
              <a:spcBef>
                <a:spcPts val="600"/>
              </a:spcBef>
              <a:buClr>
                <a:srgbClr val="223366"/>
              </a:buClr>
            </a:pPr>
            <a:r>
              <a:rPr lang="en-US" b="1"/>
              <a:t>2. What is the correct way to create a function in Python?</a:t>
            </a:r>
          </a:p>
          <a:p>
            <a:pPr marL="342900" indent="-342900">
              <a:spcBef>
                <a:spcPts val="600"/>
              </a:spcBef>
              <a:buClr>
                <a:srgbClr val="223366"/>
              </a:buClr>
              <a:buFont typeface="+mj-lt"/>
              <a:buAutoNum type="alphaUcPeriod"/>
            </a:pPr>
            <a:r>
              <a:rPr lang="en-US"/>
              <a:t>create </a:t>
            </a:r>
            <a:r>
              <a:rPr lang="en-US" err="1"/>
              <a:t>myFunction</a:t>
            </a:r>
            <a:r>
              <a:rPr lang="en-US"/>
              <a:t>():</a:t>
            </a:r>
          </a:p>
          <a:p>
            <a:pPr marL="342900" indent="-342900">
              <a:spcBef>
                <a:spcPts val="600"/>
              </a:spcBef>
              <a:buClr>
                <a:srgbClr val="223366"/>
              </a:buClr>
              <a:buFont typeface="+mj-lt"/>
              <a:buAutoNum type="alphaUcPeriod"/>
            </a:pPr>
            <a:r>
              <a:rPr lang="en-US" b="1"/>
              <a:t>def </a:t>
            </a:r>
            <a:r>
              <a:rPr lang="en-US" b="1" err="1"/>
              <a:t>myFunction</a:t>
            </a:r>
            <a:r>
              <a:rPr lang="en-US" b="1"/>
              <a:t>():</a:t>
            </a:r>
          </a:p>
          <a:p>
            <a:pPr marL="342900" indent="-342900">
              <a:spcBef>
                <a:spcPts val="600"/>
              </a:spcBef>
              <a:buClr>
                <a:srgbClr val="223366"/>
              </a:buClr>
              <a:buFont typeface="+mj-lt"/>
              <a:buAutoNum type="alphaUcPeriod"/>
            </a:pPr>
            <a:r>
              <a:rPr lang="en-US"/>
              <a:t>function </a:t>
            </a:r>
            <a:r>
              <a:rPr lang="en-US" err="1"/>
              <a:t>myFunction</a:t>
            </a:r>
            <a:r>
              <a:rPr lang="en-US"/>
              <a:t>():</a:t>
            </a:r>
          </a:p>
          <a:p>
            <a:pPr marL="342900" indent="-342900">
              <a:spcBef>
                <a:spcPts val="600"/>
              </a:spcBef>
              <a:buClr>
                <a:srgbClr val="223366"/>
              </a:buClr>
              <a:buFont typeface="+mj-lt"/>
              <a:buAutoNum type="alphaUcPeriod"/>
            </a:pPr>
            <a:r>
              <a:rPr lang="en-US"/>
              <a:t>int </a:t>
            </a:r>
            <a:r>
              <a:rPr lang="en-US" err="1"/>
              <a:t>myFunction</a:t>
            </a:r>
            <a:r>
              <a:rPr lang="en-US"/>
              <a:t>():</a:t>
            </a:r>
          </a:p>
        </p:txBody>
      </p:sp>
      <p:sp>
        <p:nvSpPr>
          <p:cNvPr id="3" name="TextBox 2">
            <a:extLst>
              <a:ext uri="{FF2B5EF4-FFF2-40B4-BE49-F238E27FC236}">
                <a16:creationId xmlns:a16="http://schemas.microsoft.com/office/drawing/2014/main" id="{A776BE6A-C43D-2A43-B400-9C7C8F5A0235}"/>
              </a:ext>
            </a:extLst>
          </p:cNvPr>
          <p:cNvSpPr txBox="1"/>
          <p:nvPr/>
        </p:nvSpPr>
        <p:spPr>
          <a:xfrm>
            <a:off x="141899" y="2589403"/>
            <a:ext cx="7586255" cy="307777"/>
          </a:xfrm>
          <a:prstGeom prst="rect">
            <a:avLst/>
          </a:prstGeom>
          <a:noFill/>
        </p:spPr>
        <p:txBody>
          <a:bodyPr wrap="square">
            <a:spAutoFit/>
          </a:bodyPr>
          <a:lstStyle/>
          <a:p>
            <a:pPr>
              <a:spcBef>
                <a:spcPts val="600"/>
              </a:spcBef>
              <a:buClr>
                <a:srgbClr val="223366"/>
              </a:buClr>
            </a:pPr>
            <a:r>
              <a:rPr lang="en-US" b="1"/>
              <a:t>Answer : B) </a:t>
            </a:r>
            <a:r>
              <a:rPr lang="it-IT" b="1"/>
              <a:t>def myFunction():</a:t>
            </a:r>
          </a:p>
        </p:txBody>
      </p:sp>
    </p:spTree>
    <p:extLst>
      <p:ext uri="{BB962C8B-B14F-4D97-AF65-F5344CB8AC3E}">
        <p14:creationId xmlns:p14="http://schemas.microsoft.com/office/powerpoint/2010/main" val="201603192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1" y="767921"/>
            <a:ext cx="3869663" cy="259045"/>
          </a:xfrm>
          <a:prstGeom prst="rect">
            <a:avLst/>
          </a:prstGeom>
        </p:spPr>
        <p:txBody>
          <a:bodyPr vert="horz" wrap="square" lIns="0" tIns="12700" rIns="0" bIns="0" rtlCol="0">
            <a:spAutoFit/>
          </a:bodyPr>
          <a:lstStyle/>
          <a:p>
            <a:pPr marL="12700">
              <a:lnSpc>
                <a:spcPct val="100000"/>
              </a:lnSpc>
              <a:spcBef>
                <a:spcPts val="100"/>
              </a:spcBef>
            </a:pPr>
            <a:r>
              <a:rPr lang="en-US" sz="1600" b="1" spc="-5">
                <a:solidFill>
                  <a:srgbClr val="223366"/>
                </a:solidFill>
              </a:rPr>
              <a:t>Quiz</a:t>
            </a:r>
          </a:p>
        </p:txBody>
      </p:sp>
      <p:sp>
        <p:nvSpPr>
          <p:cNvPr id="5" name="TextBox 4">
            <a:extLst>
              <a:ext uri="{FF2B5EF4-FFF2-40B4-BE49-F238E27FC236}">
                <a16:creationId xmlns:a16="http://schemas.microsoft.com/office/drawing/2014/main" id="{B424B71B-1FE1-3927-3ABD-BF4AA3D484A7}"/>
              </a:ext>
            </a:extLst>
          </p:cNvPr>
          <p:cNvSpPr txBox="1"/>
          <p:nvPr/>
        </p:nvSpPr>
        <p:spPr>
          <a:xfrm>
            <a:off x="141899" y="1026966"/>
            <a:ext cx="7586255" cy="1477328"/>
          </a:xfrm>
          <a:prstGeom prst="rect">
            <a:avLst/>
          </a:prstGeom>
          <a:noFill/>
        </p:spPr>
        <p:txBody>
          <a:bodyPr wrap="square">
            <a:spAutoFit/>
          </a:bodyPr>
          <a:lstStyle/>
          <a:p>
            <a:pPr>
              <a:spcBef>
                <a:spcPts val="600"/>
              </a:spcBef>
              <a:buClr>
                <a:srgbClr val="223366"/>
              </a:buClr>
            </a:pPr>
            <a:r>
              <a:rPr lang="en-US" b="1"/>
              <a:t>3. Which of these collections defines a LIST?</a:t>
            </a:r>
          </a:p>
          <a:p>
            <a:pPr marL="342900" indent="-342900">
              <a:spcBef>
                <a:spcPts val="600"/>
              </a:spcBef>
              <a:buClr>
                <a:srgbClr val="223366"/>
              </a:buClr>
              <a:buFont typeface="+mj-lt"/>
              <a:buAutoNum type="alphaUcPeriod"/>
            </a:pPr>
            <a:r>
              <a:rPr lang="en-US" b="1"/>
              <a:t>[“apple”, “banana”, “cherry”]</a:t>
            </a:r>
          </a:p>
          <a:p>
            <a:pPr marL="342900" indent="-342900">
              <a:spcBef>
                <a:spcPts val="600"/>
              </a:spcBef>
              <a:buClr>
                <a:srgbClr val="223366"/>
              </a:buClr>
              <a:buFont typeface="+mj-lt"/>
              <a:buAutoNum type="alphaUcPeriod"/>
            </a:pPr>
            <a:r>
              <a:rPr lang="en-US"/>
              <a:t>{“apple”, “banana”, “cherry”}</a:t>
            </a:r>
          </a:p>
          <a:p>
            <a:pPr marL="342900" indent="-342900">
              <a:spcBef>
                <a:spcPts val="600"/>
              </a:spcBef>
              <a:buClr>
                <a:srgbClr val="223366"/>
              </a:buClr>
              <a:buFont typeface="+mj-lt"/>
              <a:buAutoNum type="alphaUcPeriod"/>
            </a:pPr>
            <a:r>
              <a:rPr lang="en-US"/>
              <a:t>{“name”: “apple”, “color”: “green”}</a:t>
            </a:r>
          </a:p>
          <a:p>
            <a:pPr marL="342900" indent="-342900">
              <a:spcBef>
                <a:spcPts val="600"/>
              </a:spcBef>
              <a:buClr>
                <a:srgbClr val="223366"/>
              </a:buClr>
              <a:buFont typeface="+mj-lt"/>
              <a:buAutoNum type="alphaUcPeriod"/>
            </a:pPr>
            <a:r>
              <a:rPr lang="en-US"/>
              <a:t>(“apple”, “banana”, “cherry”)</a:t>
            </a:r>
          </a:p>
        </p:txBody>
      </p:sp>
      <p:sp>
        <p:nvSpPr>
          <p:cNvPr id="3" name="TextBox 2">
            <a:extLst>
              <a:ext uri="{FF2B5EF4-FFF2-40B4-BE49-F238E27FC236}">
                <a16:creationId xmlns:a16="http://schemas.microsoft.com/office/drawing/2014/main" id="{99A9BF66-C584-2FCF-E2B2-3936D701F732}"/>
              </a:ext>
            </a:extLst>
          </p:cNvPr>
          <p:cNvSpPr txBox="1"/>
          <p:nvPr/>
        </p:nvSpPr>
        <p:spPr>
          <a:xfrm>
            <a:off x="141899" y="2589403"/>
            <a:ext cx="7586255" cy="307777"/>
          </a:xfrm>
          <a:prstGeom prst="rect">
            <a:avLst/>
          </a:prstGeom>
          <a:noFill/>
        </p:spPr>
        <p:txBody>
          <a:bodyPr wrap="square">
            <a:spAutoFit/>
          </a:bodyPr>
          <a:lstStyle/>
          <a:p>
            <a:pPr>
              <a:spcBef>
                <a:spcPts val="600"/>
              </a:spcBef>
              <a:buClr>
                <a:srgbClr val="223366"/>
              </a:buClr>
            </a:pPr>
            <a:r>
              <a:rPr lang="en-US" b="1"/>
              <a:t>Answer : A) </a:t>
            </a:r>
            <a:r>
              <a:rPr lang="it-IT" b="1"/>
              <a:t>[“apple”, “banana”, “cherry”]</a:t>
            </a:r>
          </a:p>
        </p:txBody>
      </p:sp>
    </p:spTree>
    <p:extLst>
      <p:ext uri="{BB962C8B-B14F-4D97-AF65-F5344CB8AC3E}">
        <p14:creationId xmlns:p14="http://schemas.microsoft.com/office/powerpoint/2010/main" val="203666201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1" y="767921"/>
            <a:ext cx="3869663" cy="259045"/>
          </a:xfrm>
          <a:prstGeom prst="rect">
            <a:avLst/>
          </a:prstGeom>
        </p:spPr>
        <p:txBody>
          <a:bodyPr vert="horz" wrap="square" lIns="0" tIns="12700" rIns="0" bIns="0" rtlCol="0">
            <a:spAutoFit/>
          </a:bodyPr>
          <a:lstStyle/>
          <a:p>
            <a:pPr marL="12700">
              <a:lnSpc>
                <a:spcPct val="100000"/>
              </a:lnSpc>
              <a:spcBef>
                <a:spcPts val="100"/>
              </a:spcBef>
            </a:pPr>
            <a:r>
              <a:rPr lang="en-US" sz="1600" b="1" spc="-5">
                <a:solidFill>
                  <a:srgbClr val="223366"/>
                </a:solidFill>
              </a:rPr>
              <a:t>Quiz</a:t>
            </a:r>
          </a:p>
        </p:txBody>
      </p:sp>
      <p:sp>
        <p:nvSpPr>
          <p:cNvPr id="5" name="TextBox 4">
            <a:extLst>
              <a:ext uri="{FF2B5EF4-FFF2-40B4-BE49-F238E27FC236}">
                <a16:creationId xmlns:a16="http://schemas.microsoft.com/office/drawing/2014/main" id="{B424B71B-1FE1-3927-3ABD-BF4AA3D484A7}"/>
              </a:ext>
            </a:extLst>
          </p:cNvPr>
          <p:cNvSpPr txBox="1"/>
          <p:nvPr/>
        </p:nvSpPr>
        <p:spPr>
          <a:xfrm>
            <a:off x="141899" y="1026966"/>
            <a:ext cx="7586255" cy="1477328"/>
          </a:xfrm>
          <a:prstGeom prst="rect">
            <a:avLst/>
          </a:prstGeom>
          <a:noFill/>
        </p:spPr>
        <p:txBody>
          <a:bodyPr wrap="square">
            <a:spAutoFit/>
          </a:bodyPr>
          <a:lstStyle/>
          <a:p>
            <a:pPr>
              <a:spcBef>
                <a:spcPts val="600"/>
              </a:spcBef>
              <a:buClr>
                <a:srgbClr val="223366"/>
              </a:buClr>
            </a:pPr>
            <a:r>
              <a:rPr lang="en-US" b="1"/>
              <a:t>4. What keyword is used in Python to raise exceptions?</a:t>
            </a:r>
          </a:p>
          <a:p>
            <a:pPr marL="342900" indent="-342900">
              <a:spcBef>
                <a:spcPts val="600"/>
              </a:spcBef>
              <a:buClr>
                <a:srgbClr val="223366"/>
              </a:buClr>
              <a:buFont typeface="+mj-lt"/>
              <a:buAutoNum type="alphaUcPeriod"/>
            </a:pPr>
            <a:r>
              <a:rPr lang="en-US" b="1"/>
              <a:t>raise</a:t>
            </a:r>
          </a:p>
          <a:p>
            <a:pPr marL="342900" indent="-342900">
              <a:spcBef>
                <a:spcPts val="600"/>
              </a:spcBef>
              <a:buClr>
                <a:srgbClr val="223366"/>
              </a:buClr>
              <a:buFont typeface="+mj-lt"/>
              <a:buAutoNum type="alphaUcPeriod"/>
            </a:pPr>
            <a:r>
              <a:rPr lang="en-US"/>
              <a:t>except</a:t>
            </a:r>
          </a:p>
          <a:p>
            <a:pPr marL="342900" indent="-342900">
              <a:spcBef>
                <a:spcPts val="600"/>
              </a:spcBef>
              <a:buClr>
                <a:srgbClr val="223366"/>
              </a:buClr>
              <a:buFont typeface="+mj-lt"/>
              <a:buAutoNum type="alphaUcPeriod"/>
            </a:pPr>
            <a:r>
              <a:rPr lang="en-US"/>
              <a:t>finally</a:t>
            </a:r>
          </a:p>
          <a:p>
            <a:pPr marL="342900" indent="-342900">
              <a:spcBef>
                <a:spcPts val="600"/>
              </a:spcBef>
              <a:buClr>
                <a:srgbClr val="223366"/>
              </a:buClr>
              <a:buFont typeface="+mj-lt"/>
              <a:buAutoNum type="alphaUcPeriod"/>
            </a:pPr>
            <a:r>
              <a:rPr lang="en-US"/>
              <a:t>try</a:t>
            </a:r>
          </a:p>
        </p:txBody>
      </p:sp>
      <p:sp>
        <p:nvSpPr>
          <p:cNvPr id="3" name="TextBox 2">
            <a:extLst>
              <a:ext uri="{FF2B5EF4-FFF2-40B4-BE49-F238E27FC236}">
                <a16:creationId xmlns:a16="http://schemas.microsoft.com/office/drawing/2014/main" id="{F8571ED7-F5FF-2CC6-7A3D-435BFAE15F84}"/>
              </a:ext>
            </a:extLst>
          </p:cNvPr>
          <p:cNvSpPr txBox="1"/>
          <p:nvPr/>
        </p:nvSpPr>
        <p:spPr>
          <a:xfrm>
            <a:off x="141899" y="2589403"/>
            <a:ext cx="7586255" cy="600164"/>
          </a:xfrm>
          <a:prstGeom prst="rect">
            <a:avLst/>
          </a:prstGeom>
          <a:noFill/>
        </p:spPr>
        <p:txBody>
          <a:bodyPr wrap="square">
            <a:spAutoFit/>
          </a:bodyPr>
          <a:lstStyle/>
          <a:p>
            <a:pPr>
              <a:spcBef>
                <a:spcPts val="600"/>
              </a:spcBef>
              <a:buClr>
                <a:srgbClr val="223366"/>
              </a:buClr>
            </a:pPr>
            <a:r>
              <a:rPr lang="en-US" b="1"/>
              <a:t>Answer : A) raise</a:t>
            </a:r>
          </a:p>
          <a:p>
            <a:pPr>
              <a:spcBef>
                <a:spcPts val="600"/>
              </a:spcBef>
              <a:buClr>
                <a:srgbClr val="223366"/>
              </a:buClr>
            </a:pPr>
            <a:endParaRPr lang="en-US" b="1"/>
          </a:p>
        </p:txBody>
      </p:sp>
    </p:spTree>
    <p:extLst>
      <p:ext uri="{BB962C8B-B14F-4D97-AF65-F5344CB8AC3E}">
        <p14:creationId xmlns:p14="http://schemas.microsoft.com/office/powerpoint/2010/main" val="23015073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1" y="767921"/>
            <a:ext cx="3869663" cy="259045"/>
          </a:xfrm>
          <a:prstGeom prst="rect">
            <a:avLst/>
          </a:prstGeom>
        </p:spPr>
        <p:txBody>
          <a:bodyPr vert="horz" wrap="square" lIns="0" tIns="12700" rIns="0" bIns="0" rtlCol="0">
            <a:spAutoFit/>
          </a:bodyPr>
          <a:lstStyle/>
          <a:p>
            <a:pPr marL="12700">
              <a:lnSpc>
                <a:spcPct val="100000"/>
              </a:lnSpc>
              <a:spcBef>
                <a:spcPts val="100"/>
              </a:spcBef>
            </a:pPr>
            <a:r>
              <a:rPr lang="en-US" sz="1600" b="1" spc="-5">
                <a:solidFill>
                  <a:srgbClr val="223366"/>
                </a:solidFill>
              </a:rPr>
              <a:t>Quiz</a:t>
            </a:r>
          </a:p>
        </p:txBody>
      </p:sp>
      <p:sp>
        <p:nvSpPr>
          <p:cNvPr id="5" name="TextBox 4">
            <a:extLst>
              <a:ext uri="{FF2B5EF4-FFF2-40B4-BE49-F238E27FC236}">
                <a16:creationId xmlns:a16="http://schemas.microsoft.com/office/drawing/2014/main" id="{B424B71B-1FE1-3927-3ABD-BF4AA3D484A7}"/>
              </a:ext>
            </a:extLst>
          </p:cNvPr>
          <p:cNvSpPr txBox="1"/>
          <p:nvPr/>
        </p:nvSpPr>
        <p:spPr>
          <a:xfrm>
            <a:off x="141899" y="1026966"/>
            <a:ext cx="7586255" cy="1477328"/>
          </a:xfrm>
          <a:prstGeom prst="rect">
            <a:avLst/>
          </a:prstGeom>
          <a:noFill/>
        </p:spPr>
        <p:txBody>
          <a:bodyPr wrap="square">
            <a:spAutoFit/>
          </a:bodyPr>
          <a:lstStyle/>
          <a:p>
            <a:pPr>
              <a:spcBef>
                <a:spcPts val="600"/>
              </a:spcBef>
              <a:buClr>
                <a:srgbClr val="223366"/>
              </a:buClr>
            </a:pPr>
            <a:r>
              <a:rPr lang="en-US" b="1"/>
              <a:t>5. What does the "self" parameter represent in a Python class method?</a:t>
            </a:r>
          </a:p>
          <a:p>
            <a:pPr marL="342900" indent="-342900">
              <a:spcBef>
                <a:spcPts val="600"/>
              </a:spcBef>
              <a:buClr>
                <a:srgbClr val="223366"/>
              </a:buClr>
              <a:buFont typeface="+mj-lt"/>
              <a:buAutoNum type="alphaUcPeriod"/>
            </a:pPr>
            <a:r>
              <a:rPr lang="en-US" b="1"/>
              <a:t>It refers to the current instance of the class. </a:t>
            </a:r>
          </a:p>
          <a:p>
            <a:pPr marL="342900" indent="-342900">
              <a:spcBef>
                <a:spcPts val="600"/>
              </a:spcBef>
              <a:buClr>
                <a:srgbClr val="223366"/>
              </a:buClr>
              <a:buFont typeface="+mj-lt"/>
              <a:buAutoNum type="alphaUcPeriod"/>
            </a:pPr>
            <a:r>
              <a:rPr lang="en-US"/>
              <a:t>It represents the class itself. </a:t>
            </a:r>
          </a:p>
          <a:p>
            <a:pPr marL="342900" indent="-342900">
              <a:spcBef>
                <a:spcPts val="600"/>
              </a:spcBef>
              <a:buClr>
                <a:srgbClr val="223366"/>
              </a:buClr>
              <a:buFont typeface="+mj-lt"/>
              <a:buAutoNum type="alphaUcPeriod"/>
            </a:pPr>
            <a:r>
              <a:rPr lang="en-US"/>
              <a:t>It is a reserved keyword that indicates the method is a class method</a:t>
            </a:r>
          </a:p>
          <a:p>
            <a:pPr marL="342900" indent="-342900">
              <a:spcBef>
                <a:spcPts val="600"/>
              </a:spcBef>
              <a:buClr>
                <a:srgbClr val="223366"/>
              </a:buClr>
              <a:buFont typeface="+mj-lt"/>
              <a:buAutoNum type="alphaUcPeriod"/>
            </a:pPr>
            <a:r>
              <a:rPr lang="en-US"/>
              <a:t>It is used to access static variables within the class.</a:t>
            </a:r>
          </a:p>
        </p:txBody>
      </p:sp>
      <p:sp>
        <p:nvSpPr>
          <p:cNvPr id="3" name="TextBox 2">
            <a:extLst>
              <a:ext uri="{FF2B5EF4-FFF2-40B4-BE49-F238E27FC236}">
                <a16:creationId xmlns:a16="http://schemas.microsoft.com/office/drawing/2014/main" id="{30EBB4DE-CF67-7BDC-0664-C1E9BE106011}"/>
              </a:ext>
            </a:extLst>
          </p:cNvPr>
          <p:cNvSpPr txBox="1"/>
          <p:nvPr/>
        </p:nvSpPr>
        <p:spPr>
          <a:xfrm>
            <a:off x="141899" y="2589403"/>
            <a:ext cx="7586255" cy="307777"/>
          </a:xfrm>
          <a:prstGeom prst="rect">
            <a:avLst/>
          </a:prstGeom>
          <a:noFill/>
        </p:spPr>
        <p:txBody>
          <a:bodyPr wrap="square">
            <a:spAutoFit/>
          </a:bodyPr>
          <a:lstStyle/>
          <a:p>
            <a:pPr>
              <a:spcBef>
                <a:spcPts val="600"/>
              </a:spcBef>
              <a:buClr>
                <a:srgbClr val="223366"/>
              </a:buClr>
            </a:pPr>
            <a:r>
              <a:rPr lang="en-US" b="1"/>
              <a:t>Answer : A) It refers to the current instance of the class. </a:t>
            </a:r>
          </a:p>
        </p:txBody>
      </p:sp>
    </p:spTree>
    <p:extLst>
      <p:ext uri="{BB962C8B-B14F-4D97-AF65-F5344CB8AC3E}">
        <p14:creationId xmlns:p14="http://schemas.microsoft.com/office/powerpoint/2010/main" val="40044708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2722" y="764261"/>
            <a:ext cx="1226185" cy="259045"/>
          </a:xfrm>
          <a:prstGeom prst="rect">
            <a:avLst/>
          </a:prstGeom>
        </p:spPr>
        <p:txBody>
          <a:bodyPr vert="horz" wrap="square" lIns="0" tIns="12700" rIns="0" bIns="0" rtlCol="0">
            <a:spAutoFit/>
          </a:bodyPr>
          <a:lstStyle/>
          <a:p>
            <a:pPr marL="12700">
              <a:lnSpc>
                <a:spcPct val="100000"/>
              </a:lnSpc>
              <a:spcBef>
                <a:spcPts val="100"/>
              </a:spcBef>
            </a:pPr>
            <a:r>
              <a:rPr sz="1600" b="1" spc="-5">
                <a:solidFill>
                  <a:srgbClr val="223366"/>
                </a:solidFill>
                <a:latin typeface="+mj-lt"/>
              </a:rPr>
              <a:t>Features</a:t>
            </a:r>
          </a:p>
        </p:txBody>
      </p:sp>
      <p:sp>
        <p:nvSpPr>
          <p:cNvPr id="3" name="object 3"/>
          <p:cNvSpPr txBox="1"/>
          <p:nvPr/>
        </p:nvSpPr>
        <p:spPr>
          <a:xfrm>
            <a:off x="216510" y="1055748"/>
            <a:ext cx="2117090" cy="2282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b="0" i="0" u="none" strike="noStrike" kern="1200" cap="none" spc="-5" normalizeH="0" baseline="0" noProof="0">
                <a:ln>
                  <a:noFill/>
                </a:ln>
                <a:solidFill>
                  <a:schemeClr val="tx1"/>
                </a:solidFill>
                <a:effectLst/>
                <a:uLnTx/>
                <a:uFillTx/>
                <a:latin typeface="+mj-lt"/>
                <a:ea typeface="+mn-ea"/>
                <a:cs typeface="Arial MT"/>
              </a:rPr>
              <a:t>Free</a:t>
            </a:r>
            <a:r>
              <a:rPr kumimoji="0" b="0" i="0" u="none" strike="noStrike" kern="1200" cap="none" spc="-35" normalizeH="0" baseline="0" noProof="0">
                <a:ln>
                  <a:noFill/>
                </a:ln>
                <a:solidFill>
                  <a:schemeClr val="tx1"/>
                </a:solidFill>
                <a:effectLst/>
                <a:uLnTx/>
                <a:uFillTx/>
                <a:latin typeface="+mj-lt"/>
                <a:ea typeface="+mn-ea"/>
                <a:cs typeface="Arial MT"/>
              </a:rPr>
              <a:t> </a:t>
            </a:r>
            <a:r>
              <a:rPr kumimoji="0" b="0" i="0" u="none" strike="noStrike" kern="1200" cap="none" spc="0" normalizeH="0" baseline="0" noProof="0">
                <a:ln>
                  <a:noFill/>
                </a:ln>
                <a:solidFill>
                  <a:schemeClr val="tx1"/>
                </a:solidFill>
                <a:effectLst/>
                <a:uLnTx/>
                <a:uFillTx/>
                <a:latin typeface="+mj-lt"/>
                <a:ea typeface="+mn-ea"/>
                <a:cs typeface="Arial MT"/>
              </a:rPr>
              <a:t>&amp;</a:t>
            </a:r>
            <a:r>
              <a:rPr kumimoji="0" b="0" i="0" u="none" strike="noStrike" kern="1200" cap="none" spc="-35" normalizeH="0" baseline="0" noProof="0">
                <a:ln>
                  <a:noFill/>
                </a:ln>
                <a:solidFill>
                  <a:schemeClr val="tx1"/>
                </a:solidFill>
                <a:effectLst/>
                <a:uLnTx/>
                <a:uFillTx/>
                <a:latin typeface="+mj-lt"/>
                <a:ea typeface="+mn-ea"/>
                <a:cs typeface="Arial MT"/>
              </a:rPr>
              <a:t> </a:t>
            </a:r>
            <a:r>
              <a:rPr kumimoji="0" b="0" i="0" u="none" strike="noStrike" kern="1200" cap="none" spc="-5" normalizeH="0" baseline="0" noProof="0">
                <a:ln>
                  <a:noFill/>
                </a:ln>
                <a:solidFill>
                  <a:schemeClr val="tx1"/>
                </a:solidFill>
                <a:effectLst/>
                <a:uLnTx/>
                <a:uFillTx/>
                <a:latin typeface="+mj-lt"/>
                <a:ea typeface="+mn-ea"/>
                <a:cs typeface="Arial MT"/>
              </a:rPr>
              <a:t>Open</a:t>
            </a:r>
            <a:r>
              <a:rPr kumimoji="0" b="0" i="0" u="none" strike="noStrike" kern="1200" cap="none" spc="-35" normalizeH="0" baseline="0" noProof="0">
                <a:ln>
                  <a:noFill/>
                </a:ln>
                <a:solidFill>
                  <a:schemeClr val="tx1"/>
                </a:solidFill>
                <a:effectLst/>
                <a:uLnTx/>
                <a:uFillTx/>
                <a:latin typeface="+mj-lt"/>
                <a:ea typeface="+mn-ea"/>
                <a:cs typeface="Arial MT"/>
              </a:rPr>
              <a:t> </a:t>
            </a:r>
            <a:r>
              <a:rPr kumimoji="0" b="0" i="0" u="none" strike="noStrike" kern="1200" cap="none" spc="-5" normalizeH="0" baseline="0" noProof="0">
                <a:ln>
                  <a:noFill/>
                </a:ln>
                <a:solidFill>
                  <a:schemeClr val="tx1"/>
                </a:solidFill>
                <a:effectLst/>
                <a:uLnTx/>
                <a:uFillTx/>
                <a:latin typeface="+mj-lt"/>
                <a:ea typeface="+mn-ea"/>
                <a:cs typeface="Arial MT"/>
              </a:rPr>
              <a:t>Source</a:t>
            </a:r>
            <a:endParaRPr kumimoji="0" b="0" i="0" u="none" strike="noStrike" kern="1200" cap="none" spc="0" normalizeH="0" baseline="0" noProof="0">
              <a:ln>
                <a:noFill/>
              </a:ln>
              <a:solidFill>
                <a:schemeClr val="tx1"/>
              </a:solidFill>
              <a:effectLst/>
              <a:uLnTx/>
              <a:uFillTx/>
              <a:latin typeface="+mj-lt"/>
              <a:ea typeface="+mn-ea"/>
              <a:cs typeface="Arial MT"/>
            </a:endParaRPr>
          </a:p>
        </p:txBody>
      </p:sp>
      <p:sp>
        <p:nvSpPr>
          <p:cNvPr id="4" name="object 4"/>
          <p:cNvSpPr txBox="1"/>
          <p:nvPr/>
        </p:nvSpPr>
        <p:spPr>
          <a:xfrm>
            <a:off x="229428" y="1358754"/>
            <a:ext cx="3197225" cy="1979709"/>
          </a:xfrm>
          <a:prstGeom prst="rect">
            <a:avLst/>
          </a:prstGeom>
        </p:spPr>
        <p:txBody>
          <a:bodyPr vert="horz" wrap="square" lIns="0" tIns="46990" rIns="0" bIns="0" rtlCol="0">
            <a:spAutoFit/>
          </a:bodyPr>
          <a:lstStyle/>
          <a:p>
            <a:pPr marL="173736" marR="0" lvl="0" indent="-173736" algn="l" defTabSz="914400" rtl="0" eaLnBrk="1" fontAlgn="auto" latinLnBrk="0" hangingPunct="1">
              <a:lnSpc>
                <a:spcPct val="100000"/>
              </a:lnSpc>
              <a:spcBef>
                <a:spcPts val="600"/>
              </a:spcBef>
              <a:spcAft>
                <a:spcPts val="0"/>
              </a:spcAft>
              <a:buClr>
                <a:srgbClr val="223366"/>
              </a:buClr>
              <a:buSzTx/>
              <a:buFont typeface="Arial" panose="020B0604020202020204" pitchFamily="34" charset="0"/>
              <a:buChar char="•"/>
              <a:tabLst>
                <a:tab pos="347980" algn="l"/>
                <a:tab pos="349250" algn="l"/>
              </a:tabLst>
              <a:defRPr/>
            </a:pPr>
            <a:r>
              <a:rPr kumimoji="0" sz="1400" b="0" i="0" u="none" strike="noStrike" kern="1200" cap="none" spc="-5" normalizeH="0" baseline="0" noProof="0">
                <a:ln>
                  <a:noFill/>
                </a:ln>
                <a:solidFill>
                  <a:prstClr val="black"/>
                </a:solidFill>
                <a:effectLst/>
                <a:uLnTx/>
                <a:uFillTx/>
                <a:latin typeface="Arial MT"/>
                <a:ea typeface="+mn-ea"/>
                <a:cs typeface="Arial MT"/>
              </a:rPr>
              <a:t>Python</a:t>
            </a:r>
            <a:r>
              <a:rPr kumimoji="0" sz="1400" b="0" i="0" u="none" strike="noStrike" kern="1200" cap="none" spc="-2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language</a:t>
            </a:r>
            <a:r>
              <a:rPr kumimoji="0" sz="1400" b="0" i="0" u="none" strike="noStrike" kern="1200" cap="none" spc="-2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is </a:t>
            </a:r>
            <a:r>
              <a:rPr kumimoji="0" sz="1400" b="1" i="0" u="none" strike="noStrike" kern="1200" cap="none" spc="0" normalizeH="0" baseline="0" noProof="0">
                <a:ln>
                  <a:noFill/>
                </a:ln>
                <a:solidFill>
                  <a:prstClr val="black"/>
                </a:solidFill>
                <a:effectLst/>
                <a:uLnTx/>
                <a:uFillTx/>
                <a:latin typeface="Arial"/>
                <a:ea typeface="+mn-ea"/>
                <a:cs typeface="Arial"/>
              </a:rPr>
              <a:t>freely</a:t>
            </a:r>
            <a:r>
              <a:rPr kumimoji="0" sz="1400" b="1" i="0" u="none" strike="noStrike" kern="1200" cap="none" spc="-25" normalizeH="0" baseline="0" noProof="0">
                <a:ln>
                  <a:noFill/>
                </a:ln>
                <a:solidFill>
                  <a:prstClr val="black"/>
                </a:solidFill>
                <a:effectLst/>
                <a:uLnTx/>
                <a:uFillTx/>
                <a:latin typeface="Arial"/>
                <a:ea typeface="+mn-ea"/>
                <a:cs typeface="Arial"/>
              </a:rPr>
              <a:t> </a:t>
            </a:r>
            <a:r>
              <a:rPr kumimoji="0" sz="1400" b="1" i="0" u="none" strike="noStrike" kern="1200" cap="none" spc="-5" normalizeH="0" baseline="0" noProof="0">
                <a:ln>
                  <a:noFill/>
                </a:ln>
                <a:solidFill>
                  <a:prstClr val="black"/>
                </a:solidFill>
                <a:effectLst/>
                <a:uLnTx/>
                <a:uFillTx/>
                <a:latin typeface="Arial"/>
                <a:ea typeface="+mn-ea"/>
                <a:cs typeface="Arial"/>
              </a:rPr>
              <a:t>available</a:t>
            </a:r>
            <a:endParaRPr kumimoji="0" sz="1400" b="0" i="0" u="none" strike="noStrike" kern="1200" cap="none" spc="0" normalizeH="0" baseline="0" noProof="0">
              <a:ln>
                <a:noFill/>
              </a:ln>
              <a:solidFill>
                <a:prstClr val="black"/>
              </a:solidFill>
              <a:effectLst/>
              <a:uLnTx/>
              <a:uFillTx/>
              <a:latin typeface="Arial"/>
              <a:ea typeface="+mn-ea"/>
              <a:cs typeface="Arial"/>
            </a:endParaRPr>
          </a:p>
          <a:p>
            <a:pPr marR="0" lvl="0" algn="ctr" defTabSz="914400" rtl="0" eaLnBrk="1" fontAlgn="auto" latinLnBrk="0" hangingPunct="1">
              <a:lnSpc>
                <a:spcPct val="100000"/>
              </a:lnSpc>
              <a:spcBef>
                <a:spcPts val="600"/>
              </a:spcBef>
              <a:spcAft>
                <a:spcPts val="0"/>
              </a:spcAft>
              <a:buClr>
                <a:srgbClr val="223366"/>
              </a:buClr>
              <a:buSzTx/>
              <a:tabLst/>
              <a:defRPr/>
            </a:pPr>
            <a:r>
              <a:rPr kumimoji="0" sz="1400" b="0" i="0" u="none" strike="noStrike" kern="1200" cap="none" spc="-5" normalizeH="0" baseline="0" noProof="0" err="1">
                <a:ln>
                  <a:noFill/>
                </a:ln>
                <a:solidFill>
                  <a:prstClr val="black"/>
                </a:solidFill>
                <a:effectLst/>
                <a:uLnTx/>
                <a:uFillTx/>
                <a:latin typeface="Arial MT"/>
                <a:ea typeface="+mn-ea"/>
                <a:cs typeface="Arial MT"/>
              </a:rPr>
              <a:t>i.e</a:t>
            </a:r>
            <a:r>
              <a:rPr kumimoji="0" sz="1400" b="0" i="0" u="none" strike="noStrike" kern="1200" cap="none" spc="-3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without</a:t>
            </a:r>
            <a:r>
              <a:rPr kumimoji="0" sz="1400" b="0" i="0" u="none" strike="noStrike" kern="1200" cap="none" spc="-2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any</a:t>
            </a:r>
            <a:r>
              <a:rPr kumimoji="0" sz="1400" b="0" i="0" u="none" strike="noStrike" kern="1200" cap="none" spc="-25"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cost.</a:t>
            </a:r>
          </a:p>
          <a:p>
            <a:pPr marL="173736" marR="0" lvl="0" indent="-173736" algn="l" defTabSz="914400" rtl="0" eaLnBrk="1" fontAlgn="auto" latinLnBrk="0" hangingPunct="1">
              <a:lnSpc>
                <a:spcPct val="100000"/>
              </a:lnSpc>
              <a:spcBef>
                <a:spcPts val="600"/>
              </a:spcBef>
              <a:spcAft>
                <a:spcPts val="0"/>
              </a:spcAft>
              <a:buClr>
                <a:srgbClr val="223366"/>
              </a:buClr>
              <a:buSzPct val="96428"/>
              <a:buFont typeface="Arial" panose="020B0604020202020204" pitchFamily="34" charset="0"/>
              <a:buChar char="•"/>
              <a:tabLst>
                <a:tab pos="347980" algn="l"/>
                <a:tab pos="349250" algn="l"/>
              </a:tabLst>
              <a:defRPr/>
            </a:pPr>
            <a:r>
              <a:rPr kumimoji="0" sz="1400" b="0" i="0" u="none" strike="noStrike" kern="1200" cap="none" spc="-5" normalizeH="0" baseline="0" noProof="0">
                <a:ln>
                  <a:noFill/>
                </a:ln>
                <a:solidFill>
                  <a:prstClr val="black"/>
                </a:solidFill>
                <a:effectLst/>
                <a:uLnTx/>
                <a:uFillTx/>
                <a:latin typeface="Arial MT"/>
                <a:ea typeface="+mn-ea"/>
                <a:cs typeface="Arial MT"/>
              </a:rPr>
              <a:t>It</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is</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open</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and</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available</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to</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anyone.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173736" marR="107950" lvl="0" indent="-173736" algn="l" defTabSz="914400" rtl="0" eaLnBrk="1" fontAlgn="auto" latinLnBrk="0" hangingPunct="1">
              <a:lnSpc>
                <a:spcPct val="116100"/>
              </a:lnSpc>
              <a:spcBef>
                <a:spcPts val="600"/>
              </a:spcBef>
              <a:spcAft>
                <a:spcPts val="0"/>
              </a:spcAft>
              <a:buClr>
                <a:srgbClr val="223366"/>
              </a:buClr>
              <a:buSzPct val="96428"/>
              <a:buFont typeface="Arial" panose="020B0604020202020204" pitchFamily="34" charset="0"/>
              <a:buChar char="•"/>
              <a:tabLst>
                <a:tab pos="347980" algn="l"/>
                <a:tab pos="349250" algn="l"/>
              </a:tabLst>
              <a:defRPr/>
            </a:pPr>
            <a:r>
              <a:rPr kumimoji="0" sz="1400" b="0" i="0" u="none" strike="noStrike" kern="1200" cap="none" spc="-5" normalizeH="0" baseline="0" noProof="0">
                <a:ln>
                  <a:noFill/>
                </a:ln>
                <a:solidFill>
                  <a:prstClr val="black"/>
                </a:solidFill>
                <a:effectLst/>
                <a:uLnTx/>
                <a:uFillTx/>
                <a:latin typeface="Arial MT"/>
                <a:ea typeface="+mn-ea"/>
                <a:cs typeface="Arial MT"/>
              </a:rPr>
              <a:t>Anyone </a:t>
            </a:r>
            <a:r>
              <a:rPr kumimoji="0" sz="1400" b="0" i="0" u="none" strike="noStrike" kern="1200" cap="none" spc="0" normalizeH="0" baseline="0" noProof="0">
                <a:ln>
                  <a:noFill/>
                </a:ln>
                <a:solidFill>
                  <a:prstClr val="black"/>
                </a:solidFill>
                <a:effectLst/>
                <a:uLnTx/>
                <a:uFillTx/>
                <a:latin typeface="Arial MT"/>
                <a:ea typeface="+mn-ea"/>
                <a:cs typeface="Arial MT"/>
              </a:rPr>
              <a:t>can </a:t>
            </a:r>
            <a:r>
              <a:rPr kumimoji="0" sz="1400" b="0" i="0" u="none" strike="noStrike" kern="1200" cap="none" spc="-5" normalizeH="0" baseline="0" noProof="0">
                <a:ln>
                  <a:noFill/>
                </a:ln>
                <a:solidFill>
                  <a:prstClr val="black"/>
                </a:solidFill>
                <a:effectLst/>
                <a:uLnTx/>
                <a:uFillTx/>
                <a:latin typeface="Arial MT"/>
                <a:ea typeface="+mn-ea"/>
                <a:cs typeface="Arial MT"/>
              </a:rPr>
              <a:t>freely distribute </a:t>
            </a:r>
            <a:r>
              <a:rPr kumimoji="0" sz="1400" b="0" i="0" u="none" strike="noStrike" kern="1200" cap="none" spc="-5" normalizeH="0" baseline="0" noProof="0" err="1">
                <a:ln>
                  <a:noFill/>
                </a:ln>
                <a:solidFill>
                  <a:prstClr val="black"/>
                </a:solidFill>
                <a:effectLst/>
                <a:uLnTx/>
                <a:uFillTx/>
                <a:latin typeface="Arial MT"/>
                <a:ea typeface="+mn-ea"/>
                <a:cs typeface="Arial MT"/>
              </a:rPr>
              <a:t>it,read</a:t>
            </a:r>
            <a:r>
              <a:rPr kumimoji="0" sz="1400" b="0" i="0" u="none" strike="noStrike" kern="1200" cap="none" spc="-5" normalizeH="0" baseline="0" noProof="0">
                <a:ln>
                  <a:noFill/>
                </a:ln>
                <a:solidFill>
                  <a:prstClr val="black"/>
                </a:solidFill>
                <a:effectLst/>
                <a:uLnTx/>
                <a:uFillTx/>
                <a:latin typeface="Arial MT"/>
                <a:ea typeface="+mn-ea"/>
                <a:cs typeface="Arial MT"/>
              </a:rPr>
              <a:t> </a:t>
            </a:r>
            <a:r>
              <a:rPr kumimoji="0" sz="1400" b="0" i="0" u="none" strike="noStrike" kern="1200" cap="none" spc="-37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the</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source</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code</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and</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edit</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it.</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173736" marR="116839" lvl="0" indent="-173736" algn="l" defTabSz="914400" rtl="0" eaLnBrk="1" fontAlgn="auto" latinLnBrk="0" hangingPunct="1">
              <a:lnSpc>
                <a:spcPct val="116100"/>
              </a:lnSpc>
              <a:spcBef>
                <a:spcPts val="600"/>
              </a:spcBef>
              <a:spcAft>
                <a:spcPts val="0"/>
              </a:spcAft>
              <a:buClr>
                <a:srgbClr val="223366"/>
              </a:buClr>
              <a:buSzPct val="96428"/>
              <a:buFont typeface="Arial" panose="020B0604020202020204" pitchFamily="34" charset="0"/>
              <a:buChar char="•"/>
              <a:tabLst>
                <a:tab pos="347980" algn="l"/>
                <a:tab pos="349250" algn="l"/>
              </a:tabLst>
              <a:defRPr/>
            </a:pPr>
            <a:r>
              <a:rPr kumimoji="0" sz="1400" b="0" i="0" u="none" strike="noStrike" kern="1200" cap="none" spc="-5" normalizeH="0" baseline="0" noProof="0">
                <a:ln>
                  <a:noFill/>
                </a:ln>
                <a:solidFill>
                  <a:prstClr val="black"/>
                </a:solidFill>
                <a:effectLst/>
                <a:uLnTx/>
                <a:uFillTx/>
                <a:latin typeface="Arial MT"/>
                <a:ea typeface="+mn-ea"/>
                <a:cs typeface="Arial MT"/>
              </a:rPr>
              <a:t>Pythons license is administered by </a:t>
            </a:r>
            <a:r>
              <a:rPr kumimoji="0" sz="1400" b="0" i="0" u="none" strike="noStrike" kern="1200" cap="none" spc="-37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the</a:t>
            </a:r>
            <a:r>
              <a:rPr kumimoji="0" sz="1400" b="0" i="0" u="none" strike="noStrike" kern="1200" cap="none" spc="-2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Python</a:t>
            </a:r>
            <a:r>
              <a:rPr kumimoji="0" sz="1400" b="0" i="0" u="none" strike="noStrike" kern="1200" cap="none" spc="-2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Software</a:t>
            </a:r>
            <a:r>
              <a:rPr kumimoji="0" sz="1400" b="0" i="0" u="none" strike="noStrike" kern="1200" cap="none" spc="-2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Foundation.</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3" cstate="print"/>
          <a:stretch>
            <a:fillRect/>
          </a:stretch>
        </p:blipFill>
        <p:spPr>
          <a:xfrm>
            <a:off x="5014229" y="980588"/>
            <a:ext cx="3482785" cy="3482785"/>
          </a:xfrm>
          <a:prstGeom prst="rect">
            <a:avLst/>
          </a:prstGeom>
        </p:spPr>
      </p:pic>
      <p:sp>
        <p:nvSpPr>
          <p:cNvPr id="6" name="Rectangle: Rounded Corners 5">
            <a:hlinkClick r:id="rId4"/>
            <a:extLst>
              <a:ext uri="{FF2B5EF4-FFF2-40B4-BE49-F238E27FC236}">
                <a16:creationId xmlns:a16="http://schemas.microsoft.com/office/drawing/2014/main" id="{A855A278-5531-D7FB-554F-BEFB22D135E4}"/>
              </a:ext>
            </a:extLst>
          </p:cNvPr>
          <p:cNvSpPr/>
          <p:nvPr/>
        </p:nvSpPr>
        <p:spPr>
          <a:xfrm>
            <a:off x="7622746" y="4419608"/>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9pPr>
          </a:lstStyle>
          <a:p>
            <a:pPr algn="ctr"/>
            <a:r>
              <a:rPr lang="en-US" sz="1200">
                <a:solidFill>
                  <a:schemeClr val="bg1"/>
                </a:solidFill>
                <a:hlinkClick r:id="rId4">
                  <a:extLst>
                    <a:ext uri="{A12FA001-AC4F-418D-AE19-62706E023703}">
                      <ahyp:hlinkClr xmlns:ahyp="http://schemas.microsoft.com/office/drawing/2018/hyperlinkcolor" val="tx"/>
                    </a:ext>
                  </a:extLst>
                </a:hlinkClick>
              </a:rPr>
              <a:t>Reference link</a:t>
            </a:r>
            <a:endParaRPr lang="en-IN" sz="1200">
              <a:solidFill>
                <a:schemeClr val="bg1"/>
              </a:solidFill>
            </a:endParaRPr>
          </a:p>
        </p:txBody>
      </p:sp>
      <p:sp>
        <p:nvSpPr>
          <p:cNvPr id="8" name="TextBox 8">
            <a:extLst>
              <a:ext uri="{FF2B5EF4-FFF2-40B4-BE49-F238E27FC236}">
                <a16:creationId xmlns:a16="http://schemas.microsoft.com/office/drawing/2014/main" id="{CD5C3AA1-4F2C-9F83-C81A-70480C744C09}"/>
              </a:ext>
            </a:extLst>
          </p:cNvPr>
          <p:cNvSpPr txBox="1"/>
          <p:nvPr/>
        </p:nvSpPr>
        <p:spPr>
          <a:xfrm>
            <a:off x="7849100" y="4178450"/>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IN" sz="900" b="1">
                <a:solidFill>
                  <a:srgbClr val="002060"/>
                </a:solidFill>
              </a:rPr>
              <a:t>Click here</a:t>
            </a:r>
          </a:p>
        </p:txBody>
      </p:sp>
    </p:spTree>
    <p:extLst>
      <p:ext uri="{BB962C8B-B14F-4D97-AF65-F5344CB8AC3E}">
        <p14:creationId xmlns:p14="http://schemas.microsoft.com/office/powerpoint/2010/main" val="187851638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1" y="767921"/>
            <a:ext cx="3869663" cy="259045"/>
          </a:xfrm>
          <a:prstGeom prst="rect">
            <a:avLst/>
          </a:prstGeom>
        </p:spPr>
        <p:txBody>
          <a:bodyPr vert="horz" wrap="square" lIns="0" tIns="12700" rIns="0" bIns="0" rtlCol="0">
            <a:spAutoFit/>
          </a:bodyPr>
          <a:lstStyle/>
          <a:p>
            <a:pPr marL="12700">
              <a:lnSpc>
                <a:spcPct val="100000"/>
              </a:lnSpc>
              <a:spcBef>
                <a:spcPts val="100"/>
              </a:spcBef>
            </a:pPr>
            <a:r>
              <a:rPr lang="en-US" sz="1600" b="1" spc="-5">
                <a:solidFill>
                  <a:srgbClr val="223366"/>
                </a:solidFill>
              </a:rPr>
              <a:t>References</a:t>
            </a:r>
          </a:p>
        </p:txBody>
      </p:sp>
      <p:sp>
        <p:nvSpPr>
          <p:cNvPr id="5" name="TextBox 4">
            <a:extLst>
              <a:ext uri="{FF2B5EF4-FFF2-40B4-BE49-F238E27FC236}">
                <a16:creationId xmlns:a16="http://schemas.microsoft.com/office/drawing/2014/main" id="{B424B71B-1FE1-3927-3ABD-BF4AA3D484A7}"/>
              </a:ext>
            </a:extLst>
          </p:cNvPr>
          <p:cNvSpPr txBox="1"/>
          <p:nvPr/>
        </p:nvSpPr>
        <p:spPr>
          <a:xfrm>
            <a:off x="141899" y="1026966"/>
            <a:ext cx="7586255" cy="3816429"/>
          </a:xfrm>
          <a:prstGeom prst="rect">
            <a:avLst/>
          </a:prstGeom>
          <a:noFill/>
        </p:spPr>
        <p:txBody>
          <a:bodyPr wrap="square">
            <a:spAutoFit/>
          </a:bodyPr>
          <a:lstStyle/>
          <a:p>
            <a:pPr marL="173736" indent="-173736">
              <a:spcBef>
                <a:spcPts val="600"/>
              </a:spcBef>
              <a:buClr>
                <a:srgbClr val="223366"/>
              </a:buClr>
              <a:buFont typeface="Arial" panose="020B0604020202020204" pitchFamily="34" charset="0"/>
              <a:buChar char="•"/>
            </a:pPr>
            <a:r>
              <a:rPr lang="en-US">
                <a:solidFill>
                  <a:srgbClr val="0000FF"/>
                </a:solidFill>
              </a:rPr>
              <a:t> https://www.javatpoint.com/python-history</a:t>
            </a:r>
          </a:p>
          <a:p>
            <a:pPr marL="173736" indent="-173736">
              <a:spcBef>
                <a:spcPts val="600"/>
              </a:spcBef>
              <a:buClr>
                <a:srgbClr val="223366"/>
              </a:buClr>
              <a:buFont typeface="Arial" panose="020B0604020202020204" pitchFamily="34" charset="0"/>
              <a:buChar char="•"/>
            </a:pPr>
            <a:r>
              <a:rPr lang="en-US">
                <a:solidFill>
                  <a:srgbClr val="0000FF"/>
                </a:solidFill>
              </a:rPr>
              <a:t> https://www.faceprep.in/python/python-installation/</a:t>
            </a:r>
          </a:p>
          <a:p>
            <a:pPr marL="173736" indent="-173736">
              <a:spcBef>
                <a:spcPts val="600"/>
              </a:spcBef>
              <a:buClr>
                <a:srgbClr val="223366"/>
              </a:buClr>
              <a:buFont typeface="Arial" panose="020B0604020202020204" pitchFamily="34" charset="0"/>
              <a:buChar char="•"/>
            </a:pPr>
            <a:r>
              <a:rPr lang="en-US">
                <a:solidFill>
                  <a:srgbClr val="0000FF"/>
                </a:solidFill>
              </a:rPr>
              <a:t> https://www.python.org/downloads/</a:t>
            </a:r>
          </a:p>
          <a:p>
            <a:pPr marL="173736" indent="-173736">
              <a:spcBef>
                <a:spcPts val="600"/>
              </a:spcBef>
              <a:buClr>
                <a:srgbClr val="223366"/>
              </a:buClr>
              <a:buFont typeface="Arial" panose="020B0604020202020204" pitchFamily="34" charset="0"/>
              <a:buChar char="•"/>
            </a:pPr>
            <a:r>
              <a:rPr lang="en-US">
                <a:solidFill>
                  <a:srgbClr val="0000FF"/>
                </a:solidFill>
              </a:rPr>
              <a:t> https://docs.python-guide.org/starting/install3/linux/</a:t>
            </a:r>
          </a:p>
          <a:p>
            <a:pPr marL="173736" indent="-173736">
              <a:spcBef>
                <a:spcPts val="600"/>
              </a:spcBef>
              <a:buClr>
                <a:srgbClr val="223366"/>
              </a:buClr>
              <a:buFont typeface="Arial" panose="020B0604020202020204" pitchFamily="34" charset="0"/>
              <a:buChar char="•"/>
            </a:pPr>
            <a:r>
              <a:rPr lang="en-US">
                <a:solidFill>
                  <a:srgbClr val="0000FF"/>
                </a:solidFill>
              </a:rPr>
              <a:t> https://www.edureka.co/blog/add-python-to-path/</a:t>
            </a:r>
          </a:p>
          <a:p>
            <a:pPr marL="173736" indent="-173736">
              <a:spcBef>
                <a:spcPts val="600"/>
              </a:spcBef>
              <a:buClr>
                <a:srgbClr val="223366"/>
              </a:buClr>
              <a:buFont typeface="Arial" panose="020B0604020202020204" pitchFamily="34" charset="0"/>
              <a:buChar char="•"/>
            </a:pPr>
            <a:r>
              <a:rPr lang="en-US">
                <a:solidFill>
                  <a:srgbClr val="0000FF"/>
                </a:solidFill>
              </a:rPr>
              <a:t> https://www.tutorialspoint.com/python/python_basic_syntax.htm</a:t>
            </a:r>
          </a:p>
          <a:p>
            <a:pPr marL="173736" indent="-173736">
              <a:spcBef>
                <a:spcPts val="600"/>
              </a:spcBef>
              <a:buClr>
                <a:srgbClr val="223366"/>
              </a:buClr>
              <a:buFont typeface="Arial" panose="020B0604020202020204" pitchFamily="34" charset="0"/>
              <a:buChar char="•"/>
            </a:pPr>
            <a:r>
              <a:rPr lang="en-US">
                <a:solidFill>
                  <a:srgbClr val="0000FF"/>
                </a:solidFill>
              </a:rPr>
              <a:t> https://www.pythonforbeginners.com/basics/python-syntax-basics</a:t>
            </a:r>
          </a:p>
          <a:p>
            <a:pPr marL="173736" indent="-173736">
              <a:spcBef>
                <a:spcPts val="600"/>
              </a:spcBef>
              <a:buClr>
                <a:srgbClr val="223366"/>
              </a:buClr>
              <a:buFont typeface="Arial" panose="020B0604020202020204" pitchFamily="34" charset="0"/>
              <a:buChar char="•"/>
            </a:pPr>
            <a:r>
              <a:rPr lang="en-US">
                <a:solidFill>
                  <a:srgbClr val="0000FF"/>
                </a:solidFill>
              </a:rPr>
              <a:t> https://www.programiz.com/python-programming/operators</a:t>
            </a:r>
          </a:p>
          <a:p>
            <a:pPr marL="173736" indent="-173736">
              <a:spcBef>
                <a:spcPts val="600"/>
              </a:spcBef>
              <a:buClr>
                <a:srgbClr val="223366"/>
              </a:buClr>
              <a:buFont typeface="Arial" panose="020B0604020202020204" pitchFamily="34" charset="0"/>
              <a:buChar char="•"/>
            </a:pPr>
            <a:r>
              <a:rPr lang="en-US">
                <a:solidFill>
                  <a:srgbClr val="0000FF"/>
                </a:solidFill>
              </a:rPr>
              <a:t> https://www.guru99.com/python-tutorials.html</a:t>
            </a:r>
          </a:p>
          <a:p>
            <a:pPr marL="173736" indent="-173736">
              <a:spcBef>
                <a:spcPts val="600"/>
              </a:spcBef>
              <a:buClr>
                <a:srgbClr val="223366"/>
              </a:buClr>
              <a:buFont typeface="Arial" panose="020B0604020202020204" pitchFamily="34" charset="0"/>
              <a:buChar char="•"/>
            </a:pPr>
            <a:r>
              <a:rPr lang="en-US">
                <a:solidFill>
                  <a:srgbClr val="0000FF"/>
                </a:solidFill>
              </a:rPr>
              <a:t> https://www.datacamp.com/</a:t>
            </a:r>
          </a:p>
          <a:p>
            <a:pPr marL="173736" indent="-173736">
              <a:spcBef>
                <a:spcPts val="600"/>
              </a:spcBef>
              <a:buClr>
                <a:srgbClr val="223366"/>
              </a:buClr>
              <a:buFont typeface="Arial" panose="020B0604020202020204" pitchFamily="34" charset="0"/>
              <a:buChar char="•"/>
            </a:pPr>
            <a:r>
              <a:rPr lang="en-US">
                <a:solidFill>
                  <a:srgbClr val="0000FF"/>
                </a:solidFill>
              </a:rPr>
              <a:t> https://www.learnpython.org</a:t>
            </a:r>
          </a:p>
          <a:p>
            <a:pPr marL="173736" indent="-173736">
              <a:spcBef>
                <a:spcPts val="600"/>
              </a:spcBef>
              <a:buClr>
                <a:srgbClr val="223366"/>
              </a:buClr>
              <a:buFont typeface="Arial" panose="020B0604020202020204" pitchFamily="34" charset="0"/>
              <a:buChar char="•"/>
            </a:pPr>
            <a:r>
              <a:rPr lang="en-US">
                <a:solidFill>
                  <a:srgbClr val="0000FF"/>
                </a:solidFill>
              </a:rPr>
              <a:t> https://www.faceprep.in/python/loops-in-python/</a:t>
            </a:r>
          </a:p>
          <a:p>
            <a:pPr marL="173736" indent="-173736">
              <a:spcBef>
                <a:spcPts val="600"/>
              </a:spcBef>
              <a:buClr>
                <a:srgbClr val="223366"/>
              </a:buClr>
              <a:buFont typeface="Arial" panose="020B0604020202020204" pitchFamily="34" charset="0"/>
              <a:buChar char="•"/>
            </a:pPr>
            <a:r>
              <a:rPr lang="en-US">
                <a:solidFill>
                  <a:srgbClr val="0000FF"/>
                </a:solidFill>
              </a:rPr>
              <a:t> https://www.geeksforgeeks.org/</a:t>
            </a:r>
          </a:p>
        </p:txBody>
      </p:sp>
    </p:spTree>
    <p:extLst>
      <p:ext uri="{BB962C8B-B14F-4D97-AF65-F5344CB8AC3E}">
        <p14:creationId xmlns:p14="http://schemas.microsoft.com/office/powerpoint/2010/main" val="94081178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1" y="767921"/>
            <a:ext cx="3869663" cy="259045"/>
          </a:xfrm>
          <a:prstGeom prst="rect">
            <a:avLst/>
          </a:prstGeom>
        </p:spPr>
        <p:txBody>
          <a:bodyPr vert="horz" wrap="square" lIns="0" tIns="12700" rIns="0" bIns="0" rtlCol="0">
            <a:spAutoFit/>
          </a:bodyPr>
          <a:lstStyle/>
          <a:p>
            <a:pPr marL="12700">
              <a:lnSpc>
                <a:spcPct val="100000"/>
              </a:lnSpc>
              <a:spcBef>
                <a:spcPts val="100"/>
              </a:spcBef>
            </a:pPr>
            <a:r>
              <a:rPr lang="en-US" sz="1600" b="1" spc="-5">
                <a:solidFill>
                  <a:srgbClr val="223366"/>
                </a:solidFill>
              </a:rPr>
              <a:t>References</a:t>
            </a:r>
          </a:p>
        </p:txBody>
      </p:sp>
      <p:sp>
        <p:nvSpPr>
          <p:cNvPr id="5" name="TextBox 4">
            <a:extLst>
              <a:ext uri="{FF2B5EF4-FFF2-40B4-BE49-F238E27FC236}">
                <a16:creationId xmlns:a16="http://schemas.microsoft.com/office/drawing/2014/main" id="{B424B71B-1FE1-3927-3ABD-BF4AA3D484A7}"/>
              </a:ext>
            </a:extLst>
          </p:cNvPr>
          <p:cNvSpPr txBox="1"/>
          <p:nvPr/>
        </p:nvSpPr>
        <p:spPr>
          <a:xfrm>
            <a:off x="141899" y="1026966"/>
            <a:ext cx="7586255" cy="1769715"/>
          </a:xfrm>
          <a:prstGeom prst="rect">
            <a:avLst/>
          </a:prstGeom>
          <a:noFill/>
        </p:spPr>
        <p:txBody>
          <a:bodyPr wrap="square">
            <a:spAutoFit/>
          </a:bodyPr>
          <a:lstStyle/>
          <a:p>
            <a:pPr marL="173736" indent="-173736">
              <a:spcBef>
                <a:spcPts val="600"/>
              </a:spcBef>
              <a:buClr>
                <a:srgbClr val="223366"/>
              </a:buClr>
              <a:buFont typeface="Arial" panose="020B0604020202020204" pitchFamily="34" charset="0"/>
              <a:buChar char="•"/>
            </a:pPr>
            <a:r>
              <a:rPr lang="en-US">
                <a:solidFill>
                  <a:srgbClr val="0000FF"/>
                </a:solidFill>
              </a:rPr>
              <a:t>https://docs.python.org/3/tutorial/</a:t>
            </a:r>
          </a:p>
          <a:p>
            <a:pPr marL="173736" indent="-173736">
              <a:spcBef>
                <a:spcPts val="600"/>
              </a:spcBef>
              <a:buClr>
                <a:srgbClr val="223366"/>
              </a:buClr>
              <a:buFont typeface="Arial" panose="020B0604020202020204" pitchFamily="34" charset="0"/>
              <a:buChar char="•"/>
            </a:pPr>
            <a:r>
              <a:rPr lang="en-US">
                <a:solidFill>
                  <a:srgbClr val="0000FF"/>
                </a:solidFill>
              </a:rPr>
              <a:t>https://intellipaat.com/blog/tutorial/python-tutorial/</a:t>
            </a:r>
          </a:p>
          <a:p>
            <a:pPr marL="173736" indent="-173736">
              <a:spcBef>
                <a:spcPts val="600"/>
              </a:spcBef>
              <a:buClr>
                <a:srgbClr val="223366"/>
              </a:buClr>
              <a:buFont typeface="Arial" panose="020B0604020202020204" pitchFamily="34" charset="0"/>
              <a:buChar char="•"/>
            </a:pPr>
            <a:r>
              <a:rPr lang="en-US">
                <a:solidFill>
                  <a:srgbClr val="0000FF"/>
                </a:solidFill>
              </a:rPr>
              <a:t>https://www.techbeamers.com/python-programming-tutorials/</a:t>
            </a:r>
          </a:p>
          <a:p>
            <a:pPr marL="173736" indent="-173736">
              <a:spcBef>
                <a:spcPts val="600"/>
              </a:spcBef>
              <a:buClr>
                <a:srgbClr val="223366"/>
              </a:buClr>
              <a:buFont typeface="Arial" panose="020B0604020202020204" pitchFamily="34" charset="0"/>
              <a:buChar char="•"/>
            </a:pPr>
            <a:r>
              <a:rPr lang="en-US">
                <a:solidFill>
                  <a:srgbClr val="0000FF"/>
                </a:solidFill>
              </a:rPr>
              <a:t>https://www.programiz.com/python-programming</a:t>
            </a:r>
          </a:p>
          <a:p>
            <a:pPr marL="173736" indent="-173736">
              <a:spcBef>
                <a:spcPts val="600"/>
              </a:spcBef>
              <a:buClr>
                <a:srgbClr val="223366"/>
              </a:buClr>
              <a:buFont typeface="Arial" panose="020B0604020202020204" pitchFamily="34" charset="0"/>
              <a:buChar char="•"/>
            </a:pPr>
            <a:r>
              <a:rPr lang="en-US">
                <a:solidFill>
                  <a:srgbClr val="0000FF"/>
                </a:solidFill>
              </a:rPr>
              <a:t>https://realpython.com/</a:t>
            </a:r>
          </a:p>
          <a:p>
            <a:pPr marL="173736" indent="-173736">
              <a:spcBef>
                <a:spcPts val="600"/>
              </a:spcBef>
              <a:buClr>
                <a:srgbClr val="223366"/>
              </a:buClr>
              <a:buFont typeface="Arial" panose="020B0604020202020204" pitchFamily="34" charset="0"/>
              <a:buChar char="•"/>
            </a:pPr>
            <a:r>
              <a:rPr lang="en-US">
                <a:solidFill>
                  <a:srgbClr val="0000FF"/>
                </a:solidFill>
              </a:rPr>
              <a:t>https://www.phptpoint.com/python-tutorial/</a:t>
            </a:r>
          </a:p>
        </p:txBody>
      </p:sp>
    </p:spTree>
    <p:extLst>
      <p:ext uri="{BB962C8B-B14F-4D97-AF65-F5344CB8AC3E}">
        <p14:creationId xmlns:p14="http://schemas.microsoft.com/office/powerpoint/2010/main" val="83794830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41060642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5944" y="769653"/>
            <a:ext cx="1490215" cy="259045"/>
          </a:xfrm>
          <a:prstGeom prst="rect">
            <a:avLst/>
          </a:prstGeom>
        </p:spPr>
        <p:txBody>
          <a:bodyPr vert="horz" wrap="square" lIns="0" tIns="12700" rIns="0" bIns="0" rtlCol="0">
            <a:spAutoFit/>
          </a:bodyPr>
          <a:lstStyle/>
          <a:p>
            <a:pPr marL="12700">
              <a:lnSpc>
                <a:spcPct val="100000"/>
              </a:lnSpc>
              <a:spcBef>
                <a:spcPts val="100"/>
              </a:spcBef>
            </a:pPr>
            <a:r>
              <a:rPr sz="1600" b="1" spc="-5">
                <a:solidFill>
                  <a:srgbClr val="223366"/>
                </a:solidFill>
              </a:rPr>
              <a:t>Features</a:t>
            </a:r>
          </a:p>
        </p:txBody>
      </p:sp>
      <p:sp>
        <p:nvSpPr>
          <p:cNvPr id="3" name="object 3"/>
          <p:cNvSpPr txBox="1"/>
          <p:nvPr/>
        </p:nvSpPr>
        <p:spPr>
          <a:xfrm>
            <a:off x="197924" y="1061188"/>
            <a:ext cx="2613025" cy="2282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b="0" i="0" u="none" strike="noStrike" kern="1200" cap="none" spc="-5" normalizeH="0" baseline="0" noProof="0">
                <a:ln>
                  <a:noFill/>
                </a:ln>
                <a:solidFill>
                  <a:schemeClr val="tx1"/>
                </a:solidFill>
                <a:effectLst/>
                <a:uLnTx/>
                <a:uFillTx/>
                <a:latin typeface="Arial MT"/>
                <a:ea typeface="+mn-ea"/>
                <a:cs typeface="Arial MT"/>
              </a:rPr>
              <a:t>Cross</a:t>
            </a:r>
            <a:r>
              <a:rPr kumimoji="0" b="0" i="0" u="none" strike="noStrike" kern="1200" cap="none" spc="-45"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Platform</a:t>
            </a:r>
            <a:r>
              <a:rPr kumimoji="0" b="0" i="0" u="none" strike="noStrike" kern="1200" cap="none" spc="-50"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Language</a:t>
            </a:r>
            <a:endParaRPr kumimoji="0" b="0" i="0" u="none" strike="noStrike" kern="1200" cap="none" spc="0" normalizeH="0" baseline="0" noProof="0">
              <a:ln>
                <a:noFill/>
              </a:ln>
              <a:solidFill>
                <a:schemeClr val="tx1"/>
              </a:solidFill>
              <a:effectLst/>
              <a:uLnTx/>
              <a:uFillTx/>
              <a:latin typeface="Arial MT"/>
              <a:ea typeface="+mn-ea"/>
              <a:cs typeface="Arial MT"/>
            </a:endParaRPr>
          </a:p>
        </p:txBody>
      </p:sp>
      <p:sp>
        <p:nvSpPr>
          <p:cNvPr id="4" name="object 4"/>
          <p:cNvSpPr txBox="1"/>
          <p:nvPr/>
        </p:nvSpPr>
        <p:spPr>
          <a:xfrm>
            <a:off x="211676" y="1363210"/>
            <a:ext cx="4295012" cy="1987532"/>
          </a:xfrm>
          <a:prstGeom prst="rect">
            <a:avLst/>
          </a:prstGeom>
        </p:spPr>
        <p:txBody>
          <a:bodyPr vert="horz" wrap="square" lIns="0" tIns="12700" rIns="0" bIns="0" rtlCol="0">
            <a:spAutoFit/>
          </a:bodyPr>
          <a:lstStyle/>
          <a:p>
            <a:pPr marL="297815" marR="5080" lvl="0" indent="-285750"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347980" algn="l"/>
                <a:tab pos="349250" algn="l"/>
              </a:tabLst>
              <a:defRPr/>
            </a:pPr>
            <a:r>
              <a:rPr kumimoji="0" sz="1400" b="0" i="0" u="none" strike="noStrike" kern="1200" cap="none" spc="-5" normalizeH="0" baseline="0" noProof="0">
                <a:ln>
                  <a:noFill/>
                </a:ln>
                <a:solidFill>
                  <a:prstClr val="black"/>
                </a:solidFill>
                <a:effectLst/>
                <a:uLnTx/>
                <a:uFillTx/>
                <a:latin typeface="Arial MT"/>
                <a:ea typeface="+mn-ea"/>
                <a:cs typeface="Arial MT"/>
              </a:rPr>
              <a:t>Python</a:t>
            </a:r>
            <a:r>
              <a:rPr kumimoji="0" sz="1400" b="0" i="0" u="none" strike="noStrike" kern="1200" cap="none" spc="-20"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can</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run</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equally</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well</a:t>
            </a:r>
            <a:r>
              <a:rPr kumimoji="0" sz="1400" b="0" i="0" u="none" strike="noStrike" kern="1200" cap="none" spc="-2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on</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variety</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of </a:t>
            </a:r>
            <a:r>
              <a:rPr kumimoji="0" sz="1400" b="0" i="0" u="none" strike="noStrike" kern="1200" cap="none" spc="-37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platform</a:t>
            </a:r>
            <a:r>
              <a:rPr kumimoji="0" lang="en-IN" sz="1400" b="0" i="0" u="none" strike="noStrike" kern="1200" cap="none" spc="-5" normalizeH="0" baseline="0" noProof="0">
                <a:ln>
                  <a:noFill/>
                </a:ln>
                <a:solidFill>
                  <a:prstClr val="black"/>
                </a:solidFill>
                <a:effectLst/>
                <a:uLnTx/>
                <a:uFillTx/>
                <a:latin typeface="Arial MT"/>
                <a:ea typeface="+mn-ea"/>
                <a:cs typeface="Arial MT"/>
              </a:rPr>
              <a:t> :</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777875" marR="0" lvl="1" indent="-285750" algn="l" defTabSz="914400" rtl="0" eaLnBrk="1" fontAlgn="auto" latinLnBrk="0" hangingPunct="1">
              <a:lnSpc>
                <a:spcPct val="100000"/>
              </a:lnSpc>
              <a:spcBef>
                <a:spcPts val="600"/>
              </a:spcBef>
              <a:spcAft>
                <a:spcPts val="0"/>
              </a:spcAft>
              <a:buClr>
                <a:srgbClr val="223366"/>
              </a:buClr>
              <a:buSzPct val="78571"/>
              <a:buFont typeface="Arial" panose="020B0604020202020204" pitchFamily="34" charset="0"/>
              <a:buChar char="•"/>
              <a:tabLst>
                <a:tab pos="805180" algn="l"/>
                <a:tab pos="806450" algn="l"/>
              </a:tabLst>
              <a:defRPr/>
            </a:pPr>
            <a:r>
              <a:rPr kumimoji="0" sz="1400" b="0" i="0" u="none" strike="noStrike" kern="1200" cap="none" spc="-5" normalizeH="0" baseline="0" noProof="0">
                <a:ln>
                  <a:noFill/>
                </a:ln>
                <a:solidFill>
                  <a:prstClr val="black"/>
                </a:solidFill>
                <a:effectLst/>
                <a:uLnTx/>
                <a:uFillTx/>
                <a:latin typeface="Arial MT"/>
                <a:ea typeface="+mn-ea"/>
                <a:cs typeface="Arial MT"/>
              </a:rPr>
              <a:t>Windows</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777875" marR="0" lvl="1" indent="-285750" algn="l" defTabSz="914400" rtl="0" eaLnBrk="1" fontAlgn="auto" latinLnBrk="0" hangingPunct="1">
              <a:lnSpc>
                <a:spcPct val="100000"/>
              </a:lnSpc>
              <a:spcBef>
                <a:spcPts val="600"/>
              </a:spcBef>
              <a:spcAft>
                <a:spcPts val="0"/>
              </a:spcAft>
              <a:buClr>
                <a:srgbClr val="223366"/>
              </a:buClr>
              <a:buSzPct val="78571"/>
              <a:buFont typeface="Arial" panose="020B0604020202020204" pitchFamily="34" charset="0"/>
              <a:buChar char="•"/>
              <a:tabLst>
                <a:tab pos="805180" algn="l"/>
                <a:tab pos="806450" algn="l"/>
              </a:tabLst>
              <a:defRPr/>
            </a:pPr>
            <a:r>
              <a:rPr kumimoji="0" sz="1400" b="0" i="0" u="none" strike="noStrike" kern="1200" cap="none" spc="-5" normalizeH="0" baseline="0" noProof="0">
                <a:ln>
                  <a:noFill/>
                </a:ln>
                <a:solidFill>
                  <a:prstClr val="black"/>
                </a:solidFill>
                <a:effectLst/>
                <a:uLnTx/>
                <a:uFillTx/>
                <a:latin typeface="Arial MT"/>
                <a:ea typeface="+mn-ea"/>
                <a:cs typeface="Arial MT"/>
              </a:rPr>
              <a:t>Linux/Unix</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777875" marR="0" lvl="1" indent="-285750" algn="l" defTabSz="914400" rtl="0" eaLnBrk="1" fontAlgn="auto" latinLnBrk="0" hangingPunct="1">
              <a:lnSpc>
                <a:spcPct val="100000"/>
              </a:lnSpc>
              <a:spcBef>
                <a:spcPts val="600"/>
              </a:spcBef>
              <a:spcAft>
                <a:spcPts val="0"/>
              </a:spcAft>
              <a:buClr>
                <a:srgbClr val="223366"/>
              </a:buClr>
              <a:buSzPct val="78571"/>
              <a:buFont typeface="Arial" panose="020B0604020202020204" pitchFamily="34" charset="0"/>
              <a:buChar char="•"/>
              <a:tabLst>
                <a:tab pos="805180" algn="l"/>
                <a:tab pos="806450" algn="l"/>
              </a:tabLst>
              <a:defRPr/>
            </a:pPr>
            <a:r>
              <a:rPr kumimoji="0" sz="1400" b="0" i="0" u="none" strike="noStrike" kern="1200" cap="none" spc="0" normalizeH="0" baseline="0" noProof="0">
                <a:ln>
                  <a:noFill/>
                </a:ln>
                <a:solidFill>
                  <a:prstClr val="black"/>
                </a:solidFill>
                <a:effectLst/>
                <a:uLnTx/>
                <a:uFillTx/>
                <a:latin typeface="Arial MT"/>
                <a:ea typeface="+mn-ea"/>
                <a:cs typeface="Arial MT"/>
              </a:rPr>
              <a:t>Macintosh</a:t>
            </a:r>
          </a:p>
          <a:p>
            <a:pPr marL="777875" marR="0" lvl="1" indent="-285750" algn="l" defTabSz="914400" rtl="0" eaLnBrk="1" fontAlgn="auto" latinLnBrk="0" hangingPunct="1">
              <a:lnSpc>
                <a:spcPct val="100000"/>
              </a:lnSpc>
              <a:spcBef>
                <a:spcPts val="600"/>
              </a:spcBef>
              <a:spcAft>
                <a:spcPts val="0"/>
              </a:spcAft>
              <a:buClr>
                <a:srgbClr val="223366"/>
              </a:buClr>
              <a:buSzPct val="78571"/>
              <a:buFont typeface="Arial" panose="020B0604020202020204" pitchFamily="34" charset="0"/>
              <a:buChar char="•"/>
              <a:tabLst>
                <a:tab pos="805180" algn="l"/>
                <a:tab pos="806450" algn="l"/>
              </a:tabLst>
              <a:defRPr/>
            </a:pPr>
            <a:r>
              <a:rPr kumimoji="0" sz="1400" b="0" i="0" u="none" strike="noStrike" kern="1200" cap="none" spc="-5" normalizeH="0" baseline="0" noProof="0">
                <a:ln>
                  <a:noFill/>
                </a:ln>
                <a:solidFill>
                  <a:prstClr val="black"/>
                </a:solidFill>
                <a:effectLst/>
                <a:uLnTx/>
                <a:uFillTx/>
                <a:latin typeface="Arial MT"/>
                <a:ea typeface="+mn-ea"/>
                <a:cs typeface="Arial MT"/>
              </a:rPr>
              <a:t>Smart</a:t>
            </a:r>
            <a:r>
              <a:rPr kumimoji="0" sz="1400" b="0" i="0" u="none" strike="noStrike" kern="1200" cap="none" spc="-3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Phones</a:t>
            </a:r>
            <a:r>
              <a:rPr kumimoji="0" sz="1400" b="0" i="0" u="none" strike="noStrike" kern="1200" cap="none" spc="-3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err="1">
                <a:ln>
                  <a:noFill/>
                </a:ln>
                <a:solidFill>
                  <a:prstClr val="black"/>
                </a:solidFill>
                <a:effectLst/>
                <a:uLnTx/>
                <a:uFillTx/>
                <a:latin typeface="Arial MT"/>
                <a:ea typeface="+mn-ea"/>
                <a:cs typeface="Arial MT"/>
              </a:rPr>
              <a:t>etc</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01625" marR="612140" lvl="0" indent="-285750" algn="l" defTabSz="914400" rtl="0" eaLnBrk="1" fontAlgn="auto" latinLnBrk="0" hangingPunct="1">
              <a:lnSpc>
                <a:spcPct val="116100"/>
              </a:lnSpc>
              <a:spcBef>
                <a:spcPts val="600"/>
              </a:spcBef>
              <a:spcAft>
                <a:spcPts val="0"/>
              </a:spcAft>
              <a:buClr>
                <a:srgbClr val="223366"/>
              </a:buClr>
              <a:buSzPct val="96428"/>
              <a:buFont typeface="Arial" panose="020B0604020202020204" pitchFamily="34" charset="0"/>
              <a:buChar char="•"/>
              <a:tabLst>
                <a:tab pos="347980" algn="l"/>
                <a:tab pos="349250" algn="l"/>
              </a:tabLst>
              <a:defRPr/>
            </a:pPr>
            <a:r>
              <a:rPr kumimoji="0" sz="1400" b="0" i="0" u="none" strike="noStrike" kern="1200" cap="none" spc="-15" normalizeH="0" baseline="0" noProof="0">
                <a:ln>
                  <a:noFill/>
                </a:ln>
                <a:solidFill>
                  <a:prstClr val="black"/>
                </a:solidFill>
                <a:effectLst/>
                <a:uLnTx/>
                <a:uFillTx/>
                <a:latin typeface="Arial MT"/>
                <a:ea typeface="+mn-ea"/>
                <a:cs typeface="Arial MT"/>
              </a:rPr>
              <a:t>We</a:t>
            </a:r>
            <a:r>
              <a:rPr kumimoji="0" sz="1400" b="0" i="0" u="none" strike="noStrike" kern="1200" cap="none" spc="-20"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can</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also</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say</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that</a:t>
            </a:r>
            <a:r>
              <a:rPr kumimoji="0" sz="1400" b="0" i="0" u="none" strike="noStrike" kern="1200" cap="none" spc="-2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Python</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is</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a </a:t>
            </a:r>
            <a:r>
              <a:rPr kumimoji="0" sz="1400" b="0" i="0" u="none" strike="noStrike" kern="1200" cap="none" spc="-37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portable</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language.</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rotWithShape="1">
          <a:blip r:embed="rId3" cstate="print"/>
          <a:srcRect l="6519" r="4737"/>
          <a:stretch/>
        </p:blipFill>
        <p:spPr>
          <a:xfrm>
            <a:off x="4924337" y="1140903"/>
            <a:ext cx="4001149" cy="2313517"/>
          </a:xfrm>
          <a:prstGeom prst="rect">
            <a:avLst/>
          </a:prstGeom>
        </p:spPr>
      </p:pic>
      <p:sp>
        <p:nvSpPr>
          <p:cNvPr id="6" name="Rectangle: Rounded Corners 5">
            <a:hlinkClick r:id="rId4"/>
            <a:extLst>
              <a:ext uri="{FF2B5EF4-FFF2-40B4-BE49-F238E27FC236}">
                <a16:creationId xmlns:a16="http://schemas.microsoft.com/office/drawing/2014/main" id="{294A65AF-2E94-1CA0-29A6-12E05E663961}"/>
              </a:ext>
            </a:extLst>
          </p:cNvPr>
          <p:cNvSpPr/>
          <p:nvPr/>
        </p:nvSpPr>
        <p:spPr>
          <a:xfrm>
            <a:off x="7622746" y="4419608"/>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9pPr>
          </a:lstStyle>
          <a:p>
            <a:pPr algn="ctr"/>
            <a:r>
              <a:rPr lang="en-US" sz="1200">
                <a:solidFill>
                  <a:schemeClr val="bg1"/>
                </a:solidFill>
                <a:hlinkClick r:id="rId4">
                  <a:extLst>
                    <a:ext uri="{A12FA001-AC4F-418D-AE19-62706E023703}">
                      <ahyp:hlinkClr xmlns:ahyp="http://schemas.microsoft.com/office/drawing/2018/hyperlinkcolor" val="tx"/>
                    </a:ext>
                  </a:extLst>
                </a:hlinkClick>
              </a:rPr>
              <a:t>Reference link</a:t>
            </a:r>
            <a:endParaRPr lang="en-IN" sz="1200">
              <a:solidFill>
                <a:schemeClr val="bg1"/>
              </a:solidFill>
            </a:endParaRPr>
          </a:p>
        </p:txBody>
      </p:sp>
      <p:sp>
        <p:nvSpPr>
          <p:cNvPr id="8" name="TextBox 8">
            <a:extLst>
              <a:ext uri="{FF2B5EF4-FFF2-40B4-BE49-F238E27FC236}">
                <a16:creationId xmlns:a16="http://schemas.microsoft.com/office/drawing/2014/main" id="{C0628E05-D4F0-E7A0-2A48-60959074C733}"/>
              </a:ext>
            </a:extLst>
          </p:cNvPr>
          <p:cNvSpPr txBox="1"/>
          <p:nvPr/>
        </p:nvSpPr>
        <p:spPr>
          <a:xfrm>
            <a:off x="7849100" y="4178450"/>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IN" sz="900" b="1">
                <a:solidFill>
                  <a:srgbClr val="002060"/>
                </a:solidFill>
              </a:rPr>
              <a:t>Click here</a:t>
            </a:r>
          </a:p>
        </p:txBody>
      </p:sp>
    </p:spTree>
    <p:extLst>
      <p:ext uri="{BB962C8B-B14F-4D97-AF65-F5344CB8AC3E}">
        <p14:creationId xmlns:p14="http://schemas.microsoft.com/office/powerpoint/2010/main" val="3832542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295AAC-1E60-2462-14F1-2450E67CDEB1}"/>
              </a:ext>
            </a:extLst>
          </p:cNvPr>
          <p:cNvSpPr txBox="1"/>
          <p:nvPr/>
        </p:nvSpPr>
        <p:spPr>
          <a:xfrm>
            <a:off x="134820" y="734791"/>
            <a:ext cx="3062653"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a:solidFill>
                  <a:srgbClr val="223366"/>
                </a:solidFill>
              </a:rPr>
              <a:t>Units for Discussion</a:t>
            </a:r>
          </a:p>
        </p:txBody>
      </p:sp>
      <p:grpSp>
        <p:nvGrpSpPr>
          <p:cNvPr id="39" name="Group 38">
            <a:extLst>
              <a:ext uri="{FF2B5EF4-FFF2-40B4-BE49-F238E27FC236}">
                <a16:creationId xmlns:a16="http://schemas.microsoft.com/office/drawing/2014/main" id="{595E3E5F-B414-79E9-C24C-0F1A2BB3DB67}"/>
              </a:ext>
            </a:extLst>
          </p:cNvPr>
          <p:cNvGrpSpPr/>
          <p:nvPr/>
        </p:nvGrpSpPr>
        <p:grpSpPr>
          <a:xfrm>
            <a:off x="1965569" y="1699310"/>
            <a:ext cx="5212862" cy="2216826"/>
            <a:chOff x="414215" y="1313452"/>
            <a:chExt cx="5212862" cy="2216826"/>
          </a:xfrm>
        </p:grpSpPr>
        <p:grpSp>
          <p:nvGrpSpPr>
            <p:cNvPr id="28" name="Group 27">
              <a:extLst>
                <a:ext uri="{FF2B5EF4-FFF2-40B4-BE49-F238E27FC236}">
                  <a16:creationId xmlns:a16="http://schemas.microsoft.com/office/drawing/2014/main" id="{8149E508-4F4C-4F3D-6952-8E1DB0D19711}"/>
                </a:ext>
              </a:extLst>
            </p:cNvPr>
            <p:cNvGrpSpPr/>
            <p:nvPr/>
          </p:nvGrpSpPr>
          <p:grpSpPr>
            <a:xfrm>
              <a:off x="414215" y="1313452"/>
              <a:ext cx="5212862" cy="593969"/>
              <a:chOff x="414215" y="1360342"/>
              <a:chExt cx="5212862" cy="593969"/>
            </a:xfrm>
          </p:grpSpPr>
          <p:sp>
            <p:nvSpPr>
              <p:cNvPr id="26" name="Rectangle 25">
                <a:extLst>
                  <a:ext uri="{FF2B5EF4-FFF2-40B4-BE49-F238E27FC236}">
                    <a16:creationId xmlns:a16="http://schemas.microsoft.com/office/drawing/2014/main" id="{184A9A4D-337F-61E7-F65A-6D57CF05F730}"/>
                  </a:ext>
                </a:extLst>
              </p:cNvPr>
              <p:cNvSpPr/>
              <p:nvPr/>
            </p:nvSpPr>
            <p:spPr>
              <a:xfrm>
                <a:off x="1875693" y="1436060"/>
                <a:ext cx="3751384" cy="440101"/>
              </a:xfrm>
              <a:prstGeom prst="rect">
                <a:avLst/>
              </a:prstGeom>
              <a:solidFill>
                <a:schemeClr val="bg1"/>
              </a:solidFill>
              <a:ln>
                <a:solidFill>
                  <a:srgbClr val="2233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Rounded Corners 23">
                <a:extLst>
                  <a:ext uri="{FF2B5EF4-FFF2-40B4-BE49-F238E27FC236}">
                    <a16:creationId xmlns:a16="http://schemas.microsoft.com/office/drawing/2014/main" id="{6CB8805A-5168-F0F3-3113-6CC5028C7C1E}"/>
                  </a:ext>
                </a:extLst>
              </p:cNvPr>
              <p:cNvSpPr/>
              <p:nvPr/>
            </p:nvSpPr>
            <p:spPr>
              <a:xfrm>
                <a:off x="414215" y="1360342"/>
                <a:ext cx="1570893" cy="593969"/>
              </a:xfrm>
              <a:prstGeom prst="roundRect">
                <a:avLst/>
              </a:prstGeom>
              <a:solidFill>
                <a:srgbClr val="223366"/>
              </a:solidFill>
              <a:ln>
                <a:solidFill>
                  <a:srgbClr val="2233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C979D332-3E1C-578D-2C13-2736C4B403CF}"/>
                  </a:ext>
                </a:extLst>
              </p:cNvPr>
              <p:cNvSpPr txBox="1"/>
              <p:nvPr/>
            </p:nvSpPr>
            <p:spPr>
              <a:xfrm>
                <a:off x="742181" y="1514210"/>
                <a:ext cx="914961" cy="286232"/>
              </a:xfrm>
              <a:prstGeom prst="rect">
                <a:avLst/>
              </a:prstGeom>
              <a:noFill/>
            </p:spPr>
            <p:txBody>
              <a:bodyPr wrap="square">
                <a:spAutoFit/>
              </a:bodyPr>
              <a:lstStyle/>
              <a:p>
                <a:pPr marL="0" lvl="0" indent="0" algn="ctr" defTabSz="1733550" rtl="0">
                  <a:lnSpc>
                    <a:spcPct val="90000"/>
                  </a:lnSpc>
                  <a:spcBef>
                    <a:spcPct val="0"/>
                  </a:spcBef>
                  <a:spcAft>
                    <a:spcPct val="35000"/>
                  </a:spcAft>
                  <a:buNone/>
                </a:pPr>
                <a:r>
                  <a:rPr lang="en-US" b="1" kern="1200">
                    <a:solidFill>
                      <a:schemeClr val="bg1"/>
                    </a:solidFill>
                    <a:latin typeface="+mj-lt"/>
                  </a:rPr>
                  <a:t>Unit 1</a:t>
                </a:r>
              </a:p>
            </p:txBody>
          </p:sp>
          <p:sp>
            <p:nvSpPr>
              <p:cNvPr id="27" name="TextBox 26">
                <a:extLst>
                  <a:ext uri="{FF2B5EF4-FFF2-40B4-BE49-F238E27FC236}">
                    <a16:creationId xmlns:a16="http://schemas.microsoft.com/office/drawing/2014/main" id="{2C626A87-F144-1863-2106-9E6E73188D0F}"/>
                  </a:ext>
                </a:extLst>
              </p:cNvPr>
              <p:cNvSpPr txBox="1"/>
              <p:nvPr/>
            </p:nvSpPr>
            <p:spPr>
              <a:xfrm>
                <a:off x="2000462" y="1506395"/>
                <a:ext cx="3432014" cy="286232"/>
              </a:xfrm>
              <a:prstGeom prst="rect">
                <a:avLst/>
              </a:prstGeom>
              <a:noFill/>
            </p:spPr>
            <p:txBody>
              <a:bodyPr wrap="square">
                <a:spAutoFit/>
              </a:bodyPr>
              <a:lstStyle/>
              <a:p>
                <a:pPr lvl="1" algn="l" defTabSz="889000" rtl="0">
                  <a:lnSpc>
                    <a:spcPct val="90000"/>
                  </a:lnSpc>
                  <a:spcBef>
                    <a:spcPct val="0"/>
                  </a:spcBef>
                  <a:spcAft>
                    <a:spcPct val="15000"/>
                  </a:spcAft>
                </a:pPr>
                <a:r>
                  <a:rPr lang="en-US" sz="1400" kern="1200"/>
                  <a:t>Python Programming Language</a:t>
                </a:r>
              </a:p>
            </p:txBody>
          </p:sp>
        </p:grpSp>
        <p:grpSp>
          <p:nvGrpSpPr>
            <p:cNvPr id="29" name="Group 28">
              <a:extLst>
                <a:ext uri="{FF2B5EF4-FFF2-40B4-BE49-F238E27FC236}">
                  <a16:creationId xmlns:a16="http://schemas.microsoft.com/office/drawing/2014/main" id="{79ADCF69-F5E6-F04F-0018-60FC8569CBDD}"/>
                </a:ext>
              </a:extLst>
            </p:cNvPr>
            <p:cNvGrpSpPr/>
            <p:nvPr/>
          </p:nvGrpSpPr>
          <p:grpSpPr>
            <a:xfrm>
              <a:off x="414216" y="2124881"/>
              <a:ext cx="5212860" cy="593969"/>
              <a:chOff x="414215" y="1360342"/>
              <a:chExt cx="5212860" cy="593969"/>
            </a:xfrm>
          </p:grpSpPr>
          <p:sp>
            <p:nvSpPr>
              <p:cNvPr id="30" name="Rectangle 29">
                <a:extLst>
                  <a:ext uri="{FF2B5EF4-FFF2-40B4-BE49-F238E27FC236}">
                    <a16:creationId xmlns:a16="http://schemas.microsoft.com/office/drawing/2014/main" id="{D57E3A7C-18EA-37C3-7D1F-EC3ED27153F6}"/>
                  </a:ext>
                </a:extLst>
              </p:cNvPr>
              <p:cNvSpPr/>
              <p:nvPr/>
            </p:nvSpPr>
            <p:spPr>
              <a:xfrm>
                <a:off x="1875692" y="1436060"/>
                <a:ext cx="3751383" cy="440101"/>
              </a:xfrm>
              <a:prstGeom prst="rect">
                <a:avLst/>
              </a:prstGeom>
              <a:solidFill>
                <a:schemeClr val="bg1"/>
              </a:solidFill>
              <a:ln>
                <a:solidFill>
                  <a:srgbClr val="2233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Rounded Corners 30">
                <a:extLst>
                  <a:ext uri="{FF2B5EF4-FFF2-40B4-BE49-F238E27FC236}">
                    <a16:creationId xmlns:a16="http://schemas.microsoft.com/office/drawing/2014/main" id="{1BB684E6-C60B-4678-9A33-3C927527496B}"/>
                  </a:ext>
                </a:extLst>
              </p:cNvPr>
              <p:cNvSpPr/>
              <p:nvPr/>
            </p:nvSpPr>
            <p:spPr>
              <a:xfrm>
                <a:off x="414215" y="1360342"/>
                <a:ext cx="1570893" cy="593969"/>
              </a:xfrm>
              <a:prstGeom prst="roundRect">
                <a:avLst/>
              </a:prstGeom>
              <a:solidFill>
                <a:srgbClr val="223366"/>
              </a:solidFill>
              <a:ln>
                <a:solidFill>
                  <a:srgbClr val="2233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E1AFBB35-2245-CE79-0C45-E8CA73EB4679}"/>
                  </a:ext>
                </a:extLst>
              </p:cNvPr>
              <p:cNvSpPr txBox="1"/>
              <p:nvPr/>
            </p:nvSpPr>
            <p:spPr>
              <a:xfrm>
                <a:off x="742181" y="1514210"/>
                <a:ext cx="914961" cy="286232"/>
              </a:xfrm>
              <a:prstGeom prst="rect">
                <a:avLst/>
              </a:prstGeom>
              <a:noFill/>
            </p:spPr>
            <p:txBody>
              <a:bodyPr wrap="square">
                <a:spAutoFit/>
              </a:bodyPr>
              <a:lstStyle/>
              <a:p>
                <a:pPr marL="0" lvl="0" indent="0" algn="ctr" defTabSz="1733550" rtl="0">
                  <a:lnSpc>
                    <a:spcPct val="90000"/>
                  </a:lnSpc>
                  <a:spcBef>
                    <a:spcPct val="0"/>
                  </a:spcBef>
                  <a:spcAft>
                    <a:spcPct val="35000"/>
                  </a:spcAft>
                  <a:buNone/>
                </a:pPr>
                <a:r>
                  <a:rPr lang="en-US" b="1" kern="1200">
                    <a:solidFill>
                      <a:schemeClr val="bg1"/>
                    </a:solidFill>
                    <a:latin typeface="+mj-lt"/>
                  </a:rPr>
                  <a:t>Unit 2</a:t>
                </a:r>
              </a:p>
            </p:txBody>
          </p:sp>
          <p:sp>
            <p:nvSpPr>
              <p:cNvPr id="33" name="TextBox 32">
                <a:extLst>
                  <a:ext uri="{FF2B5EF4-FFF2-40B4-BE49-F238E27FC236}">
                    <a16:creationId xmlns:a16="http://schemas.microsoft.com/office/drawing/2014/main" id="{8715A3F6-21D4-C89A-88F2-E87FC49C4EDF}"/>
                  </a:ext>
                </a:extLst>
              </p:cNvPr>
              <p:cNvSpPr txBox="1"/>
              <p:nvPr/>
            </p:nvSpPr>
            <p:spPr>
              <a:xfrm>
                <a:off x="2000462" y="1506395"/>
                <a:ext cx="3432014" cy="286232"/>
              </a:xfrm>
              <a:prstGeom prst="rect">
                <a:avLst/>
              </a:prstGeom>
              <a:noFill/>
            </p:spPr>
            <p:txBody>
              <a:bodyPr wrap="square">
                <a:spAutoFit/>
              </a:bodyPr>
              <a:lstStyle/>
              <a:p>
                <a:pPr lvl="1" algn="l" defTabSz="889000" rtl="0">
                  <a:lnSpc>
                    <a:spcPct val="90000"/>
                  </a:lnSpc>
                  <a:spcBef>
                    <a:spcPct val="0"/>
                  </a:spcBef>
                  <a:spcAft>
                    <a:spcPct val="15000"/>
                  </a:spcAft>
                </a:pPr>
                <a:r>
                  <a:rPr lang="en-US" sz="1400" kern="1200"/>
                  <a:t>Back-End Frameworks - Django</a:t>
                </a:r>
              </a:p>
            </p:txBody>
          </p:sp>
        </p:grpSp>
        <p:grpSp>
          <p:nvGrpSpPr>
            <p:cNvPr id="34" name="Group 33">
              <a:extLst>
                <a:ext uri="{FF2B5EF4-FFF2-40B4-BE49-F238E27FC236}">
                  <a16:creationId xmlns:a16="http://schemas.microsoft.com/office/drawing/2014/main" id="{F7EF8724-B5B3-AC9A-F664-F461FAA74D74}"/>
                </a:ext>
              </a:extLst>
            </p:cNvPr>
            <p:cNvGrpSpPr/>
            <p:nvPr/>
          </p:nvGrpSpPr>
          <p:grpSpPr>
            <a:xfrm>
              <a:off x="414215" y="2936309"/>
              <a:ext cx="5212862" cy="593969"/>
              <a:chOff x="414215" y="1360342"/>
              <a:chExt cx="5212862" cy="593969"/>
            </a:xfrm>
          </p:grpSpPr>
          <p:sp>
            <p:nvSpPr>
              <p:cNvPr id="35" name="Rectangle 34">
                <a:extLst>
                  <a:ext uri="{FF2B5EF4-FFF2-40B4-BE49-F238E27FC236}">
                    <a16:creationId xmlns:a16="http://schemas.microsoft.com/office/drawing/2014/main" id="{877E7509-A068-1A49-62AE-73E8D91B1DB6}"/>
                  </a:ext>
                </a:extLst>
              </p:cNvPr>
              <p:cNvSpPr/>
              <p:nvPr/>
            </p:nvSpPr>
            <p:spPr>
              <a:xfrm>
                <a:off x="1875693" y="1436060"/>
                <a:ext cx="3751384" cy="440101"/>
              </a:xfrm>
              <a:prstGeom prst="rect">
                <a:avLst/>
              </a:prstGeom>
              <a:solidFill>
                <a:schemeClr val="bg1"/>
              </a:solidFill>
              <a:ln>
                <a:solidFill>
                  <a:srgbClr val="2233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Rounded Corners 35">
                <a:extLst>
                  <a:ext uri="{FF2B5EF4-FFF2-40B4-BE49-F238E27FC236}">
                    <a16:creationId xmlns:a16="http://schemas.microsoft.com/office/drawing/2014/main" id="{6A625826-E407-6B5B-7F2A-CD7E9075BAA3}"/>
                  </a:ext>
                </a:extLst>
              </p:cNvPr>
              <p:cNvSpPr/>
              <p:nvPr/>
            </p:nvSpPr>
            <p:spPr>
              <a:xfrm>
                <a:off x="414215" y="1360342"/>
                <a:ext cx="1570893" cy="593969"/>
              </a:xfrm>
              <a:prstGeom prst="roundRect">
                <a:avLst/>
              </a:prstGeom>
              <a:solidFill>
                <a:srgbClr val="223366"/>
              </a:solidFill>
              <a:ln>
                <a:solidFill>
                  <a:srgbClr val="2233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TextBox 36">
                <a:extLst>
                  <a:ext uri="{FF2B5EF4-FFF2-40B4-BE49-F238E27FC236}">
                    <a16:creationId xmlns:a16="http://schemas.microsoft.com/office/drawing/2014/main" id="{38B83146-D38C-D789-B3DD-6385D4CA7EC1}"/>
                  </a:ext>
                </a:extLst>
              </p:cNvPr>
              <p:cNvSpPr txBox="1"/>
              <p:nvPr/>
            </p:nvSpPr>
            <p:spPr>
              <a:xfrm>
                <a:off x="742181" y="1514210"/>
                <a:ext cx="914961" cy="286232"/>
              </a:xfrm>
              <a:prstGeom prst="rect">
                <a:avLst/>
              </a:prstGeom>
              <a:noFill/>
            </p:spPr>
            <p:txBody>
              <a:bodyPr wrap="square">
                <a:spAutoFit/>
              </a:bodyPr>
              <a:lstStyle/>
              <a:p>
                <a:pPr marL="0" lvl="0" indent="0" algn="ctr" defTabSz="1733550" rtl="0">
                  <a:lnSpc>
                    <a:spcPct val="90000"/>
                  </a:lnSpc>
                  <a:spcBef>
                    <a:spcPct val="0"/>
                  </a:spcBef>
                  <a:spcAft>
                    <a:spcPct val="35000"/>
                  </a:spcAft>
                  <a:buNone/>
                </a:pPr>
                <a:r>
                  <a:rPr lang="en-US" b="1" kern="1200">
                    <a:solidFill>
                      <a:schemeClr val="bg1"/>
                    </a:solidFill>
                    <a:latin typeface="+mj-lt"/>
                  </a:rPr>
                  <a:t>Unit 3</a:t>
                </a:r>
              </a:p>
            </p:txBody>
          </p:sp>
          <p:sp>
            <p:nvSpPr>
              <p:cNvPr id="38" name="TextBox 37">
                <a:extLst>
                  <a:ext uri="{FF2B5EF4-FFF2-40B4-BE49-F238E27FC236}">
                    <a16:creationId xmlns:a16="http://schemas.microsoft.com/office/drawing/2014/main" id="{015DDF7F-616F-FDD1-5E1C-AE417D096E02}"/>
                  </a:ext>
                </a:extLst>
              </p:cNvPr>
              <p:cNvSpPr txBox="1"/>
              <p:nvPr/>
            </p:nvSpPr>
            <p:spPr>
              <a:xfrm>
                <a:off x="2000461" y="1506395"/>
                <a:ext cx="3626615" cy="286232"/>
              </a:xfrm>
              <a:prstGeom prst="rect">
                <a:avLst/>
              </a:prstGeom>
              <a:noFill/>
            </p:spPr>
            <p:txBody>
              <a:bodyPr wrap="square">
                <a:spAutoFit/>
              </a:bodyPr>
              <a:lstStyle/>
              <a:p>
                <a:pPr lvl="1" algn="l" defTabSz="889000" rtl="0">
                  <a:lnSpc>
                    <a:spcPct val="90000"/>
                  </a:lnSpc>
                  <a:spcBef>
                    <a:spcPct val="0"/>
                  </a:spcBef>
                  <a:spcAft>
                    <a:spcPct val="15000"/>
                  </a:spcAft>
                </a:pPr>
                <a:r>
                  <a:rPr lang="en-US" sz="1400" kern="1200"/>
                  <a:t>Data Persistence and Database Integration</a:t>
                </a:r>
                <a:endParaRPr lang="en-US" sz="1400" kern="1200">
                  <a:latin typeface="Calibri Light" panose="020F0302020204030204"/>
                </a:endParaRPr>
              </a:p>
            </p:txBody>
          </p:sp>
        </p:grpSp>
      </p:grpSp>
    </p:spTree>
    <p:extLst>
      <p:ext uri="{BB962C8B-B14F-4D97-AF65-F5344CB8AC3E}">
        <p14:creationId xmlns:p14="http://schemas.microsoft.com/office/powerpoint/2010/main" val="2109630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1822" y="771228"/>
            <a:ext cx="1226185" cy="259045"/>
          </a:xfrm>
          <a:prstGeom prst="rect">
            <a:avLst/>
          </a:prstGeom>
        </p:spPr>
        <p:txBody>
          <a:bodyPr vert="horz" wrap="square" lIns="0" tIns="12700" rIns="0" bIns="0" rtlCol="0">
            <a:spAutoFit/>
          </a:bodyPr>
          <a:lstStyle/>
          <a:p>
            <a:pPr marL="12700">
              <a:lnSpc>
                <a:spcPct val="100000"/>
              </a:lnSpc>
              <a:spcBef>
                <a:spcPts val="100"/>
              </a:spcBef>
            </a:pPr>
            <a:r>
              <a:rPr sz="1600" b="1" spc="-5">
                <a:solidFill>
                  <a:srgbClr val="223366"/>
                </a:solidFill>
                <a:latin typeface="+mj-lt"/>
              </a:rPr>
              <a:t>Features</a:t>
            </a:r>
          </a:p>
        </p:txBody>
      </p:sp>
      <p:sp>
        <p:nvSpPr>
          <p:cNvPr id="3" name="object 3"/>
          <p:cNvSpPr txBox="1"/>
          <p:nvPr/>
        </p:nvSpPr>
        <p:spPr>
          <a:xfrm>
            <a:off x="212517" y="1055440"/>
            <a:ext cx="2359025" cy="2282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b="1" i="0" u="none" strike="noStrike" kern="1200" cap="none" spc="-5" normalizeH="0" baseline="0" noProof="0">
                <a:ln>
                  <a:noFill/>
                </a:ln>
                <a:solidFill>
                  <a:schemeClr val="tx1"/>
                </a:solidFill>
                <a:effectLst/>
                <a:uLnTx/>
                <a:uFillTx/>
                <a:latin typeface="Arial MT"/>
                <a:ea typeface="+mn-ea"/>
                <a:cs typeface="Arial MT"/>
              </a:rPr>
              <a:t>Large</a:t>
            </a:r>
            <a:r>
              <a:rPr kumimoji="0" b="1" i="0" u="none" strike="noStrike" kern="1200" cap="none" spc="-45" normalizeH="0" baseline="0" noProof="0">
                <a:ln>
                  <a:noFill/>
                </a:ln>
                <a:solidFill>
                  <a:schemeClr val="tx1"/>
                </a:solidFill>
                <a:effectLst/>
                <a:uLnTx/>
                <a:uFillTx/>
                <a:latin typeface="Arial MT"/>
                <a:ea typeface="+mn-ea"/>
                <a:cs typeface="Arial MT"/>
              </a:rPr>
              <a:t> </a:t>
            </a:r>
            <a:r>
              <a:rPr kumimoji="0" b="1" i="0" u="none" strike="noStrike" kern="1200" cap="none" spc="-5" normalizeH="0" baseline="0" noProof="0">
                <a:ln>
                  <a:noFill/>
                </a:ln>
                <a:solidFill>
                  <a:schemeClr val="tx1"/>
                </a:solidFill>
                <a:effectLst/>
                <a:uLnTx/>
                <a:uFillTx/>
                <a:latin typeface="Arial MT"/>
                <a:ea typeface="+mn-ea"/>
                <a:cs typeface="Arial MT"/>
              </a:rPr>
              <a:t>Standard</a:t>
            </a:r>
            <a:r>
              <a:rPr kumimoji="0" b="1" i="0" u="none" strike="noStrike" kern="1200" cap="none" spc="-50" normalizeH="0" baseline="0" noProof="0">
                <a:ln>
                  <a:noFill/>
                </a:ln>
                <a:solidFill>
                  <a:schemeClr val="tx1"/>
                </a:solidFill>
                <a:effectLst/>
                <a:uLnTx/>
                <a:uFillTx/>
                <a:latin typeface="Arial MT"/>
                <a:ea typeface="+mn-ea"/>
                <a:cs typeface="Arial MT"/>
              </a:rPr>
              <a:t> </a:t>
            </a:r>
            <a:r>
              <a:rPr kumimoji="0" b="1" i="0" u="none" strike="noStrike" kern="1200" cap="none" spc="-5" normalizeH="0" baseline="0" noProof="0">
                <a:ln>
                  <a:noFill/>
                </a:ln>
                <a:solidFill>
                  <a:schemeClr val="tx1"/>
                </a:solidFill>
                <a:effectLst/>
                <a:uLnTx/>
                <a:uFillTx/>
                <a:latin typeface="Arial MT"/>
                <a:ea typeface="+mn-ea"/>
                <a:cs typeface="Arial MT"/>
              </a:rPr>
              <a:t>Library</a:t>
            </a:r>
            <a:endParaRPr kumimoji="0" b="1" i="0" u="none" strike="noStrike" kern="1200" cap="none" spc="0" normalizeH="0" baseline="0" noProof="0">
              <a:ln>
                <a:noFill/>
              </a:ln>
              <a:solidFill>
                <a:schemeClr val="tx1"/>
              </a:solidFill>
              <a:effectLst/>
              <a:uLnTx/>
              <a:uFillTx/>
              <a:latin typeface="Arial MT"/>
              <a:ea typeface="+mn-ea"/>
              <a:cs typeface="Arial MT"/>
            </a:endParaRPr>
          </a:p>
        </p:txBody>
      </p:sp>
      <p:sp>
        <p:nvSpPr>
          <p:cNvPr id="4" name="object 4"/>
          <p:cNvSpPr txBox="1"/>
          <p:nvPr/>
        </p:nvSpPr>
        <p:spPr>
          <a:xfrm>
            <a:off x="237119" y="1407598"/>
            <a:ext cx="3555365" cy="1817742"/>
          </a:xfrm>
          <a:prstGeom prst="rect">
            <a:avLst/>
          </a:prstGeom>
        </p:spPr>
        <p:txBody>
          <a:bodyPr vert="horz" wrap="square" lIns="0" tIns="12700" rIns="0" bIns="0" rtlCol="0">
            <a:spAutoFit/>
          </a:bodyPr>
          <a:lstStyle/>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347980" algn="l"/>
                <a:tab pos="349250" algn="l"/>
              </a:tabLst>
              <a:defRPr/>
            </a:pPr>
            <a:r>
              <a:rPr kumimoji="0" sz="1400" b="0" i="0" u="none" strike="noStrike" kern="1200" cap="none" spc="-5" normalizeH="0" baseline="0" noProof="0">
                <a:ln>
                  <a:noFill/>
                </a:ln>
                <a:solidFill>
                  <a:srgbClr val="333333"/>
                </a:solidFill>
                <a:effectLst/>
                <a:uLnTx/>
                <a:uFillTx/>
                <a:latin typeface="Arial MT"/>
                <a:ea typeface="+mn-ea"/>
                <a:cs typeface="Arial MT"/>
              </a:rPr>
              <a:t>Python</a:t>
            </a:r>
            <a:r>
              <a:rPr kumimoji="0" sz="1400" b="0" i="0" u="none" strike="noStrike" kern="1200" cap="none" spc="15" normalizeH="0" baseline="0" noProof="0">
                <a:ln>
                  <a:noFill/>
                </a:ln>
                <a:solidFill>
                  <a:srgbClr val="333333"/>
                </a:solidFill>
                <a:effectLst/>
                <a:uLnTx/>
                <a:uFillTx/>
                <a:latin typeface="Arial MT"/>
                <a:ea typeface="+mn-ea"/>
                <a:cs typeface="Arial MT"/>
              </a:rPr>
              <a:t> </a:t>
            </a:r>
            <a:r>
              <a:rPr kumimoji="0" sz="1400" b="0" i="0" u="none" strike="noStrike" kern="1200" cap="none" spc="-5" normalizeH="0" baseline="0" noProof="0">
                <a:ln>
                  <a:noFill/>
                </a:ln>
                <a:solidFill>
                  <a:srgbClr val="333333"/>
                </a:solidFill>
                <a:effectLst/>
                <a:uLnTx/>
                <a:uFillTx/>
                <a:latin typeface="Arial MT"/>
                <a:ea typeface="+mn-ea"/>
                <a:cs typeface="Arial MT"/>
              </a:rPr>
              <a:t>has</a:t>
            </a:r>
            <a:r>
              <a:rPr kumimoji="0" sz="1400" b="0" i="0" u="none" strike="noStrike" kern="1200" cap="none" spc="15" normalizeH="0" baseline="0" noProof="0">
                <a:ln>
                  <a:noFill/>
                </a:ln>
                <a:solidFill>
                  <a:srgbClr val="333333"/>
                </a:solidFill>
                <a:effectLst/>
                <a:uLnTx/>
                <a:uFillTx/>
                <a:latin typeface="Arial MT"/>
                <a:ea typeface="+mn-ea"/>
                <a:cs typeface="Arial MT"/>
              </a:rPr>
              <a:t> </a:t>
            </a:r>
            <a:r>
              <a:rPr kumimoji="0" sz="1400" b="0" i="0" u="none" strike="noStrike" kern="1200" cap="none" spc="0" normalizeH="0" baseline="0" noProof="0">
                <a:ln>
                  <a:noFill/>
                </a:ln>
                <a:solidFill>
                  <a:srgbClr val="333333"/>
                </a:solidFill>
                <a:effectLst/>
                <a:uLnTx/>
                <a:uFillTx/>
                <a:latin typeface="Arial MT"/>
                <a:ea typeface="+mn-ea"/>
                <a:cs typeface="Arial MT"/>
              </a:rPr>
              <a:t>a</a:t>
            </a:r>
            <a:r>
              <a:rPr kumimoji="0" sz="1400" b="0" i="0" u="none" strike="noStrike" kern="1200" cap="none" spc="40" normalizeH="0" baseline="0" noProof="0">
                <a:ln>
                  <a:noFill/>
                </a:ln>
                <a:solidFill>
                  <a:srgbClr val="333333"/>
                </a:solidFill>
                <a:effectLst/>
                <a:uLnTx/>
                <a:uFillTx/>
                <a:latin typeface="Arial MT"/>
                <a:ea typeface="+mn-ea"/>
                <a:cs typeface="Arial MT"/>
              </a:rPr>
              <a:t> </a:t>
            </a:r>
            <a:r>
              <a:rPr kumimoji="0" sz="1400" b="1" i="0" u="none" strike="noStrike" kern="1200" cap="none" spc="-5" normalizeH="0" baseline="0" noProof="0">
                <a:ln>
                  <a:noFill/>
                </a:ln>
                <a:solidFill>
                  <a:srgbClr val="333333"/>
                </a:solidFill>
                <a:effectLst/>
                <a:uLnTx/>
                <a:uFillTx/>
                <a:latin typeface="Arial"/>
                <a:ea typeface="+mn-ea"/>
                <a:cs typeface="Arial"/>
              </a:rPr>
              <a:t>large</a:t>
            </a:r>
            <a:r>
              <a:rPr kumimoji="0" sz="1400" b="1" i="0" u="none" strike="noStrike" kern="1200" cap="none" spc="15" normalizeH="0" baseline="0" noProof="0">
                <a:ln>
                  <a:noFill/>
                </a:ln>
                <a:solidFill>
                  <a:srgbClr val="333333"/>
                </a:solidFill>
                <a:effectLst/>
                <a:uLnTx/>
                <a:uFillTx/>
                <a:latin typeface="Arial"/>
                <a:ea typeface="+mn-ea"/>
                <a:cs typeface="Arial"/>
              </a:rPr>
              <a:t> </a:t>
            </a:r>
            <a:r>
              <a:rPr kumimoji="0" sz="1400" b="1" i="0" u="none" strike="noStrike" kern="1200" cap="none" spc="-5" normalizeH="0" baseline="0" noProof="0">
                <a:ln>
                  <a:noFill/>
                </a:ln>
                <a:solidFill>
                  <a:srgbClr val="333333"/>
                </a:solidFill>
                <a:effectLst/>
                <a:uLnTx/>
                <a:uFillTx/>
                <a:latin typeface="Arial"/>
                <a:ea typeface="+mn-ea"/>
                <a:cs typeface="Arial"/>
              </a:rPr>
              <a:t>standard</a:t>
            </a:r>
            <a:r>
              <a:rPr kumimoji="0" sz="1400" b="1" i="0" u="none" strike="noStrike" kern="1200" cap="none" spc="20" normalizeH="0" baseline="0" noProof="0">
                <a:ln>
                  <a:noFill/>
                </a:ln>
                <a:solidFill>
                  <a:srgbClr val="333333"/>
                </a:solidFill>
                <a:effectLst/>
                <a:uLnTx/>
                <a:uFillTx/>
                <a:latin typeface="Arial"/>
                <a:ea typeface="+mn-ea"/>
                <a:cs typeface="Arial"/>
              </a:rPr>
              <a:t> </a:t>
            </a:r>
            <a:r>
              <a:rPr kumimoji="0" sz="1400" b="1" i="0" u="none" strike="noStrike" kern="1200" cap="none" spc="-5" normalizeH="0" baseline="0" noProof="0">
                <a:ln>
                  <a:noFill/>
                </a:ln>
                <a:solidFill>
                  <a:srgbClr val="333333"/>
                </a:solidFill>
                <a:effectLst/>
                <a:uLnTx/>
                <a:uFillTx/>
                <a:latin typeface="Arial"/>
                <a:ea typeface="+mn-ea"/>
                <a:cs typeface="Arial"/>
              </a:rPr>
              <a:t>library </a:t>
            </a:r>
            <a:r>
              <a:rPr kumimoji="0" sz="1400" b="1" i="0" u="none" strike="noStrike" kern="1200" cap="none" spc="0" normalizeH="0" baseline="0" noProof="0">
                <a:ln>
                  <a:noFill/>
                </a:ln>
                <a:solidFill>
                  <a:srgbClr val="333333"/>
                </a:solidFill>
                <a:effectLst/>
                <a:uLnTx/>
                <a:uFillTx/>
                <a:latin typeface="Arial"/>
                <a:ea typeface="+mn-ea"/>
                <a:cs typeface="Arial"/>
              </a:rPr>
              <a:t> </a:t>
            </a:r>
            <a:r>
              <a:rPr kumimoji="0" sz="1400" b="0" i="0" u="none" strike="noStrike" kern="1200" cap="none" spc="-5" normalizeH="0" baseline="0" noProof="0">
                <a:ln>
                  <a:noFill/>
                </a:ln>
                <a:solidFill>
                  <a:srgbClr val="333333"/>
                </a:solidFill>
                <a:effectLst/>
                <a:uLnTx/>
                <a:uFillTx/>
                <a:latin typeface="Arial MT"/>
                <a:ea typeface="+mn-ea"/>
                <a:cs typeface="Arial MT"/>
              </a:rPr>
              <a:t>and this </a:t>
            </a:r>
            <a:r>
              <a:rPr kumimoji="0" sz="1400" b="1" i="0" u="none" strike="noStrike" kern="1200" cap="none" spc="-5" normalizeH="0" baseline="0" noProof="0">
                <a:ln>
                  <a:noFill/>
                </a:ln>
                <a:solidFill>
                  <a:srgbClr val="333333"/>
                </a:solidFill>
                <a:effectLst/>
                <a:uLnTx/>
                <a:uFillTx/>
                <a:latin typeface="Arial"/>
                <a:ea typeface="+mn-ea"/>
                <a:cs typeface="Arial"/>
              </a:rPr>
              <a:t>helps save </a:t>
            </a:r>
            <a:r>
              <a:rPr kumimoji="0" sz="1400" b="1" i="0" u="none" strike="noStrike" kern="1200" cap="none" spc="0" normalizeH="0" baseline="0" noProof="0">
                <a:ln>
                  <a:noFill/>
                </a:ln>
                <a:solidFill>
                  <a:srgbClr val="333333"/>
                </a:solidFill>
                <a:effectLst/>
                <a:uLnTx/>
                <a:uFillTx/>
                <a:latin typeface="Arial"/>
                <a:ea typeface="+mn-ea"/>
                <a:cs typeface="Arial"/>
              </a:rPr>
              <a:t>the </a:t>
            </a:r>
            <a:r>
              <a:rPr kumimoji="0" sz="1400" b="1" i="0" u="none" strike="noStrike" kern="1200" cap="none" spc="-5" normalizeH="0" baseline="0" noProof="0">
                <a:ln>
                  <a:noFill/>
                </a:ln>
                <a:solidFill>
                  <a:srgbClr val="333333"/>
                </a:solidFill>
                <a:effectLst/>
                <a:uLnTx/>
                <a:uFillTx/>
                <a:latin typeface="Arial"/>
                <a:ea typeface="+mn-ea"/>
                <a:cs typeface="Arial"/>
              </a:rPr>
              <a:t>programmers </a:t>
            </a:r>
            <a:r>
              <a:rPr kumimoji="0" sz="1400" b="1" i="0" u="none" strike="noStrike" kern="1200" cap="none" spc="0" normalizeH="0" baseline="0" noProof="0">
                <a:ln>
                  <a:noFill/>
                </a:ln>
                <a:solidFill>
                  <a:srgbClr val="333333"/>
                </a:solidFill>
                <a:effectLst/>
                <a:uLnTx/>
                <a:uFillTx/>
                <a:latin typeface="Arial"/>
                <a:ea typeface="+mn-ea"/>
                <a:cs typeface="Arial"/>
              </a:rPr>
              <a:t> time </a:t>
            </a:r>
            <a:r>
              <a:rPr kumimoji="0" sz="1400" b="0" i="0" u="none" strike="noStrike" kern="1200" cap="none" spc="-5" normalizeH="0" baseline="0" noProof="0">
                <a:ln>
                  <a:noFill/>
                </a:ln>
                <a:solidFill>
                  <a:srgbClr val="333333"/>
                </a:solidFill>
                <a:effectLst/>
                <a:uLnTx/>
                <a:uFillTx/>
                <a:latin typeface="Arial MT"/>
                <a:ea typeface="+mn-ea"/>
                <a:cs typeface="Arial MT"/>
              </a:rPr>
              <a:t>as </a:t>
            </a:r>
            <a:r>
              <a:rPr kumimoji="0" sz="1400" b="0" i="0" u="none" strike="noStrike" kern="1200" cap="none" spc="0" normalizeH="0" baseline="0" noProof="0">
                <a:ln>
                  <a:noFill/>
                </a:ln>
                <a:solidFill>
                  <a:srgbClr val="333333"/>
                </a:solidFill>
                <a:effectLst/>
                <a:uLnTx/>
                <a:uFillTx/>
                <a:latin typeface="Arial MT"/>
                <a:ea typeface="+mn-ea"/>
                <a:cs typeface="Arial MT"/>
              </a:rPr>
              <a:t>you </a:t>
            </a:r>
            <a:r>
              <a:rPr kumimoji="0" sz="1400" b="0" i="0" u="none" strike="noStrike" kern="1200" cap="none" spc="-5" normalizeH="0" baseline="0" noProof="0">
                <a:ln>
                  <a:noFill/>
                </a:ln>
                <a:solidFill>
                  <a:srgbClr val="333333"/>
                </a:solidFill>
                <a:effectLst/>
                <a:uLnTx/>
                <a:uFillTx/>
                <a:latin typeface="Arial MT"/>
                <a:ea typeface="+mn-ea"/>
                <a:cs typeface="Arial MT"/>
              </a:rPr>
              <a:t>don't have to write </a:t>
            </a:r>
            <a:r>
              <a:rPr kumimoji="0" sz="1400" b="0" i="0" u="none" strike="noStrike" kern="1200" cap="none" spc="0" normalizeH="0" baseline="0" noProof="0">
                <a:ln>
                  <a:noFill/>
                </a:ln>
                <a:solidFill>
                  <a:srgbClr val="333333"/>
                </a:solidFill>
                <a:effectLst/>
                <a:uLnTx/>
                <a:uFillTx/>
                <a:latin typeface="Arial MT"/>
                <a:ea typeface="+mn-ea"/>
                <a:cs typeface="Arial MT"/>
              </a:rPr>
              <a:t>your </a:t>
            </a:r>
            <a:r>
              <a:rPr kumimoji="0" sz="1400" b="0" i="0" u="none" strike="noStrike" kern="1200" cap="none" spc="-5" normalizeH="0" baseline="0" noProof="0">
                <a:ln>
                  <a:noFill/>
                </a:ln>
                <a:solidFill>
                  <a:srgbClr val="333333"/>
                </a:solidFill>
                <a:effectLst/>
                <a:uLnTx/>
                <a:uFillTx/>
                <a:latin typeface="Arial MT"/>
                <a:ea typeface="+mn-ea"/>
                <a:cs typeface="Arial MT"/>
              </a:rPr>
              <a:t>own </a:t>
            </a:r>
            <a:r>
              <a:rPr kumimoji="0" sz="1400" b="0" i="0" u="none" strike="noStrike" kern="1200" cap="none" spc="-375" normalizeH="0" baseline="0" noProof="0">
                <a:ln>
                  <a:noFill/>
                </a:ln>
                <a:solidFill>
                  <a:srgbClr val="333333"/>
                </a:solidFill>
                <a:effectLst/>
                <a:uLnTx/>
                <a:uFillTx/>
                <a:latin typeface="Arial MT"/>
                <a:ea typeface="+mn-ea"/>
                <a:cs typeface="Arial MT"/>
              </a:rPr>
              <a:t> </a:t>
            </a:r>
            <a:r>
              <a:rPr kumimoji="0" sz="1400" b="0" i="0" u="none" strike="noStrike" kern="1200" cap="none" spc="0" normalizeH="0" baseline="0" noProof="0">
                <a:ln>
                  <a:noFill/>
                </a:ln>
                <a:solidFill>
                  <a:srgbClr val="333333"/>
                </a:solidFill>
                <a:effectLst/>
                <a:uLnTx/>
                <a:uFillTx/>
                <a:latin typeface="Arial MT"/>
                <a:ea typeface="+mn-ea"/>
                <a:cs typeface="Arial MT"/>
              </a:rPr>
              <a:t>code</a:t>
            </a:r>
            <a:r>
              <a:rPr kumimoji="0" sz="1400" b="0" i="0" u="none" strike="noStrike" kern="1200" cap="none" spc="-10" normalizeH="0" baseline="0" noProof="0">
                <a:ln>
                  <a:noFill/>
                </a:ln>
                <a:solidFill>
                  <a:srgbClr val="333333"/>
                </a:solidFill>
                <a:effectLst/>
                <a:uLnTx/>
                <a:uFillTx/>
                <a:latin typeface="Arial MT"/>
                <a:ea typeface="+mn-ea"/>
                <a:cs typeface="Arial MT"/>
              </a:rPr>
              <a:t> </a:t>
            </a:r>
            <a:r>
              <a:rPr kumimoji="0" sz="1400" b="0" i="0" u="none" strike="noStrike" kern="1200" cap="none" spc="-5" normalizeH="0" baseline="0" noProof="0">
                <a:ln>
                  <a:noFill/>
                </a:ln>
                <a:solidFill>
                  <a:srgbClr val="333333"/>
                </a:solidFill>
                <a:effectLst/>
                <a:uLnTx/>
                <a:uFillTx/>
                <a:latin typeface="Arial MT"/>
                <a:ea typeface="+mn-ea"/>
                <a:cs typeface="Arial MT"/>
              </a:rPr>
              <a:t>for</a:t>
            </a:r>
            <a:r>
              <a:rPr kumimoji="0" sz="1400" b="0" i="0" u="none" strike="noStrike" kern="1200" cap="none" spc="-10" normalizeH="0" baseline="0" noProof="0">
                <a:ln>
                  <a:noFill/>
                </a:ln>
                <a:solidFill>
                  <a:srgbClr val="333333"/>
                </a:solidFill>
                <a:effectLst/>
                <a:uLnTx/>
                <a:uFillTx/>
                <a:latin typeface="Arial MT"/>
                <a:ea typeface="+mn-ea"/>
                <a:cs typeface="Arial MT"/>
              </a:rPr>
              <a:t> </a:t>
            </a:r>
            <a:r>
              <a:rPr kumimoji="0" sz="1400" b="0" i="0" u="none" strike="noStrike" kern="1200" cap="none" spc="-5" normalizeH="0" baseline="0" noProof="0">
                <a:ln>
                  <a:noFill/>
                </a:ln>
                <a:solidFill>
                  <a:srgbClr val="333333"/>
                </a:solidFill>
                <a:effectLst/>
                <a:uLnTx/>
                <a:uFillTx/>
                <a:latin typeface="Arial MT"/>
                <a:ea typeface="+mn-ea"/>
                <a:cs typeface="Arial MT"/>
              </a:rPr>
              <a:t>every</a:t>
            </a:r>
            <a:r>
              <a:rPr kumimoji="0" sz="1400" b="0" i="0" u="none" strike="noStrike" kern="1200" cap="none" spc="-10" normalizeH="0" baseline="0" noProof="0">
                <a:ln>
                  <a:noFill/>
                </a:ln>
                <a:solidFill>
                  <a:srgbClr val="333333"/>
                </a:solidFill>
                <a:effectLst/>
                <a:uLnTx/>
                <a:uFillTx/>
                <a:latin typeface="Arial MT"/>
                <a:ea typeface="+mn-ea"/>
                <a:cs typeface="Arial MT"/>
              </a:rPr>
              <a:t> </a:t>
            </a:r>
            <a:r>
              <a:rPr kumimoji="0" sz="1400" b="0" i="0" u="none" strike="noStrike" kern="1200" cap="none" spc="0" normalizeH="0" baseline="0" noProof="0">
                <a:ln>
                  <a:noFill/>
                </a:ln>
                <a:solidFill>
                  <a:srgbClr val="333333"/>
                </a:solidFill>
                <a:effectLst/>
                <a:uLnTx/>
                <a:uFillTx/>
                <a:latin typeface="Arial MT"/>
                <a:ea typeface="+mn-ea"/>
                <a:cs typeface="Arial MT"/>
              </a:rPr>
              <a:t>single</a:t>
            </a:r>
            <a:r>
              <a:rPr kumimoji="0" sz="1400" b="0" i="0" u="none" strike="noStrike" kern="1200" cap="none" spc="-5" normalizeH="0" baseline="0" noProof="0">
                <a:ln>
                  <a:noFill/>
                </a:ln>
                <a:solidFill>
                  <a:srgbClr val="333333"/>
                </a:solidFill>
                <a:effectLst/>
                <a:uLnTx/>
                <a:uFillTx/>
                <a:latin typeface="Arial MT"/>
                <a:ea typeface="+mn-ea"/>
                <a:cs typeface="Arial MT"/>
              </a:rPr>
              <a:t> logic.</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173736" marR="16637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347980" algn="l"/>
                <a:tab pos="349250" algn="l"/>
              </a:tabLst>
              <a:defRPr/>
            </a:pPr>
            <a:r>
              <a:rPr kumimoji="0" sz="1400" b="0" i="0" u="none" strike="noStrike" kern="1200" cap="none" spc="-5" normalizeH="0" baseline="0" noProof="0">
                <a:ln>
                  <a:noFill/>
                </a:ln>
                <a:solidFill>
                  <a:srgbClr val="333333"/>
                </a:solidFill>
                <a:effectLst/>
                <a:uLnTx/>
                <a:uFillTx/>
                <a:latin typeface="Arial MT"/>
                <a:ea typeface="+mn-ea"/>
                <a:cs typeface="Arial MT"/>
              </a:rPr>
              <a:t>There are libraries for expressions, </a:t>
            </a:r>
            <a:r>
              <a:rPr kumimoji="0" sz="1400" b="0" i="0" u="none" strike="noStrike" kern="1200" cap="none" spc="0" normalizeH="0" baseline="0" noProof="0">
                <a:ln>
                  <a:noFill/>
                </a:ln>
                <a:solidFill>
                  <a:srgbClr val="333333"/>
                </a:solidFill>
                <a:effectLst/>
                <a:uLnTx/>
                <a:uFillTx/>
                <a:latin typeface="Arial MT"/>
                <a:ea typeface="+mn-ea"/>
                <a:cs typeface="Arial MT"/>
              </a:rPr>
              <a:t> </a:t>
            </a:r>
            <a:r>
              <a:rPr kumimoji="0" sz="1400" b="0" i="0" u="none" strike="noStrike" kern="1200" cap="none" spc="-5" normalizeH="0" baseline="0" noProof="0">
                <a:ln>
                  <a:noFill/>
                </a:ln>
                <a:solidFill>
                  <a:srgbClr val="333333"/>
                </a:solidFill>
                <a:effectLst/>
                <a:uLnTx/>
                <a:uFillTx/>
                <a:latin typeface="Arial MT"/>
                <a:ea typeface="+mn-ea"/>
                <a:cs typeface="Arial MT"/>
              </a:rPr>
              <a:t>unit-testing, web browsers, databases, </a:t>
            </a:r>
            <a:r>
              <a:rPr kumimoji="0" sz="1400" b="0" i="0" u="none" strike="noStrike" kern="1200" cap="none" spc="-375" normalizeH="0" baseline="0" noProof="0">
                <a:ln>
                  <a:noFill/>
                </a:ln>
                <a:solidFill>
                  <a:srgbClr val="333333"/>
                </a:solidFill>
                <a:effectLst/>
                <a:uLnTx/>
                <a:uFillTx/>
                <a:latin typeface="Arial MT"/>
                <a:ea typeface="+mn-ea"/>
                <a:cs typeface="Arial MT"/>
              </a:rPr>
              <a:t> </a:t>
            </a:r>
            <a:r>
              <a:rPr kumimoji="0" sz="1400" b="0" i="0" u="none" strike="noStrike" kern="1200" cap="none" spc="-5" normalizeH="0" baseline="0" noProof="0">
                <a:ln>
                  <a:noFill/>
                </a:ln>
                <a:solidFill>
                  <a:srgbClr val="333333"/>
                </a:solidFill>
                <a:effectLst/>
                <a:uLnTx/>
                <a:uFillTx/>
                <a:latin typeface="Arial MT"/>
                <a:ea typeface="+mn-ea"/>
                <a:cs typeface="Arial MT"/>
              </a:rPr>
              <a:t>CGI,</a:t>
            </a:r>
            <a:r>
              <a:rPr kumimoji="0" sz="1400" b="0" i="0" u="none" strike="noStrike" kern="1200" cap="none" spc="-10" normalizeH="0" baseline="0" noProof="0">
                <a:ln>
                  <a:noFill/>
                </a:ln>
                <a:solidFill>
                  <a:srgbClr val="333333"/>
                </a:solidFill>
                <a:effectLst/>
                <a:uLnTx/>
                <a:uFillTx/>
                <a:latin typeface="Arial MT"/>
                <a:ea typeface="+mn-ea"/>
                <a:cs typeface="Arial MT"/>
              </a:rPr>
              <a:t> </a:t>
            </a:r>
            <a:r>
              <a:rPr kumimoji="0" sz="1400" b="0" i="0" u="none" strike="noStrike" kern="1200" cap="none" spc="-5" normalizeH="0" baseline="0" noProof="0">
                <a:ln>
                  <a:noFill/>
                </a:ln>
                <a:solidFill>
                  <a:srgbClr val="333333"/>
                </a:solidFill>
                <a:effectLst/>
                <a:uLnTx/>
                <a:uFillTx/>
                <a:latin typeface="Arial MT"/>
                <a:ea typeface="+mn-ea"/>
                <a:cs typeface="Arial MT"/>
              </a:rPr>
              <a:t>image</a:t>
            </a:r>
            <a:r>
              <a:rPr kumimoji="0" sz="1400" b="0" i="0" u="none" strike="noStrike" kern="1200" cap="none" spc="-10" normalizeH="0" baseline="0" noProof="0">
                <a:ln>
                  <a:noFill/>
                </a:ln>
                <a:solidFill>
                  <a:srgbClr val="333333"/>
                </a:solidFill>
                <a:effectLst/>
                <a:uLnTx/>
                <a:uFillTx/>
                <a:latin typeface="Arial MT"/>
                <a:ea typeface="+mn-ea"/>
                <a:cs typeface="Arial MT"/>
              </a:rPr>
              <a:t> </a:t>
            </a:r>
            <a:r>
              <a:rPr kumimoji="0" sz="1400" b="0" i="0" u="none" strike="noStrike" kern="1200" cap="none" spc="0" normalizeH="0" baseline="0" noProof="0">
                <a:ln>
                  <a:noFill/>
                </a:ln>
                <a:solidFill>
                  <a:srgbClr val="333333"/>
                </a:solidFill>
                <a:effectLst/>
                <a:uLnTx/>
                <a:uFillTx/>
                <a:latin typeface="Arial MT"/>
                <a:ea typeface="+mn-ea"/>
                <a:cs typeface="Arial MT"/>
              </a:rPr>
              <a:t>manipulation</a:t>
            </a:r>
            <a:r>
              <a:rPr kumimoji="0" sz="1400" b="0" i="0" u="none" strike="noStrike" kern="1200" cap="none" spc="-10" normalizeH="0" baseline="0" noProof="0">
                <a:ln>
                  <a:noFill/>
                </a:ln>
                <a:solidFill>
                  <a:srgbClr val="333333"/>
                </a:solidFill>
                <a:effectLst/>
                <a:uLnTx/>
                <a:uFillTx/>
                <a:latin typeface="Arial MT"/>
                <a:ea typeface="+mn-ea"/>
                <a:cs typeface="Arial MT"/>
              </a:rPr>
              <a:t> </a:t>
            </a:r>
            <a:r>
              <a:rPr kumimoji="0" sz="1400" b="0" i="0" u="none" strike="noStrike" kern="1200" cap="none" spc="-5" normalizeH="0" baseline="0" noProof="0">
                <a:ln>
                  <a:noFill/>
                </a:ln>
                <a:solidFill>
                  <a:srgbClr val="333333"/>
                </a:solidFill>
                <a:effectLst/>
                <a:uLnTx/>
                <a:uFillTx/>
                <a:latin typeface="Arial MT"/>
                <a:ea typeface="+mn-ea"/>
                <a:cs typeface="Arial MT"/>
              </a:rPr>
              <a:t>etc.</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3" cstate="print"/>
          <a:stretch>
            <a:fillRect/>
          </a:stretch>
        </p:blipFill>
        <p:spPr>
          <a:xfrm>
            <a:off x="4571999" y="1123111"/>
            <a:ext cx="4412043" cy="3350918"/>
          </a:xfrm>
          <a:prstGeom prst="rect">
            <a:avLst/>
          </a:prstGeom>
        </p:spPr>
      </p:pic>
    </p:spTree>
    <p:extLst>
      <p:ext uri="{BB962C8B-B14F-4D97-AF65-F5344CB8AC3E}">
        <p14:creationId xmlns:p14="http://schemas.microsoft.com/office/powerpoint/2010/main" val="1319949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4108" y="768165"/>
            <a:ext cx="1226185" cy="259045"/>
          </a:xfrm>
          <a:prstGeom prst="rect">
            <a:avLst/>
          </a:prstGeom>
        </p:spPr>
        <p:txBody>
          <a:bodyPr vert="horz" wrap="square" lIns="0" tIns="12700" rIns="0" bIns="0" rtlCol="0">
            <a:spAutoFit/>
          </a:bodyPr>
          <a:lstStyle/>
          <a:p>
            <a:pPr marL="12700">
              <a:lnSpc>
                <a:spcPct val="100000"/>
              </a:lnSpc>
              <a:spcBef>
                <a:spcPts val="100"/>
              </a:spcBef>
            </a:pPr>
            <a:r>
              <a:rPr sz="1600" b="1" spc="-5">
                <a:solidFill>
                  <a:srgbClr val="223366"/>
                </a:solidFill>
              </a:rPr>
              <a:t>Features</a:t>
            </a:r>
          </a:p>
        </p:txBody>
      </p:sp>
      <p:sp>
        <p:nvSpPr>
          <p:cNvPr id="3" name="object 3"/>
          <p:cNvSpPr txBox="1"/>
          <p:nvPr/>
        </p:nvSpPr>
        <p:spPr>
          <a:xfrm>
            <a:off x="204108" y="1064292"/>
            <a:ext cx="3311525" cy="2282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b="0" i="0" u="none" strike="noStrike" kern="1200" cap="none" spc="-5" normalizeH="0" baseline="0" noProof="0">
                <a:ln>
                  <a:noFill/>
                </a:ln>
                <a:solidFill>
                  <a:schemeClr val="tx1"/>
                </a:solidFill>
                <a:effectLst/>
                <a:uLnTx/>
                <a:uFillTx/>
                <a:latin typeface="Arial MT"/>
                <a:ea typeface="+mn-ea"/>
                <a:cs typeface="Arial MT"/>
              </a:rPr>
              <a:t>Large</a:t>
            </a:r>
            <a:r>
              <a:rPr kumimoji="0" b="0" i="0" u="none" strike="noStrike" kern="1200" cap="none" spc="-35"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Standard</a:t>
            </a:r>
            <a:r>
              <a:rPr kumimoji="0" b="0" i="0" u="none" strike="noStrike" kern="1200" cap="none" spc="-35"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Library</a:t>
            </a:r>
            <a:r>
              <a:rPr kumimoji="0" b="0" i="0" u="none" strike="noStrike" kern="1200" cap="none" spc="-30" normalizeH="0" baseline="0" noProof="0">
                <a:ln>
                  <a:noFill/>
                </a:ln>
                <a:solidFill>
                  <a:schemeClr val="tx1"/>
                </a:solidFill>
                <a:effectLst/>
                <a:uLnTx/>
                <a:uFillTx/>
                <a:latin typeface="Arial MT"/>
                <a:ea typeface="+mn-ea"/>
                <a:cs typeface="Arial MT"/>
              </a:rPr>
              <a:t> </a:t>
            </a:r>
            <a:r>
              <a:rPr kumimoji="0" b="0" i="0" u="none" strike="noStrike" kern="1200" cap="none" spc="0" normalizeH="0" baseline="0" noProof="0">
                <a:ln>
                  <a:noFill/>
                </a:ln>
                <a:solidFill>
                  <a:schemeClr val="tx1"/>
                </a:solidFill>
                <a:effectLst/>
                <a:uLnTx/>
                <a:uFillTx/>
                <a:latin typeface="Arial MT"/>
                <a:ea typeface="+mn-ea"/>
                <a:cs typeface="Arial MT"/>
              </a:rPr>
              <a:t>(Contd..)</a:t>
            </a:r>
          </a:p>
        </p:txBody>
      </p:sp>
      <p:sp>
        <p:nvSpPr>
          <p:cNvPr id="4" name="object 4"/>
          <p:cNvSpPr txBox="1"/>
          <p:nvPr/>
        </p:nvSpPr>
        <p:spPr>
          <a:xfrm>
            <a:off x="228599" y="1384993"/>
            <a:ext cx="3861707" cy="1317861"/>
          </a:xfrm>
          <a:prstGeom prst="rect">
            <a:avLst/>
          </a:prstGeom>
        </p:spPr>
        <p:txBody>
          <a:bodyPr vert="horz" wrap="square" lIns="0" tIns="12700" rIns="0" bIns="0" rtlCol="0">
            <a:spAutoFit/>
          </a:bodyPr>
          <a:lstStyle/>
          <a:p>
            <a:pPr marL="173736" marR="95885" lvl="0" indent="-173736" algn="l" defTabSz="914400" rtl="0" eaLnBrk="1" fontAlgn="auto" latinLnBrk="0" hangingPunct="1">
              <a:lnSpc>
                <a:spcPct val="116100"/>
              </a:lnSpc>
              <a:spcBef>
                <a:spcPts val="600"/>
              </a:spcBef>
              <a:spcAft>
                <a:spcPts val="0"/>
              </a:spcAft>
              <a:buClr>
                <a:srgbClr val="223366"/>
              </a:buClr>
              <a:buSzPct val="96428"/>
              <a:buFont typeface="Arial" panose="020B0604020202020204" pitchFamily="34" charset="0"/>
              <a:buChar char="•"/>
              <a:tabLst>
                <a:tab pos="344170" algn="l"/>
                <a:tab pos="345440" algn="l"/>
              </a:tabLst>
              <a:defRPr/>
            </a:pPr>
            <a:r>
              <a:rPr kumimoji="0" sz="1400" b="0" i="0" u="none" strike="noStrike" kern="1200" cap="none" spc="-5" normalizeH="0" baseline="0" noProof="0">
                <a:ln>
                  <a:noFill/>
                </a:ln>
                <a:solidFill>
                  <a:prstClr val="black"/>
                </a:solidFill>
                <a:effectLst/>
                <a:uLnTx/>
                <a:uFillTx/>
                <a:latin typeface="Arial MT"/>
                <a:ea typeface="+mn-ea"/>
                <a:cs typeface="Arial MT"/>
              </a:rPr>
              <a:t>Python</a:t>
            </a:r>
            <a:r>
              <a:rPr kumimoji="0" sz="1400" b="0" i="0" u="none" strike="noStrike" kern="1200" cap="none" spc="-2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provide</a:t>
            </a:r>
            <a:r>
              <a:rPr kumimoji="0" sz="1400" b="0" i="0" u="none" strike="noStrike" kern="1200" cap="none" spc="-20"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rich</a:t>
            </a:r>
            <a:r>
              <a:rPr kumimoji="0" sz="1400" b="0" i="0" u="none" strike="noStrike" kern="1200" cap="none" spc="-20"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set</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of</a:t>
            </a:r>
            <a:r>
              <a:rPr kumimoji="0" sz="1400" b="0" i="0" u="none" strike="noStrike" kern="1200" cap="none" spc="-20"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module</a:t>
            </a:r>
            <a:r>
              <a:rPr kumimoji="0" sz="1400" b="0" i="0" u="none" strike="noStrike" kern="1200" cap="none" spc="-2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and </a:t>
            </a:r>
            <a:r>
              <a:rPr kumimoji="0" sz="1400" b="0" i="0" u="none" strike="noStrike" kern="1200" cap="none" spc="-37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functions for </a:t>
            </a:r>
            <a:r>
              <a:rPr kumimoji="0" sz="1400" b="0" i="0" u="none" strike="noStrike" kern="1200" cap="none" spc="0" normalizeH="0" baseline="0" noProof="0">
                <a:ln>
                  <a:noFill/>
                </a:ln>
                <a:solidFill>
                  <a:prstClr val="black"/>
                </a:solidFill>
                <a:effectLst/>
                <a:uLnTx/>
                <a:uFillTx/>
                <a:latin typeface="Arial MT"/>
                <a:ea typeface="+mn-ea"/>
                <a:cs typeface="Arial MT"/>
              </a:rPr>
              <a:t>rapid </a:t>
            </a:r>
            <a:r>
              <a:rPr kumimoji="0" sz="1400" b="0" i="0" u="none" strike="noStrike" kern="1200" cap="none" spc="-5" normalizeH="0" baseline="0" noProof="0">
                <a:ln>
                  <a:noFill/>
                </a:ln>
                <a:solidFill>
                  <a:prstClr val="black"/>
                </a:solidFill>
                <a:effectLst/>
                <a:uLnTx/>
                <a:uFillTx/>
                <a:latin typeface="Arial MT"/>
                <a:ea typeface="+mn-ea"/>
                <a:cs typeface="Arial MT"/>
              </a:rPr>
              <a:t>application </a:t>
            </a:r>
            <a:r>
              <a:rPr kumimoji="0" sz="1400" b="0" i="0" u="none" strike="noStrike" kern="1200" cap="none" spc="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development</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173736" marR="5080" lvl="0" indent="-173736" algn="l" defTabSz="914400" rtl="0" eaLnBrk="1" fontAlgn="auto" latinLnBrk="0" hangingPunct="1">
              <a:lnSpc>
                <a:spcPct val="116100"/>
              </a:lnSpc>
              <a:spcBef>
                <a:spcPts val="600"/>
              </a:spcBef>
              <a:spcAft>
                <a:spcPts val="0"/>
              </a:spcAft>
              <a:buClr>
                <a:srgbClr val="223366"/>
              </a:buClr>
              <a:buSzPct val="96428"/>
              <a:buFont typeface="Arial" panose="020B0604020202020204" pitchFamily="34" charset="0"/>
              <a:buChar char="•"/>
              <a:tabLst>
                <a:tab pos="344170" algn="l"/>
                <a:tab pos="345440" algn="l"/>
              </a:tabLst>
              <a:defRPr/>
            </a:pPr>
            <a:r>
              <a:rPr kumimoji="0" sz="1400" b="0" i="0" u="none" strike="noStrike" kern="1200" cap="none" spc="-10" normalizeH="0" baseline="0" noProof="0">
                <a:ln>
                  <a:noFill/>
                </a:ln>
                <a:solidFill>
                  <a:prstClr val="black"/>
                </a:solidFill>
                <a:effectLst/>
                <a:uLnTx/>
                <a:uFillTx/>
                <a:latin typeface="Arial MT"/>
                <a:ea typeface="+mn-ea"/>
                <a:cs typeface="Arial MT"/>
              </a:rPr>
              <a:t>Python’s </a:t>
            </a:r>
            <a:r>
              <a:rPr kumimoji="0" sz="1400" b="0" i="0" u="none" strike="noStrike" kern="1200" cap="none" spc="-5" normalizeH="0" baseline="0" noProof="0">
                <a:ln>
                  <a:noFill/>
                </a:ln>
                <a:solidFill>
                  <a:prstClr val="black"/>
                </a:solidFill>
                <a:effectLst/>
                <a:uLnTx/>
                <a:uFillTx/>
                <a:latin typeface="Arial MT"/>
                <a:ea typeface="+mn-ea"/>
                <a:cs typeface="Arial MT"/>
              </a:rPr>
              <a:t>bulk of the library is </a:t>
            </a:r>
            <a:r>
              <a:rPr kumimoji="0" sz="1400" b="0" i="0" u="none" strike="noStrike" kern="1200" cap="none" spc="0" normalizeH="0" baseline="0" noProof="0">
                <a:ln>
                  <a:noFill/>
                </a:ln>
                <a:solidFill>
                  <a:prstClr val="black"/>
                </a:solidFill>
                <a:effectLst/>
                <a:uLnTx/>
                <a:uFillTx/>
                <a:latin typeface="Arial MT"/>
                <a:ea typeface="+mn-ea"/>
                <a:cs typeface="Arial MT"/>
              </a:rPr>
              <a:t>very </a:t>
            </a:r>
            <a:r>
              <a:rPr kumimoji="0" sz="1400" b="0" i="0" u="none" strike="noStrike" kern="1200" cap="none" spc="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portable</a:t>
            </a:r>
            <a:r>
              <a:rPr kumimoji="0" sz="1400" b="0" i="0" u="none" strike="noStrike" kern="1200" cap="none" spc="-3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and</a:t>
            </a:r>
            <a:r>
              <a:rPr kumimoji="0" sz="1400" b="0" i="0" u="none" strike="noStrike" kern="1200" cap="none" spc="-35"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cross-platform</a:t>
            </a:r>
            <a:r>
              <a:rPr kumimoji="0" sz="1400" b="0" i="0" u="none" strike="noStrike" kern="1200" cap="none" spc="-35"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compatible </a:t>
            </a:r>
            <a:r>
              <a:rPr kumimoji="0" sz="1400" b="0" i="0" u="none" strike="noStrike" kern="1200" cap="none" spc="-37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on</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UNIX,</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Windows</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and</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Macintosh.</a:t>
            </a:r>
          </a:p>
        </p:txBody>
      </p:sp>
      <p:pic>
        <p:nvPicPr>
          <p:cNvPr id="5" name="object 5"/>
          <p:cNvPicPr/>
          <p:nvPr/>
        </p:nvPicPr>
        <p:blipFill>
          <a:blip r:embed="rId3" cstate="print"/>
          <a:stretch>
            <a:fillRect/>
          </a:stretch>
        </p:blipFill>
        <p:spPr>
          <a:xfrm>
            <a:off x="4572000" y="770100"/>
            <a:ext cx="4571999" cy="3404950"/>
          </a:xfrm>
          <a:prstGeom prst="rect">
            <a:avLst/>
          </a:prstGeom>
        </p:spPr>
      </p:pic>
    </p:spTree>
    <p:extLst>
      <p:ext uri="{BB962C8B-B14F-4D97-AF65-F5344CB8AC3E}">
        <p14:creationId xmlns:p14="http://schemas.microsoft.com/office/powerpoint/2010/main" val="2038371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2272" y="769653"/>
            <a:ext cx="1226185" cy="259045"/>
          </a:xfrm>
          <a:prstGeom prst="rect">
            <a:avLst/>
          </a:prstGeom>
        </p:spPr>
        <p:txBody>
          <a:bodyPr vert="horz" wrap="square" lIns="0" tIns="12700" rIns="0" bIns="0" rtlCol="0">
            <a:spAutoFit/>
          </a:bodyPr>
          <a:lstStyle/>
          <a:p>
            <a:pPr marL="12700">
              <a:lnSpc>
                <a:spcPct val="100000"/>
              </a:lnSpc>
              <a:spcBef>
                <a:spcPts val="100"/>
              </a:spcBef>
            </a:pPr>
            <a:r>
              <a:rPr sz="1600" b="1" spc="-5">
                <a:solidFill>
                  <a:srgbClr val="223366"/>
                </a:solidFill>
              </a:rPr>
              <a:t>Features</a:t>
            </a:r>
          </a:p>
        </p:txBody>
      </p:sp>
      <p:sp>
        <p:nvSpPr>
          <p:cNvPr id="4" name="object 4"/>
          <p:cNvSpPr txBox="1"/>
          <p:nvPr/>
        </p:nvSpPr>
        <p:spPr>
          <a:xfrm>
            <a:off x="212272" y="1067130"/>
            <a:ext cx="1557020" cy="2282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b="0" i="0" u="none" strike="noStrike" kern="1200" cap="none" spc="-5" normalizeH="0" baseline="0" noProof="0">
                <a:ln>
                  <a:noFill/>
                </a:ln>
                <a:solidFill>
                  <a:schemeClr val="tx1"/>
                </a:solidFill>
                <a:effectLst/>
                <a:uLnTx/>
                <a:uFillTx/>
                <a:latin typeface="Arial MT"/>
                <a:ea typeface="+mn-ea"/>
                <a:cs typeface="Arial MT"/>
              </a:rPr>
              <a:t>Elegant</a:t>
            </a:r>
            <a:r>
              <a:rPr kumimoji="0" b="0" i="0" u="none" strike="noStrike" kern="1200" cap="none" spc="-90"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Syntax</a:t>
            </a:r>
            <a:endParaRPr kumimoji="0" b="0" i="0" u="none" strike="noStrike" kern="1200" cap="none" spc="0" normalizeH="0" baseline="0" noProof="0">
              <a:ln>
                <a:noFill/>
              </a:ln>
              <a:solidFill>
                <a:schemeClr val="tx1"/>
              </a:solidFill>
              <a:effectLst/>
              <a:uLnTx/>
              <a:uFillTx/>
              <a:latin typeface="Arial MT"/>
              <a:ea typeface="+mn-ea"/>
              <a:cs typeface="Arial MT"/>
            </a:endParaRPr>
          </a:p>
        </p:txBody>
      </p:sp>
      <p:sp>
        <p:nvSpPr>
          <p:cNvPr id="5" name="object 5"/>
          <p:cNvSpPr txBox="1"/>
          <p:nvPr/>
        </p:nvSpPr>
        <p:spPr>
          <a:xfrm>
            <a:off x="231731" y="1368837"/>
            <a:ext cx="4340270" cy="2394566"/>
          </a:xfrm>
          <a:prstGeom prst="rect">
            <a:avLst/>
          </a:prstGeom>
        </p:spPr>
        <p:txBody>
          <a:bodyPr vert="horz" wrap="square" lIns="0" tIns="12700" rIns="0" bIns="0" rtlCol="0">
            <a:spAutoFit/>
          </a:bodyPr>
          <a:lstStyle/>
          <a:p>
            <a:pPr marL="173736" marR="5080" lvl="0" indent="-173736" defTabSz="914400" rtl="0" eaLnBrk="1" fontAlgn="auto" latinLnBrk="0" hangingPunct="1">
              <a:lnSpc>
                <a:spcPct val="116100"/>
              </a:lnSpc>
              <a:spcBef>
                <a:spcPts val="600"/>
              </a:spcBef>
              <a:spcAft>
                <a:spcPts val="0"/>
              </a:spcAft>
              <a:buClr>
                <a:srgbClr val="223366"/>
              </a:buClr>
              <a:buSzPct val="96428"/>
              <a:buFont typeface="Arial" panose="020B0604020202020204" pitchFamily="34" charset="0"/>
              <a:buChar char="•"/>
              <a:tabLst>
                <a:tab pos="347980" algn="l"/>
                <a:tab pos="349250" algn="l"/>
              </a:tabLst>
              <a:defRPr/>
            </a:pPr>
            <a:r>
              <a:rPr kumimoji="0" sz="1400" b="0" i="0" u="none" strike="noStrike" kern="1200" cap="none" spc="-5" normalizeH="0" baseline="0" noProof="0">
                <a:ln>
                  <a:noFill/>
                </a:ln>
                <a:solidFill>
                  <a:prstClr val="black"/>
                </a:solidFill>
                <a:effectLst/>
                <a:uLnTx/>
                <a:uFillTx/>
                <a:latin typeface="Arial MT"/>
                <a:ea typeface="+mn-ea"/>
                <a:cs typeface="Arial MT"/>
              </a:rPr>
              <a:t>Python</a:t>
            </a:r>
            <a:r>
              <a:rPr kumimoji="0" sz="1400" b="0" i="0" u="none" strike="noStrike" kern="1200" cap="none" spc="-2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Elegant</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Syntax</a:t>
            </a:r>
            <a:r>
              <a:rPr kumimoji="0" sz="1400" b="0" i="0" u="none" strike="noStrike" kern="1200" cap="none" spc="-20"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means</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it</a:t>
            </a:r>
            <a:r>
              <a:rPr kumimoji="0" sz="1400" b="0" i="0" u="none" strike="noStrike" kern="1200" cap="none" spc="-2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is</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more</a:t>
            </a:r>
            <a:r>
              <a:rPr kumimoji="0" lang="en-US" sz="1400" b="0" i="0" u="none" strike="noStrike" kern="1200" cap="none" spc="0"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capable </a:t>
            </a:r>
            <a:r>
              <a:rPr kumimoji="0" lang="en-US" sz="1400" b="0" i="0" u="none" strike="noStrike" kern="1200" cap="none" spc="-5" normalizeH="0" baseline="0" noProof="0">
                <a:ln>
                  <a:noFill/>
                </a:ln>
                <a:solidFill>
                  <a:prstClr val="black"/>
                </a:solidFill>
                <a:effectLst/>
                <a:uLnTx/>
                <a:uFillTx/>
                <a:latin typeface="Arial MT"/>
                <a:ea typeface="+mn-ea"/>
                <a:cs typeface="Arial MT"/>
              </a:rPr>
              <a:t>of</a:t>
            </a:r>
            <a:r>
              <a:rPr kumimoji="0" sz="1400" b="0" i="0" u="none" strike="noStrike" kern="1200" cap="none" spc="-5" normalizeH="0" baseline="0" noProof="0">
                <a:ln>
                  <a:noFill/>
                </a:ln>
                <a:solidFill>
                  <a:prstClr val="black"/>
                </a:solidFill>
                <a:effectLst/>
                <a:uLnTx/>
                <a:uFillTx/>
                <a:latin typeface="Arial MT"/>
                <a:ea typeface="+mn-ea"/>
                <a:cs typeface="Arial MT"/>
              </a:rPr>
              <a:t> expressing the code’s</a:t>
            </a:r>
            <a:r>
              <a:rPr kumimoji="0" lang="en-US" sz="1400" b="0" i="0" u="none" strike="noStrike" kern="1200" cap="none" spc="-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purpose</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than</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many</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other</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languages.</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173736" marR="525145" lvl="0" indent="-173736" defTabSz="914400" rtl="0" eaLnBrk="1" fontAlgn="auto" latinLnBrk="0" hangingPunct="1">
              <a:lnSpc>
                <a:spcPct val="116100"/>
              </a:lnSpc>
              <a:spcBef>
                <a:spcPts val="600"/>
              </a:spcBef>
              <a:spcAft>
                <a:spcPts val="0"/>
              </a:spcAft>
              <a:buClr>
                <a:srgbClr val="223366"/>
              </a:buClr>
              <a:buSzPct val="96428"/>
              <a:buFont typeface="Arial" panose="020B0604020202020204" pitchFamily="34" charset="0"/>
              <a:buChar char="•"/>
              <a:tabLst>
                <a:tab pos="347980" algn="l"/>
                <a:tab pos="349250" algn="l"/>
              </a:tabLst>
              <a:defRPr/>
            </a:pPr>
            <a:r>
              <a:rPr kumimoji="0" sz="1400" b="0" i="0" u="none" strike="noStrike" kern="1200" cap="none" spc="-5" normalizeH="0" baseline="0" noProof="0">
                <a:ln>
                  <a:noFill/>
                </a:ln>
                <a:solidFill>
                  <a:prstClr val="black"/>
                </a:solidFill>
                <a:effectLst/>
                <a:uLnTx/>
                <a:uFillTx/>
                <a:latin typeface="Arial MT"/>
                <a:ea typeface="+mn-ea"/>
                <a:cs typeface="Arial MT"/>
              </a:rPr>
              <a:t>Python</a:t>
            </a:r>
            <a:r>
              <a:rPr kumimoji="0" sz="1400" b="0" i="0" u="none" strike="noStrike" kern="1200" cap="none" spc="-25"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can</a:t>
            </a:r>
            <a:r>
              <a:rPr kumimoji="0" sz="1400" b="0" i="0" u="none" strike="noStrike" kern="1200" cap="none" spc="-2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easily</a:t>
            </a:r>
            <a:r>
              <a:rPr kumimoji="0" sz="1400" b="0" i="0" u="none" strike="noStrike" kern="1200" cap="none" spc="-2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test</a:t>
            </a:r>
            <a:r>
              <a:rPr kumimoji="0" sz="1400" b="0" i="0" u="none" strike="noStrike" kern="1200" cap="none" spc="-2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even</a:t>
            </a:r>
            <a:r>
              <a:rPr kumimoji="0" sz="1400" b="0" i="0" u="none" strike="noStrike" kern="1200" cap="none" spc="-20" normalizeH="0" baseline="0" noProof="0">
                <a:ln>
                  <a:noFill/>
                </a:ln>
                <a:solidFill>
                  <a:prstClr val="black"/>
                </a:solidFill>
                <a:effectLst/>
                <a:uLnTx/>
                <a:uFillTx/>
                <a:latin typeface="Arial MT"/>
                <a:ea typeface="+mn-ea"/>
                <a:cs typeface="Arial MT"/>
              </a:rPr>
              <a:t> </a:t>
            </a:r>
            <a:r>
              <a:rPr kumimoji="0" lang="en-US" sz="1400" b="0" i="0" u="none" strike="noStrike" kern="1200" cap="none" spc="-20" normalizeH="0" baseline="0" noProof="0">
                <a:ln>
                  <a:noFill/>
                </a:ln>
                <a:solidFill>
                  <a:prstClr val="black"/>
                </a:solidFill>
                <a:effectLst/>
                <a:uLnTx/>
                <a:uFillTx/>
                <a:latin typeface="Arial MT"/>
                <a:ea typeface="+mn-ea"/>
                <a:cs typeface="Arial MT"/>
              </a:rPr>
              <a:t>a </a:t>
            </a:r>
            <a:r>
              <a:rPr kumimoji="0" sz="1400" b="0" i="0" u="none" strike="noStrike" kern="1200" cap="none" spc="0" normalizeH="0" baseline="0" noProof="0">
                <a:ln>
                  <a:noFill/>
                </a:ln>
                <a:solidFill>
                  <a:prstClr val="black"/>
                </a:solidFill>
                <a:effectLst/>
                <a:uLnTx/>
                <a:uFillTx/>
                <a:latin typeface="Arial MT"/>
                <a:ea typeface="+mn-ea"/>
                <a:cs typeface="Arial MT"/>
              </a:rPr>
              <a:t>small</a:t>
            </a:r>
            <a:r>
              <a:rPr kumimoji="0" lang="en-US" sz="1400" b="0" i="0" u="none" strike="noStrike" kern="1200" cap="none" spc="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portion</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of</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code.</a:t>
            </a:r>
          </a:p>
          <a:p>
            <a:pPr marL="173736" marR="21971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347980" algn="l"/>
                <a:tab pos="349250" algn="l"/>
              </a:tabLst>
              <a:defRPr/>
            </a:pPr>
            <a:r>
              <a:rPr kumimoji="0" sz="1400" b="0" i="0" u="none" strike="noStrike" kern="1200" cap="none" spc="-10" normalizeH="0" baseline="0" noProof="0">
                <a:ln>
                  <a:noFill/>
                </a:ln>
                <a:solidFill>
                  <a:prstClr val="black"/>
                </a:solidFill>
                <a:effectLst/>
                <a:uLnTx/>
                <a:uFillTx/>
                <a:latin typeface="Arial MT"/>
                <a:ea typeface="+mn-ea"/>
                <a:cs typeface="Arial MT"/>
              </a:rPr>
              <a:t>Python’s </a:t>
            </a:r>
            <a:r>
              <a:rPr kumimoji="0" sz="1400" b="0" i="0" u="none" strike="noStrike" kern="1200" cap="none" spc="-5" normalizeH="0" baseline="0" noProof="0">
                <a:ln>
                  <a:noFill/>
                </a:ln>
                <a:solidFill>
                  <a:prstClr val="black"/>
                </a:solidFill>
                <a:effectLst/>
                <a:uLnTx/>
                <a:uFillTx/>
                <a:latin typeface="Arial MT"/>
                <a:ea typeface="+mn-ea"/>
                <a:cs typeface="Arial MT"/>
              </a:rPr>
              <a:t>elegant </a:t>
            </a:r>
            <a:r>
              <a:rPr kumimoji="0" sz="1400" b="0" i="0" u="none" strike="noStrike" kern="1200" cap="none" spc="0" normalizeH="0" baseline="0" noProof="0">
                <a:ln>
                  <a:noFill/>
                </a:ln>
                <a:solidFill>
                  <a:prstClr val="black"/>
                </a:solidFill>
                <a:effectLst/>
                <a:uLnTx/>
                <a:uFillTx/>
                <a:latin typeface="Arial MT"/>
                <a:ea typeface="+mn-ea"/>
                <a:cs typeface="Arial MT"/>
              </a:rPr>
              <a:t>syntax </a:t>
            </a:r>
            <a:r>
              <a:rPr kumimoji="0" sz="1400" b="0" i="0" u="none" strike="noStrike" kern="1200" cap="none" spc="-5" normalizeH="0" baseline="0" noProof="0">
                <a:ln>
                  <a:noFill/>
                </a:ln>
                <a:solidFill>
                  <a:prstClr val="black"/>
                </a:solidFill>
                <a:effectLst/>
                <a:uLnTx/>
                <a:uFillTx/>
                <a:latin typeface="Arial MT"/>
                <a:ea typeface="+mn-ea"/>
                <a:cs typeface="Arial MT"/>
              </a:rPr>
              <a:t>and dynamic </a:t>
            </a:r>
            <a:r>
              <a:rPr kumimoji="0" sz="1400" b="0" i="0" u="none" strike="noStrike" kern="1200" cap="none" spc="-37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typing, together with its interpreted </a:t>
            </a:r>
            <a:r>
              <a:rPr kumimoji="0" sz="1400" b="0" i="0" u="none" strike="noStrike" kern="1200" cap="none" spc="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nature, </a:t>
            </a:r>
            <a:r>
              <a:rPr kumimoji="0" sz="1400" b="0" i="0" u="none" strike="noStrike" kern="1200" cap="none" spc="0" normalizeH="0" baseline="0" noProof="0">
                <a:ln>
                  <a:noFill/>
                </a:ln>
                <a:solidFill>
                  <a:prstClr val="black"/>
                </a:solidFill>
                <a:effectLst/>
                <a:uLnTx/>
                <a:uFillTx/>
                <a:latin typeface="Arial MT"/>
                <a:ea typeface="+mn-ea"/>
                <a:cs typeface="Arial MT"/>
              </a:rPr>
              <a:t>make </a:t>
            </a:r>
            <a:r>
              <a:rPr kumimoji="0" sz="1400" b="0" i="0" u="none" strike="noStrike" kern="1200" cap="none" spc="-5" normalizeH="0" baseline="0" noProof="0">
                <a:ln>
                  <a:noFill/>
                </a:ln>
                <a:solidFill>
                  <a:prstClr val="black"/>
                </a:solidFill>
                <a:effectLst/>
                <a:uLnTx/>
                <a:uFillTx/>
                <a:latin typeface="Arial MT"/>
                <a:ea typeface="+mn-ea"/>
                <a:cs typeface="Arial MT"/>
              </a:rPr>
              <a:t>it an ideal language for </a:t>
            </a:r>
            <a:r>
              <a:rPr kumimoji="0" sz="1400" b="0" i="0" u="none" strike="noStrike" kern="1200" cap="none" spc="0" normalizeH="0" baseline="0" noProof="0">
                <a:ln>
                  <a:noFill/>
                </a:ln>
                <a:solidFill>
                  <a:prstClr val="black"/>
                </a:solidFill>
                <a:effectLst/>
                <a:uLnTx/>
                <a:uFillTx/>
                <a:latin typeface="Arial MT"/>
                <a:ea typeface="+mn-ea"/>
                <a:cs typeface="Arial MT"/>
              </a:rPr>
              <a:t> scripting </a:t>
            </a:r>
            <a:r>
              <a:rPr kumimoji="0" sz="1400" b="0" i="0" u="none" strike="noStrike" kern="1200" cap="none" spc="-5" normalizeH="0" baseline="0" noProof="0">
                <a:ln>
                  <a:noFill/>
                </a:ln>
                <a:solidFill>
                  <a:prstClr val="black"/>
                </a:solidFill>
                <a:effectLst/>
                <a:uLnTx/>
                <a:uFillTx/>
                <a:latin typeface="Arial MT"/>
                <a:ea typeface="+mn-ea"/>
                <a:cs typeface="Arial MT"/>
              </a:rPr>
              <a:t>and </a:t>
            </a:r>
            <a:r>
              <a:rPr kumimoji="0" sz="1400" b="0" i="0" u="none" strike="noStrike" kern="1200" cap="none" spc="0" normalizeH="0" baseline="0" noProof="0">
                <a:ln>
                  <a:noFill/>
                </a:ln>
                <a:solidFill>
                  <a:prstClr val="black"/>
                </a:solidFill>
                <a:effectLst/>
                <a:uLnTx/>
                <a:uFillTx/>
                <a:latin typeface="Arial MT"/>
                <a:ea typeface="+mn-ea"/>
                <a:cs typeface="Arial MT"/>
              </a:rPr>
              <a:t>rapid </a:t>
            </a:r>
            <a:r>
              <a:rPr kumimoji="0" sz="1400" b="0" i="0" u="none" strike="noStrike" kern="1200" cap="none" spc="-5" normalizeH="0" baseline="0" noProof="0">
                <a:ln>
                  <a:noFill/>
                </a:ln>
                <a:solidFill>
                  <a:prstClr val="black"/>
                </a:solidFill>
                <a:effectLst/>
                <a:uLnTx/>
                <a:uFillTx/>
                <a:latin typeface="Arial MT"/>
                <a:ea typeface="+mn-ea"/>
                <a:cs typeface="Arial MT"/>
              </a:rPr>
              <a:t>application </a:t>
            </a:r>
            <a:r>
              <a:rPr kumimoji="0" sz="1400" b="0" i="0" u="none" strike="noStrike" kern="1200" cap="none" spc="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development</a:t>
            </a:r>
            <a:r>
              <a:rPr kumimoji="0" sz="1400" b="0" i="0" u="none" strike="noStrike" kern="1200" cap="none" spc="-2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in</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many</a:t>
            </a:r>
            <a:r>
              <a:rPr kumimoji="0" sz="1400" b="0" i="0" u="none" strike="noStrike" kern="1200" cap="none" spc="-2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areas</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on</a:t>
            </a:r>
            <a:r>
              <a:rPr kumimoji="0" sz="1400" b="0" i="0" u="none" strike="noStrike" kern="1200" cap="none" spc="-20"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most</a:t>
            </a:r>
          </a:p>
        </p:txBody>
      </p:sp>
    </p:spTree>
    <p:extLst>
      <p:ext uri="{BB962C8B-B14F-4D97-AF65-F5344CB8AC3E}">
        <p14:creationId xmlns:p14="http://schemas.microsoft.com/office/powerpoint/2010/main" val="7072809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147975" y="4841744"/>
            <a:ext cx="588010" cy="13208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700" b="0" i="0" u="none" strike="noStrike" kern="1200" cap="none" spc="-5" normalizeH="0" baseline="0" noProof="0">
                <a:ln>
                  <a:noFill/>
                </a:ln>
                <a:solidFill>
                  <a:srgbClr val="595959"/>
                </a:solidFill>
                <a:effectLst/>
                <a:uLnTx/>
                <a:uFillTx/>
                <a:latin typeface="Arial MT"/>
                <a:ea typeface="+mn-ea"/>
                <a:cs typeface="Arial MT"/>
              </a:rPr>
              <a:t>Imag</a:t>
            </a:r>
            <a:r>
              <a:rPr kumimoji="0" sz="700" b="0" i="0" u="none" strike="noStrike" kern="1200" cap="none" spc="0" normalizeH="0" baseline="0" noProof="0">
                <a:ln>
                  <a:noFill/>
                </a:ln>
                <a:solidFill>
                  <a:srgbClr val="595959"/>
                </a:solidFill>
                <a:effectLst/>
                <a:uLnTx/>
                <a:uFillTx/>
                <a:latin typeface="Arial MT"/>
                <a:ea typeface="+mn-ea"/>
                <a:cs typeface="Arial MT"/>
              </a:rPr>
              <a:t>e</a:t>
            </a:r>
            <a:r>
              <a:rPr kumimoji="0" sz="700" b="0" i="0" u="none" strike="noStrike" kern="1200" cap="none" spc="-5" normalizeH="0" baseline="0" noProof="0">
                <a:ln>
                  <a:noFill/>
                </a:ln>
                <a:solidFill>
                  <a:srgbClr val="595959"/>
                </a:solidFill>
                <a:effectLst/>
                <a:uLnTx/>
                <a:uFillTx/>
                <a:latin typeface="Arial MT"/>
                <a:ea typeface="+mn-ea"/>
                <a:cs typeface="Arial MT"/>
              </a:rPr>
              <a:t> </a:t>
            </a:r>
            <a:r>
              <a:rPr kumimoji="0" sz="700" b="0" i="0" u="none" strike="noStrike" kern="1200" cap="none" spc="0" normalizeH="0" baseline="0" noProof="0">
                <a:ln>
                  <a:noFill/>
                </a:ln>
                <a:solidFill>
                  <a:srgbClr val="595959"/>
                </a:solidFill>
                <a:effectLst/>
                <a:uLnTx/>
                <a:uFillTx/>
                <a:latin typeface="Arial MT"/>
                <a:ea typeface="+mn-ea"/>
                <a:cs typeface="Arial MT"/>
              </a:rPr>
              <a:t>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p:txBody>
      </p:sp>
      <p:sp>
        <p:nvSpPr>
          <p:cNvPr id="6" name="AutoShape 2">
            <a:extLst>
              <a:ext uri="{FF2B5EF4-FFF2-40B4-BE49-F238E27FC236}">
                <a16:creationId xmlns:a16="http://schemas.microsoft.com/office/drawing/2014/main" id="{AD2B8F7F-3817-4084-A775-4D3D090920E0}"/>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4">
            <a:extLst>
              <a:ext uri="{FF2B5EF4-FFF2-40B4-BE49-F238E27FC236}">
                <a16:creationId xmlns:a16="http://schemas.microsoft.com/office/drawing/2014/main" id="{7B3E61B3-1ACA-416D-89E5-FF3C0AAE4D6C}"/>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078" name="Picture 6">
            <a:extLst>
              <a:ext uri="{FF2B5EF4-FFF2-40B4-BE49-F238E27FC236}">
                <a16:creationId xmlns:a16="http://schemas.microsoft.com/office/drawing/2014/main" id="{2675072E-F83D-4318-97FC-BCEE95CAB1C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60267" y="1324979"/>
            <a:ext cx="4371975" cy="2690784"/>
          </a:xfrm>
          <a:prstGeom prst="rect">
            <a:avLst/>
          </a:prstGeom>
          <a:extLst>
            <a:ext uri="{909E8E84-426E-40DD-AFC4-6F175D3DCCD1}">
              <a14:hiddenFill xmlns:a14="http://schemas.microsoft.com/office/drawing/2010/main">
                <a:solidFill>
                  <a:srgbClr val="FFFFFF"/>
                </a:solidFill>
              </a14:hiddenFill>
            </a:ext>
          </a:extLst>
        </p:spPr>
      </p:pic>
      <p:sp>
        <p:nvSpPr>
          <p:cNvPr id="11" name="object 2">
            <a:extLst>
              <a:ext uri="{FF2B5EF4-FFF2-40B4-BE49-F238E27FC236}">
                <a16:creationId xmlns:a16="http://schemas.microsoft.com/office/drawing/2014/main" id="{CC177441-EA26-4D00-A7AD-2D06778093BE}"/>
              </a:ext>
            </a:extLst>
          </p:cNvPr>
          <p:cNvSpPr txBox="1">
            <a:spLocks/>
          </p:cNvSpPr>
          <p:nvPr/>
        </p:nvSpPr>
        <p:spPr>
          <a:xfrm>
            <a:off x="204108" y="769653"/>
            <a:ext cx="2154555" cy="259045"/>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buClrTx/>
              <a:buFontTx/>
            </a:pPr>
            <a:r>
              <a:rPr lang="en-IN" sz="1600" b="1" spc="-5">
                <a:solidFill>
                  <a:srgbClr val="223366"/>
                </a:solidFill>
              </a:rPr>
              <a:t>Setting</a:t>
            </a:r>
            <a:r>
              <a:rPr lang="en-IN" sz="1600" b="1" spc="-55">
                <a:solidFill>
                  <a:srgbClr val="223366"/>
                </a:solidFill>
              </a:rPr>
              <a:t> </a:t>
            </a:r>
            <a:r>
              <a:rPr lang="en-IN" sz="1600" b="1" spc="-5">
                <a:solidFill>
                  <a:srgbClr val="223366"/>
                </a:solidFill>
              </a:rPr>
              <a:t>Up</a:t>
            </a:r>
            <a:r>
              <a:rPr lang="en-IN" sz="1600" b="1" spc="-45">
                <a:solidFill>
                  <a:srgbClr val="223366"/>
                </a:solidFill>
              </a:rPr>
              <a:t> </a:t>
            </a:r>
            <a:r>
              <a:rPr lang="en-IN" sz="1600" b="1" spc="-5">
                <a:solidFill>
                  <a:srgbClr val="223366"/>
                </a:solidFill>
              </a:rPr>
              <a:t>Path</a:t>
            </a:r>
          </a:p>
        </p:txBody>
      </p:sp>
      <p:sp>
        <p:nvSpPr>
          <p:cNvPr id="12" name="object 3">
            <a:extLst>
              <a:ext uri="{FF2B5EF4-FFF2-40B4-BE49-F238E27FC236}">
                <a16:creationId xmlns:a16="http://schemas.microsoft.com/office/drawing/2014/main" id="{A856B047-14C8-4797-980B-B0EC278E1E11}"/>
              </a:ext>
            </a:extLst>
          </p:cNvPr>
          <p:cNvSpPr txBox="1"/>
          <p:nvPr/>
        </p:nvSpPr>
        <p:spPr>
          <a:xfrm>
            <a:off x="200025" y="1068136"/>
            <a:ext cx="3369310" cy="2282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b="0" i="0" u="none" strike="noStrike" kern="1200" cap="none" spc="-5" normalizeH="0" baseline="0" noProof="0">
                <a:ln>
                  <a:noFill/>
                </a:ln>
                <a:solidFill>
                  <a:schemeClr val="tx1"/>
                </a:solidFill>
                <a:effectLst/>
                <a:uLnTx/>
                <a:uFillTx/>
                <a:latin typeface="Arial MT"/>
                <a:ea typeface="+mn-ea"/>
                <a:cs typeface="Arial MT"/>
              </a:rPr>
              <a:t>Installation</a:t>
            </a:r>
            <a:r>
              <a:rPr kumimoji="0" b="0" i="0" u="none" strike="noStrike" kern="1200" cap="none" spc="-25"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of</a:t>
            </a:r>
            <a:r>
              <a:rPr kumimoji="0" b="0" i="0" u="none" strike="noStrike" kern="1200" cap="none" spc="-25"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err="1">
                <a:ln>
                  <a:noFill/>
                </a:ln>
                <a:solidFill>
                  <a:schemeClr val="tx1"/>
                </a:solidFill>
                <a:effectLst/>
                <a:uLnTx/>
                <a:uFillTx/>
                <a:latin typeface="Arial MT"/>
                <a:ea typeface="+mn-ea"/>
                <a:cs typeface="Arial MT"/>
              </a:rPr>
              <a:t>Pytho</a:t>
            </a:r>
            <a:r>
              <a:rPr kumimoji="0" lang="en-IN" b="0" i="0" u="none" strike="noStrike" kern="1200" cap="none" spc="-5" normalizeH="0" baseline="0" noProof="0">
                <a:ln>
                  <a:noFill/>
                </a:ln>
                <a:solidFill>
                  <a:schemeClr val="tx1"/>
                </a:solidFill>
                <a:effectLst/>
                <a:uLnTx/>
                <a:uFillTx/>
                <a:latin typeface="Arial MT"/>
                <a:ea typeface="+mn-ea"/>
                <a:cs typeface="Arial MT"/>
              </a:rPr>
              <a:t>n IDLE</a:t>
            </a:r>
            <a:endParaRPr kumimoji="0" b="0" i="0" u="none" strike="noStrike" kern="1200" cap="none" spc="0" normalizeH="0" baseline="0" noProof="0">
              <a:ln>
                <a:noFill/>
              </a:ln>
              <a:solidFill>
                <a:schemeClr val="tx1"/>
              </a:solidFill>
              <a:effectLst/>
              <a:uLnTx/>
              <a:uFillTx/>
              <a:latin typeface="Arial MT"/>
              <a:ea typeface="+mn-ea"/>
              <a:cs typeface="Arial MT"/>
            </a:endParaRPr>
          </a:p>
        </p:txBody>
      </p:sp>
      <p:sp>
        <p:nvSpPr>
          <p:cNvPr id="13" name="object 4">
            <a:extLst>
              <a:ext uri="{FF2B5EF4-FFF2-40B4-BE49-F238E27FC236}">
                <a16:creationId xmlns:a16="http://schemas.microsoft.com/office/drawing/2014/main" id="{B996C06C-8EC6-4A5B-AD3E-55822FDE82FE}"/>
              </a:ext>
            </a:extLst>
          </p:cNvPr>
          <p:cNvSpPr txBox="1"/>
          <p:nvPr/>
        </p:nvSpPr>
        <p:spPr>
          <a:xfrm>
            <a:off x="238125" y="1354389"/>
            <a:ext cx="4191000" cy="2556405"/>
          </a:xfrm>
          <a:prstGeom prst="rect">
            <a:avLst/>
          </a:prstGeom>
        </p:spPr>
        <p:txBody>
          <a:bodyPr vert="horz" wrap="square" lIns="0" tIns="12700" rIns="0" bIns="0" rtlCol="0">
            <a:spAutoFit/>
          </a:bodyPr>
          <a:lstStyle/>
          <a:p>
            <a:pPr marL="297815" marR="854075" lvl="0" indent="-285750" algn="l" defTabSz="914400" rtl="0" eaLnBrk="1" fontAlgn="auto" latinLnBrk="0" hangingPunct="1">
              <a:lnSpc>
                <a:spcPct val="116100"/>
              </a:lnSpc>
              <a:spcBef>
                <a:spcPts val="600"/>
              </a:spcBef>
              <a:spcAft>
                <a:spcPts val="0"/>
              </a:spcAft>
              <a:buClr>
                <a:srgbClr val="223366"/>
              </a:buClr>
              <a:buSzPct val="96428"/>
              <a:buFont typeface="Arial" panose="020B0604020202020204" pitchFamily="34" charset="0"/>
              <a:buChar char="•"/>
              <a:tabLst>
                <a:tab pos="344170" algn="l"/>
                <a:tab pos="345440" algn="l"/>
              </a:tabLst>
              <a:defRPr/>
            </a:pPr>
            <a:r>
              <a:rPr kumimoji="0" sz="1400" b="0" i="0" u="none" strike="noStrike" kern="1200" cap="none" spc="-5" normalizeH="0" baseline="0" noProof="0">
                <a:ln>
                  <a:noFill/>
                </a:ln>
                <a:solidFill>
                  <a:prstClr val="black"/>
                </a:solidFill>
                <a:effectLst/>
                <a:uLnTx/>
                <a:uFillTx/>
                <a:latin typeface="Arial MT"/>
                <a:ea typeface="+mn-ea"/>
                <a:cs typeface="Arial MT"/>
              </a:rPr>
              <a:t>List of Hardware/Software </a:t>
            </a:r>
            <a:r>
              <a:rPr kumimoji="0" sz="1400" b="0" i="0" u="none" strike="noStrike" kern="1200" cap="none" spc="-37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Requirements:</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774700" marR="311785" lvl="1" indent="-285750" algn="l" defTabSz="914400" rtl="0" eaLnBrk="1" fontAlgn="auto" latinLnBrk="0" hangingPunct="1">
              <a:lnSpc>
                <a:spcPct val="116100"/>
              </a:lnSpc>
              <a:spcBef>
                <a:spcPts val="600"/>
              </a:spcBef>
              <a:spcAft>
                <a:spcPts val="0"/>
              </a:spcAft>
              <a:buClr>
                <a:srgbClr val="223366"/>
              </a:buClr>
              <a:buSzPct val="78571"/>
              <a:buFont typeface="Arial" panose="020B0604020202020204" pitchFamily="34" charset="0"/>
              <a:buChar char="•"/>
              <a:tabLst>
                <a:tab pos="801370" algn="l"/>
                <a:tab pos="802640" algn="l"/>
              </a:tabLst>
              <a:defRPr/>
            </a:pPr>
            <a:r>
              <a:rPr kumimoji="0" sz="1400" b="0" i="0" u="none" strike="noStrike" kern="1200" cap="none" spc="-5" normalizeH="0" baseline="0" noProof="0">
                <a:ln>
                  <a:noFill/>
                </a:ln>
                <a:solidFill>
                  <a:prstClr val="black"/>
                </a:solidFill>
                <a:effectLst/>
                <a:uLnTx/>
                <a:uFillTx/>
                <a:latin typeface="Arial MT"/>
                <a:ea typeface="+mn-ea"/>
                <a:cs typeface="Arial MT"/>
              </a:rPr>
              <a:t>Laptop/Computer with </a:t>
            </a:r>
            <a:r>
              <a:rPr kumimoji="0" sz="1400" b="0" i="0" u="none" strike="noStrike" kern="1200" cap="none" spc="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Windows/Linux</a:t>
            </a:r>
            <a:r>
              <a:rPr kumimoji="0" sz="1400" b="0" i="0" u="none" strike="noStrike" kern="1200" cap="none" spc="-8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OS-Ubuntu </a:t>
            </a:r>
            <a:r>
              <a:rPr kumimoji="0" sz="1400" b="0" i="0" u="none" strike="noStrike" kern="1200" cap="none" spc="-375" normalizeH="0" baseline="0" noProof="0">
                <a:ln>
                  <a:noFill/>
                </a:ln>
                <a:solidFill>
                  <a:prstClr val="black"/>
                </a:solidFill>
                <a:effectLst/>
                <a:uLnTx/>
                <a:uFillTx/>
                <a:latin typeface="Arial MT"/>
                <a:ea typeface="+mn-ea"/>
                <a:cs typeface="Arial MT"/>
              </a:rPr>
              <a:t> </a:t>
            </a:r>
            <a:r>
              <a:rPr kumimoji="0" sz="1400" b="0" i="0" u="none" strike="noStrike" kern="1200" cap="none" spc="-20" normalizeH="0" baseline="0" noProof="0">
                <a:ln>
                  <a:noFill/>
                </a:ln>
                <a:solidFill>
                  <a:prstClr val="black"/>
                </a:solidFill>
                <a:effectLst/>
                <a:uLnTx/>
                <a:uFillTx/>
                <a:latin typeface="Arial MT"/>
                <a:ea typeface="+mn-ea"/>
                <a:cs typeface="Arial MT"/>
              </a:rPr>
              <a:t>18.04LTS</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774065" marR="0" lvl="1" indent="-285750" algn="l" defTabSz="914400" rtl="0" eaLnBrk="1" fontAlgn="auto" latinLnBrk="0" hangingPunct="1">
              <a:lnSpc>
                <a:spcPct val="100000"/>
              </a:lnSpc>
              <a:spcBef>
                <a:spcPts val="600"/>
              </a:spcBef>
              <a:spcAft>
                <a:spcPts val="0"/>
              </a:spcAft>
              <a:buClr>
                <a:srgbClr val="223366"/>
              </a:buClr>
              <a:buSzPct val="78571"/>
              <a:buFont typeface="Arial" panose="020B0604020202020204" pitchFamily="34" charset="0"/>
              <a:buChar char="•"/>
              <a:tabLst>
                <a:tab pos="801370" algn="l"/>
                <a:tab pos="802640" algn="l"/>
              </a:tabLst>
              <a:defRPr/>
            </a:pPr>
            <a:r>
              <a:rPr kumimoji="0" sz="1400" b="0" i="0" u="none" strike="noStrike" kern="1200" cap="none" spc="-5" normalizeH="0" baseline="0" noProof="0">
                <a:ln>
                  <a:noFill/>
                </a:ln>
                <a:solidFill>
                  <a:prstClr val="black"/>
                </a:solidFill>
                <a:effectLst/>
                <a:uLnTx/>
                <a:uFillTx/>
                <a:latin typeface="Arial MT"/>
                <a:ea typeface="+mn-ea"/>
                <a:cs typeface="Arial MT"/>
              </a:rPr>
              <a:t>Python</a:t>
            </a:r>
            <a:r>
              <a:rPr kumimoji="0" sz="1400" b="0" i="0" u="none" strike="noStrike" kern="1200" cap="none" spc="-5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Software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297815" marR="0" lvl="0" indent="-285750" algn="l" defTabSz="914400" rtl="0" eaLnBrk="1" fontAlgn="auto" latinLnBrk="0" hangingPunct="1">
              <a:lnSpc>
                <a:spcPct val="100000"/>
              </a:lnSpc>
              <a:spcBef>
                <a:spcPts val="600"/>
              </a:spcBef>
              <a:spcAft>
                <a:spcPts val="0"/>
              </a:spcAft>
              <a:buClr>
                <a:srgbClr val="223366"/>
              </a:buClr>
              <a:buSzPct val="96428"/>
              <a:buFont typeface="Arial" panose="020B0604020202020204" pitchFamily="34" charset="0"/>
              <a:buChar char="•"/>
              <a:tabLst>
                <a:tab pos="344170" algn="l"/>
                <a:tab pos="345440" algn="l"/>
              </a:tabLst>
              <a:defRPr/>
            </a:pPr>
            <a:r>
              <a:rPr kumimoji="0" sz="1400" b="0" i="0" u="none" strike="noStrike" kern="1200" cap="none" spc="-5" normalizeH="0" baseline="0" noProof="0">
                <a:ln>
                  <a:noFill/>
                </a:ln>
                <a:solidFill>
                  <a:prstClr val="black"/>
                </a:solidFill>
                <a:effectLst/>
                <a:uLnTx/>
                <a:uFillTx/>
                <a:latin typeface="Arial MT"/>
                <a:ea typeface="+mn-ea"/>
                <a:cs typeface="Arial MT"/>
              </a:rPr>
              <a:t>Installation</a:t>
            </a:r>
            <a:r>
              <a:rPr kumimoji="0" sz="1400" b="0" i="0" u="none" strike="noStrike" kern="1200" cap="none" spc="-5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Steps:</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774700" marR="173355" lvl="1" indent="-285750" algn="l" defTabSz="914400" rtl="0" eaLnBrk="1" fontAlgn="auto" latinLnBrk="0" hangingPunct="1">
              <a:lnSpc>
                <a:spcPct val="116100"/>
              </a:lnSpc>
              <a:spcBef>
                <a:spcPts val="600"/>
              </a:spcBef>
              <a:spcAft>
                <a:spcPts val="0"/>
              </a:spcAft>
              <a:buClr>
                <a:srgbClr val="223366"/>
              </a:buClr>
              <a:buSzPct val="78571"/>
              <a:buFont typeface="Arial" panose="020B0604020202020204" pitchFamily="34" charset="0"/>
              <a:buChar char="•"/>
              <a:tabLst>
                <a:tab pos="801370" algn="l"/>
                <a:tab pos="802640" algn="l"/>
              </a:tabLst>
              <a:defRPr/>
            </a:pPr>
            <a:r>
              <a:rPr kumimoji="0" sz="1400" b="0" i="0" u="none" strike="noStrike" kern="1200" cap="none" spc="-5" normalizeH="0" baseline="0" noProof="0">
                <a:ln>
                  <a:noFill/>
                </a:ln>
                <a:solidFill>
                  <a:prstClr val="black"/>
                </a:solidFill>
                <a:effectLst/>
                <a:uLnTx/>
                <a:uFillTx/>
                <a:latin typeface="Arial MT"/>
                <a:ea typeface="+mn-ea"/>
                <a:cs typeface="Arial MT"/>
              </a:rPr>
              <a:t>Install</a:t>
            </a:r>
            <a:r>
              <a:rPr kumimoji="0" sz="1400" b="0" i="0" u="none" strike="noStrike" kern="1200" cap="none" spc="-3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Python</a:t>
            </a:r>
            <a:r>
              <a:rPr kumimoji="0" sz="1400" b="0" i="0" u="none" strike="noStrike" kern="1200" cap="none" spc="-25"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software</a:t>
            </a:r>
            <a:r>
              <a:rPr kumimoji="0" sz="1400" b="0" i="0" u="none" strike="noStrike" kern="1200" cap="none" spc="-2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in</a:t>
            </a:r>
            <a:r>
              <a:rPr kumimoji="0" sz="1400" b="0" i="0" u="none" strike="noStrike" kern="1200" cap="none" spc="-2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the </a:t>
            </a:r>
            <a:r>
              <a:rPr kumimoji="0" sz="1400" b="0" i="0" u="none" strike="noStrike" kern="1200" cap="none" spc="-375"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system.</a:t>
            </a:r>
          </a:p>
          <a:p>
            <a:pPr marL="774700" marR="5080" lvl="1" indent="-285750" algn="l" defTabSz="914400" rtl="0" eaLnBrk="1" fontAlgn="auto" latinLnBrk="0" hangingPunct="1">
              <a:lnSpc>
                <a:spcPct val="116100"/>
              </a:lnSpc>
              <a:spcBef>
                <a:spcPts val="600"/>
              </a:spcBef>
              <a:spcAft>
                <a:spcPts val="0"/>
              </a:spcAft>
              <a:buClr>
                <a:srgbClr val="223366"/>
              </a:buClr>
              <a:buSzPct val="78571"/>
              <a:buFont typeface="Arial" panose="020B0604020202020204" pitchFamily="34" charset="0"/>
              <a:buChar char="•"/>
              <a:tabLst>
                <a:tab pos="801370" algn="l"/>
                <a:tab pos="802640" algn="l"/>
              </a:tabLst>
              <a:defRPr/>
            </a:pPr>
            <a:r>
              <a:rPr kumimoji="0" sz="1400" b="0" i="0" u="none" strike="noStrike" kern="1200" cap="none" spc="-5" normalizeH="0" baseline="0" noProof="0">
                <a:ln>
                  <a:noFill/>
                </a:ln>
                <a:solidFill>
                  <a:prstClr val="black"/>
                </a:solidFill>
                <a:effectLst/>
                <a:uLnTx/>
                <a:uFillTx/>
                <a:latin typeface="Arial MT"/>
                <a:ea typeface="+mn-ea"/>
                <a:cs typeface="Arial MT"/>
              </a:rPr>
              <a:t>Open the browser and type the </a:t>
            </a:r>
            <a:r>
              <a:rPr kumimoji="0" sz="1400" b="0" i="0" u="none" strike="noStrike" kern="1200" cap="none" spc="-37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python.org/downloads.</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spTree>
    <p:extLst>
      <p:ext uri="{BB962C8B-B14F-4D97-AF65-F5344CB8AC3E}">
        <p14:creationId xmlns:p14="http://schemas.microsoft.com/office/powerpoint/2010/main" val="28549191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4708475" y="4841744"/>
            <a:ext cx="588010" cy="13208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700" b="0" i="0" u="none" strike="noStrike" kern="1200" cap="none" spc="-5" normalizeH="0" baseline="0" noProof="0">
                <a:ln>
                  <a:noFill/>
                </a:ln>
                <a:solidFill>
                  <a:srgbClr val="595959"/>
                </a:solidFill>
                <a:effectLst/>
                <a:uLnTx/>
                <a:uFillTx/>
                <a:latin typeface="Arial MT"/>
                <a:ea typeface="+mn-ea"/>
                <a:cs typeface="Arial MT"/>
              </a:rPr>
              <a:t>Imag</a:t>
            </a:r>
            <a:r>
              <a:rPr kumimoji="0" sz="700" b="0" i="0" u="none" strike="noStrike" kern="1200" cap="none" spc="0" normalizeH="0" baseline="0" noProof="0">
                <a:ln>
                  <a:noFill/>
                </a:ln>
                <a:solidFill>
                  <a:srgbClr val="595959"/>
                </a:solidFill>
                <a:effectLst/>
                <a:uLnTx/>
                <a:uFillTx/>
                <a:latin typeface="Arial MT"/>
                <a:ea typeface="+mn-ea"/>
                <a:cs typeface="Arial MT"/>
              </a:rPr>
              <a:t>e</a:t>
            </a:r>
            <a:r>
              <a:rPr kumimoji="0" sz="700" b="0" i="0" u="none" strike="noStrike" kern="1200" cap="none" spc="-5" normalizeH="0" baseline="0" noProof="0">
                <a:ln>
                  <a:noFill/>
                </a:ln>
                <a:solidFill>
                  <a:srgbClr val="595959"/>
                </a:solidFill>
                <a:effectLst/>
                <a:uLnTx/>
                <a:uFillTx/>
                <a:latin typeface="Arial MT"/>
                <a:ea typeface="+mn-ea"/>
                <a:cs typeface="Arial MT"/>
              </a:rPr>
              <a:t> </a:t>
            </a:r>
            <a:r>
              <a:rPr kumimoji="0" sz="700" b="0" i="0" u="none" strike="noStrike" kern="1200" cap="none" spc="0" normalizeH="0" baseline="0" noProof="0">
                <a:ln>
                  <a:noFill/>
                </a:ln>
                <a:solidFill>
                  <a:srgbClr val="595959"/>
                </a:solidFill>
                <a:effectLst/>
                <a:uLnTx/>
                <a:uFillTx/>
                <a:latin typeface="Arial MT"/>
                <a:ea typeface="+mn-ea"/>
                <a:cs typeface="Arial MT"/>
              </a:rPr>
              <a:t>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p:txBody>
      </p:sp>
      <p:pic>
        <p:nvPicPr>
          <p:cNvPr id="8" name="Picture 7">
            <a:extLst>
              <a:ext uri="{FF2B5EF4-FFF2-40B4-BE49-F238E27FC236}">
                <a16:creationId xmlns:a16="http://schemas.microsoft.com/office/drawing/2014/main" id="{EFD26DA9-F3EF-42C9-8624-4626A8962395}"/>
              </a:ext>
            </a:extLst>
          </p:cNvPr>
          <p:cNvPicPr>
            <a:picLocks noChangeAspect="1"/>
          </p:cNvPicPr>
          <p:nvPr/>
        </p:nvPicPr>
        <p:blipFill>
          <a:blip r:embed="rId3"/>
          <a:stretch>
            <a:fillRect/>
          </a:stretch>
        </p:blipFill>
        <p:spPr>
          <a:xfrm>
            <a:off x="4711511" y="1273418"/>
            <a:ext cx="4274229" cy="2657367"/>
          </a:xfrm>
          <a:prstGeom prst="rect">
            <a:avLst/>
          </a:prstGeom>
        </p:spPr>
      </p:pic>
      <p:sp>
        <p:nvSpPr>
          <p:cNvPr id="11" name="object 3">
            <a:extLst>
              <a:ext uri="{FF2B5EF4-FFF2-40B4-BE49-F238E27FC236}">
                <a16:creationId xmlns:a16="http://schemas.microsoft.com/office/drawing/2014/main" id="{6F2D0ABF-DD85-412F-B71F-5CA1D023EE82}"/>
              </a:ext>
            </a:extLst>
          </p:cNvPr>
          <p:cNvSpPr txBox="1"/>
          <p:nvPr/>
        </p:nvSpPr>
        <p:spPr>
          <a:xfrm>
            <a:off x="202904" y="1071257"/>
            <a:ext cx="4360308" cy="214995"/>
          </a:xfrm>
          <a:prstGeom prst="rect">
            <a:avLst/>
          </a:prstGeom>
        </p:spPr>
        <p:txBody>
          <a:bodyPr vert="horz" wrap="square" lIns="0" tIns="10795" rIns="0" bIns="0" rtlCol="0">
            <a:spAutoFit/>
          </a:bodyPr>
          <a:lstStyle/>
          <a:p>
            <a:pPr marL="285750" marR="5080" lvl="0" indent="-273685" algn="l" defTabSz="914400" rtl="0" eaLnBrk="1" fontAlgn="auto" latinLnBrk="0" hangingPunct="1">
              <a:lnSpc>
                <a:spcPct val="100699"/>
              </a:lnSpc>
              <a:spcBef>
                <a:spcPts val="85"/>
              </a:spcBef>
              <a:spcAft>
                <a:spcPts val="0"/>
              </a:spcAft>
              <a:buClrTx/>
              <a:buSzTx/>
              <a:buFontTx/>
              <a:buNone/>
              <a:tabLst/>
              <a:defRPr/>
            </a:pPr>
            <a:r>
              <a:rPr kumimoji="0" b="0" i="0" u="none" strike="noStrike" kern="1200" cap="none" spc="-5" normalizeH="0" baseline="0" noProof="0">
                <a:ln>
                  <a:noFill/>
                </a:ln>
                <a:solidFill>
                  <a:schemeClr val="tx1"/>
                </a:solidFill>
                <a:effectLst/>
                <a:uLnTx/>
                <a:uFillTx/>
                <a:latin typeface="Arial MT"/>
                <a:ea typeface="+mn-ea"/>
                <a:cs typeface="Arial MT"/>
              </a:rPr>
              <a:t>Installation</a:t>
            </a:r>
            <a:r>
              <a:rPr kumimoji="0" b="0" i="0" u="none" strike="noStrike" kern="1200" cap="none" spc="-35"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of</a:t>
            </a:r>
            <a:r>
              <a:rPr kumimoji="0" b="0" i="0" u="none" strike="noStrike" kern="1200" cap="none" spc="-30"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Python</a:t>
            </a:r>
            <a:r>
              <a:rPr kumimoji="0" b="0" i="0" u="none" strike="noStrike" kern="1200" cap="none" spc="-40"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in </a:t>
            </a:r>
            <a:r>
              <a:rPr kumimoji="0" b="0" i="0" u="none" strike="noStrike" kern="1200" cap="none" spc="-484"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Windows(Contd..)</a:t>
            </a:r>
            <a:endParaRPr kumimoji="0" b="0" i="0" u="none" strike="noStrike" kern="1200" cap="none" spc="0" normalizeH="0" baseline="0" noProof="0">
              <a:ln>
                <a:noFill/>
              </a:ln>
              <a:solidFill>
                <a:schemeClr val="tx1"/>
              </a:solidFill>
              <a:effectLst/>
              <a:uLnTx/>
              <a:uFillTx/>
              <a:latin typeface="Arial MT"/>
              <a:ea typeface="+mn-ea"/>
              <a:cs typeface="Arial MT"/>
            </a:endParaRPr>
          </a:p>
        </p:txBody>
      </p:sp>
      <p:sp>
        <p:nvSpPr>
          <p:cNvPr id="12" name="object 4">
            <a:extLst>
              <a:ext uri="{FF2B5EF4-FFF2-40B4-BE49-F238E27FC236}">
                <a16:creationId xmlns:a16="http://schemas.microsoft.com/office/drawing/2014/main" id="{18C030DF-9A58-4198-B800-82BC495C3D43}"/>
              </a:ext>
            </a:extLst>
          </p:cNvPr>
          <p:cNvSpPr txBox="1"/>
          <p:nvPr/>
        </p:nvSpPr>
        <p:spPr>
          <a:xfrm>
            <a:off x="247105" y="1397503"/>
            <a:ext cx="4185385" cy="1721690"/>
          </a:xfrm>
          <a:prstGeom prst="rect">
            <a:avLst/>
          </a:prstGeom>
        </p:spPr>
        <p:txBody>
          <a:bodyPr vert="horz" wrap="square" lIns="0" tIns="12700" rIns="0" bIns="0" rtlCol="0">
            <a:spAutoFit/>
          </a:bodyPr>
          <a:lstStyle/>
          <a:p>
            <a:pPr marL="173736" marR="72390" lvl="0" indent="-173736" algn="l" defTabSz="914400" rtl="0" eaLnBrk="1" fontAlgn="auto" latinLnBrk="0" hangingPunct="1">
              <a:lnSpc>
                <a:spcPct val="116100"/>
              </a:lnSpc>
              <a:spcBef>
                <a:spcPts val="600"/>
              </a:spcBef>
              <a:spcAft>
                <a:spcPts val="0"/>
              </a:spcAft>
              <a:buClr>
                <a:srgbClr val="223366"/>
              </a:buClr>
              <a:buSzPct val="100000"/>
              <a:buFont typeface="Arial" panose="020B0604020202020204" pitchFamily="34" charset="0"/>
              <a:buChar char="•"/>
              <a:tabLst>
                <a:tab pos="344170" algn="l"/>
                <a:tab pos="345440" algn="l"/>
              </a:tabLst>
              <a:defRPr/>
            </a:pPr>
            <a:r>
              <a:rPr kumimoji="0" b="0" i="0" u="none" strike="noStrike" kern="1200" cap="none" spc="-5" normalizeH="0" baseline="0" noProof="0">
                <a:ln>
                  <a:noFill/>
                </a:ln>
                <a:solidFill>
                  <a:prstClr val="black"/>
                </a:solidFill>
                <a:effectLst/>
                <a:uLnTx/>
                <a:uFillTx/>
                <a:latin typeface="Arial MT"/>
                <a:ea typeface="+mn-ea"/>
                <a:cs typeface="Arial MT"/>
              </a:rPr>
              <a:t>Choice either Windows </a:t>
            </a:r>
            <a:r>
              <a:rPr kumimoji="0" b="0" i="0" u="none" strike="noStrike" kern="1200" cap="none" spc="0" normalizeH="0" baseline="0" noProof="0">
                <a:ln>
                  <a:noFill/>
                </a:ln>
                <a:solidFill>
                  <a:prstClr val="black"/>
                </a:solidFill>
                <a:effectLst/>
                <a:uLnTx/>
                <a:uFillTx/>
                <a:latin typeface="Arial MT"/>
                <a:ea typeface="+mn-ea"/>
                <a:cs typeface="Arial MT"/>
              </a:rPr>
              <a:t>x86-64 </a:t>
            </a:r>
            <a:r>
              <a:rPr kumimoji="0" b="0" i="0" u="none" strike="noStrike" kern="1200" cap="none" spc="5" normalizeH="0" baseline="0" noProof="0">
                <a:ln>
                  <a:noFill/>
                </a:ln>
                <a:solidFill>
                  <a:prstClr val="black"/>
                </a:solidFill>
                <a:effectLst/>
                <a:uLnTx/>
                <a:uFillTx/>
                <a:latin typeface="Arial MT"/>
                <a:ea typeface="+mn-ea"/>
                <a:cs typeface="Arial MT"/>
              </a:rPr>
              <a:t> </a:t>
            </a:r>
            <a:r>
              <a:rPr kumimoji="0" b="0" i="0" u="none" strike="noStrike" kern="1200" cap="none" spc="-5" normalizeH="0" baseline="0" noProof="0">
                <a:ln>
                  <a:noFill/>
                </a:ln>
                <a:solidFill>
                  <a:prstClr val="black"/>
                </a:solidFill>
                <a:effectLst/>
                <a:uLnTx/>
                <a:uFillTx/>
                <a:latin typeface="Arial MT"/>
                <a:ea typeface="+mn-ea"/>
                <a:cs typeface="Arial MT"/>
              </a:rPr>
              <a:t>executable installer for 64-bit or </a:t>
            </a:r>
            <a:r>
              <a:rPr kumimoji="0" b="0" i="0" u="none" strike="noStrike" kern="1200" cap="none" spc="0" normalizeH="0" baseline="0" noProof="0">
                <a:ln>
                  <a:noFill/>
                </a:ln>
                <a:solidFill>
                  <a:prstClr val="black"/>
                </a:solidFill>
                <a:effectLst/>
                <a:uLnTx/>
                <a:uFillTx/>
                <a:latin typeface="Arial MT"/>
                <a:ea typeface="+mn-ea"/>
                <a:cs typeface="Arial MT"/>
              </a:rPr>
              <a:t> </a:t>
            </a:r>
            <a:r>
              <a:rPr kumimoji="0" b="0" i="0" u="none" strike="noStrike" kern="1200" cap="none" spc="-5" normalizeH="0" baseline="0" noProof="0">
                <a:ln>
                  <a:noFill/>
                </a:ln>
                <a:solidFill>
                  <a:prstClr val="black"/>
                </a:solidFill>
                <a:effectLst/>
                <a:uLnTx/>
                <a:uFillTx/>
                <a:latin typeface="Arial MT"/>
                <a:ea typeface="+mn-ea"/>
                <a:cs typeface="Arial MT"/>
              </a:rPr>
              <a:t>Windows </a:t>
            </a:r>
            <a:r>
              <a:rPr kumimoji="0" b="0" i="0" u="none" strike="noStrike" kern="1200" cap="none" spc="0" normalizeH="0" baseline="0" noProof="0">
                <a:ln>
                  <a:noFill/>
                </a:ln>
                <a:solidFill>
                  <a:prstClr val="black"/>
                </a:solidFill>
                <a:effectLst/>
                <a:uLnTx/>
                <a:uFillTx/>
                <a:latin typeface="Arial MT"/>
                <a:ea typeface="+mn-ea"/>
                <a:cs typeface="Arial MT"/>
              </a:rPr>
              <a:t>x86 </a:t>
            </a:r>
            <a:r>
              <a:rPr kumimoji="0" b="0" i="0" u="none" strike="noStrike" kern="1200" cap="none" spc="-5" normalizeH="0" baseline="0" noProof="0">
                <a:ln>
                  <a:noFill/>
                </a:ln>
                <a:solidFill>
                  <a:prstClr val="black"/>
                </a:solidFill>
                <a:effectLst/>
                <a:uLnTx/>
                <a:uFillTx/>
                <a:latin typeface="Arial MT"/>
                <a:ea typeface="+mn-ea"/>
                <a:cs typeface="Arial MT"/>
              </a:rPr>
              <a:t>executable installer for </a:t>
            </a:r>
            <a:r>
              <a:rPr kumimoji="0" b="0" i="0" u="none" strike="noStrike" kern="1200" cap="none" spc="-375" normalizeH="0" baseline="0" noProof="0">
                <a:ln>
                  <a:noFill/>
                </a:ln>
                <a:solidFill>
                  <a:prstClr val="black"/>
                </a:solidFill>
                <a:effectLst/>
                <a:uLnTx/>
                <a:uFillTx/>
                <a:latin typeface="Arial MT"/>
                <a:ea typeface="+mn-ea"/>
                <a:cs typeface="Arial MT"/>
              </a:rPr>
              <a:t> </a:t>
            </a:r>
            <a:r>
              <a:rPr kumimoji="0" b="0" i="0" u="none" strike="noStrike" kern="1200" cap="none" spc="-5" normalizeH="0" baseline="0" noProof="0">
                <a:ln>
                  <a:noFill/>
                </a:ln>
                <a:solidFill>
                  <a:prstClr val="black"/>
                </a:solidFill>
                <a:effectLst/>
                <a:uLnTx/>
                <a:uFillTx/>
                <a:latin typeface="Arial MT"/>
                <a:ea typeface="+mn-ea"/>
                <a:cs typeface="Arial MT"/>
              </a:rPr>
              <a:t>32-bit.</a:t>
            </a:r>
            <a:endParaRPr kumimoji="0" b="0" i="0" u="none" strike="noStrike" kern="1200" cap="none" spc="0" normalizeH="0" baseline="0" noProof="0">
              <a:ln>
                <a:noFill/>
              </a:ln>
              <a:solidFill>
                <a:prstClr val="black"/>
              </a:solidFill>
              <a:effectLst/>
              <a:uLnTx/>
              <a:uFillTx/>
              <a:latin typeface="Arial MT"/>
              <a:ea typeface="+mn-ea"/>
              <a:cs typeface="Arial MT"/>
            </a:endParaRPr>
          </a:p>
          <a:p>
            <a:pPr marL="173736" marR="5080" lvl="0" indent="-173736" algn="l" defTabSz="914400" rtl="0" eaLnBrk="1" fontAlgn="auto" latinLnBrk="0" hangingPunct="1">
              <a:lnSpc>
                <a:spcPct val="116100"/>
              </a:lnSpc>
              <a:spcBef>
                <a:spcPts val="600"/>
              </a:spcBef>
              <a:spcAft>
                <a:spcPts val="0"/>
              </a:spcAft>
              <a:buClr>
                <a:srgbClr val="223366"/>
              </a:buClr>
              <a:buSzPct val="100000"/>
              <a:buFont typeface="Arial" panose="020B0604020202020204" pitchFamily="34" charset="0"/>
              <a:buChar char="•"/>
              <a:tabLst>
                <a:tab pos="384175" algn="l"/>
                <a:tab pos="384810" algn="l"/>
              </a:tabLst>
              <a:defRPr/>
            </a:pPr>
            <a:r>
              <a:rPr kumimoji="0" b="0" i="0" u="none" strike="noStrike" kern="1200" cap="none" spc="-5" normalizeH="0" baseline="0" noProof="0">
                <a:ln>
                  <a:noFill/>
                </a:ln>
                <a:solidFill>
                  <a:prstClr val="black"/>
                </a:solidFill>
                <a:effectLst/>
                <a:uLnTx/>
                <a:uFillTx/>
                <a:latin typeface="Arial MT"/>
                <a:ea typeface="+mn-ea"/>
                <a:cs typeface="Arial MT"/>
              </a:rPr>
              <a:t>After downloading </a:t>
            </a:r>
            <a:r>
              <a:rPr kumimoji="0" b="0" i="0" u="none" strike="noStrike" kern="1200" cap="none" spc="0" normalizeH="0" baseline="0" noProof="0">
                <a:ln>
                  <a:noFill/>
                </a:ln>
                <a:solidFill>
                  <a:prstClr val="black"/>
                </a:solidFill>
                <a:effectLst/>
                <a:uLnTx/>
                <a:uFillTx/>
                <a:latin typeface="Arial MT"/>
                <a:ea typeface="+mn-ea"/>
                <a:cs typeface="Arial MT"/>
              </a:rPr>
              <a:t>a </a:t>
            </a:r>
            <a:r>
              <a:rPr kumimoji="0" b="0" i="0" u="none" strike="noStrike" kern="1200" cap="none" spc="-5" normalizeH="0" baseline="0" noProof="0">
                <a:ln>
                  <a:noFill/>
                </a:ln>
                <a:solidFill>
                  <a:prstClr val="black"/>
                </a:solidFill>
                <a:effectLst/>
                <a:uLnTx/>
                <a:uFillTx/>
                <a:latin typeface="Arial MT"/>
                <a:ea typeface="+mn-ea"/>
                <a:cs typeface="Arial MT"/>
              </a:rPr>
              <a:t>file this page will </a:t>
            </a:r>
            <a:r>
              <a:rPr kumimoji="0" b="0" i="0" u="none" strike="noStrike" kern="1200" cap="none" spc="-375" normalizeH="0" baseline="0" noProof="0">
                <a:ln>
                  <a:noFill/>
                </a:ln>
                <a:solidFill>
                  <a:prstClr val="black"/>
                </a:solidFill>
                <a:effectLst/>
                <a:uLnTx/>
                <a:uFillTx/>
                <a:latin typeface="Arial MT"/>
                <a:ea typeface="+mn-ea"/>
                <a:cs typeface="Arial MT"/>
              </a:rPr>
              <a:t> </a:t>
            </a:r>
            <a:r>
              <a:rPr kumimoji="0" b="0" i="0" u="none" strike="noStrike" kern="1200" cap="none" spc="-15" normalizeH="0" baseline="0" noProof="0">
                <a:ln>
                  <a:noFill/>
                </a:ln>
                <a:solidFill>
                  <a:prstClr val="black"/>
                </a:solidFill>
                <a:effectLst/>
                <a:uLnTx/>
                <a:uFillTx/>
                <a:latin typeface="Arial MT"/>
                <a:ea typeface="+mn-ea"/>
                <a:cs typeface="Arial MT"/>
              </a:rPr>
              <a:t>appear.</a:t>
            </a:r>
            <a:endParaRPr kumimoji="0" lang="en-IN" b="0" i="0" u="none" strike="noStrike" kern="1200" cap="none" spc="-15" normalizeH="0" baseline="0" noProof="0">
              <a:ln>
                <a:noFill/>
              </a:ln>
              <a:solidFill>
                <a:prstClr val="black"/>
              </a:solidFill>
              <a:effectLst/>
              <a:uLnTx/>
              <a:uFillTx/>
              <a:latin typeface="Arial MT"/>
              <a:ea typeface="+mn-ea"/>
              <a:cs typeface="Arial MT"/>
            </a:endParaRPr>
          </a:p>
          <a:p>
            <a:pPr marL="173736" marR="5080" lvl="0" indent="-173736" algn="l" defTabSz="914400" rtl="0" eaLnBrk="1" fontAlgn="auto" latinLnBrk="0" hangingPunct="1">
              <a:lnSpc>
                <a:spcPct val="116100"/>
              </a:lnSpc>
              <a:spcBef>
                <a:spcPts val="600"/>
              </a:spcBef>
              <a:spcAft>
                <a:spcPts val="0"/>
              </a:spcAft>
              <a:buClr>
                <a:srgbClr val="223366"/>
              </a:buClr>
              <a:buSzPct val="100000"/>
              <a:buFont typeface="Arial" panose="020B0604020202020204" pitchFamily="34" charset="0"/>
              <a:buChar char="•"/>
              <a:tabLst>
                <a:tab pos="384175" algn="l"/>
                <a:tab pos="384810" algn="l"/>
              </a:tabLst>
              <a:defRPr/>
            </a:pPr>
            <a:r>
              <a:rPr lang="en-IN" kern="1200" spc="-15">
                <a:solidFill>
                  <a:prstClr val="black"/>
                </a:solidFill>
                <a:latin typeface="Arial MT"/>
                <a:ea typeface="+mn-ea"/>
                <a:cs typeface="Arial MT"/>
              </a:rPr>
              <a:t>Install the software</a:t>
            </a:r>
          </a:p>
          <a:p>
            <a:pPr marL="173736" marR="5080" lvl="0" indent="-173736" algn="l" defTabSz="914400" rtl="0" eaLnBrk="1" fontAlgn="auto" latinLnBrk="0" hangingPunct="1">
              <a:lnSpc>
                <a:spcPct val="116100"/>
              </a:lnSpc>
              <a:spcBef>
                <a:spcPts val="600"/>
              </a:spcBef>
              <a:spcAft>
                <a:spcPts val="0"/>
              </a:spcAft>
              <a:buClr>
                <a:srgbClr val="223366"/>
              </a:buClr>
              <a:buSzPct val="100000"/>
              <a:buFont typeface="Arial" panose="020B0604020202020204" pitchFamily="34" charset="0"/>
              <a:buChar char="•"/>
              <a:tabLst>
                <a:tab pos="384175" algn="l"/>
                <a:tab pos="384810" algn="l"/>
              </a:tabLst>
              <a:defRPr/>
            </a:pPr>
            <a:r>
              <a:rPr kumimoji="0" lang="en-IN" b="0" i="0" u="none" strike="noStrike" kern="1200" cap="none" spc="-15" normalizeH="0" baseline="0" noProof="0">
                <a:ln>
                  <a:noFill/>
                </a:ln>
                <a:solidFill>
                  <a:prstClr val="black"/>
                </a:solidFill>
                <a:effectLst/>
                <a:uLnTx/>
                <a:uFillTx/>
                <a:latin typeface="Arial MT"/>
                <a:ea typeface="+mn-ea"/>
                <a:cs typeface="Arial MT"/>
              </a:rPr>
              <a:t>Select Add Python 3.10 to Path</a:t>
            </a:r>
            <a:endParaRPr kumimoji="0" b="0" i="0" u="none" strike="noStrike" kern="1200" cap="none" spc="0" normalizeH="0" baseline="0" noProof="0">
              <a:ln>
                <a:noFill/>
              </a:ln>
              <a:solidFill>
                <a:prstClr val="black"/>
              </a:solidFill>
              <a:effectLst/>
              <a:uLnTx/>
              <a:uFillTx/>
              <a:latin typeface="Arial MT"/>
              <a:ea typeface="+mn-ea"/>
              <a:cs typeface="Arial MT"/>
            </a:endParaRPr>
          </a:p>
        </p:txBody>
      </p:sp>
      <p:sp>
        <p:nvSpPr>
          <p:cNvPr id="13" name="object 2">
            <a:extLst>
              <a:ext uri="{FF2B5EF4-FFF2-40B4-BE49-F238E27FC236}">
                <a16:creationId xmlns:a16="http://schemas.microsoft.com/office/drawing/2014/main" id="{26E28BED-BCE7-4E3C-B612-E8E605FDF7E6}"/>
              </a:ext>
            </a:extLst>
          </p:cNvPr>
          <p:cNvSpPr txBox="1">
            <a:spLocks/>
          </p:cNvSpPr>
          <p:nvPr/>
        </p:nvSpPr>
        <p:spPr>
          <a:xfrm>
            <a:off x="212079" y="778206"/>
            <a:ext cx="2154555" cy="259045"/>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pPr marL="12700">
              <a:spcBef>
                <a:spcPts val="100"/>
              </a:spcBef>
              <a:buClrTx/>
              <a:buFontTx/>
            </a:pPr>
            <a:r>
              <a:rPr lang="en-IN" sz="1600" b="1" spc="-5">
                <a:solidFill>
                  <a:srgbClr val="223366"/>
                </a:solidFill>
              </a:rPr>
              <a:t>Setting</a:t>
            </a:r>
            <a:r>
              <a:rPr lang="en-IN" sz="1600" b="1" spc="-55">
                <a:solidFill>
                  <a:srgbClr val="223366"/>
                </a:solidFill>
              </a:rPr>
              <a:t> </a:t>
            </a:r>
            <a:r>
              <a:rPr lang="en-IN" sz="1600" b="1" spc="-5">
                <a:solidFill>
                  <a:srgbClr val="223366"/>
                </a:solidFill>
              </a:rPr>
              <a:t>Up</a:t>
            </a:r>
            <a:r>
              <a:rPr lang="en-IN" sz="1600" b="1" spc="-45">
                <a:solidFill>
                  <a:srgbClr val="223366"/>
                </a:solidFill>
              </a:rPr>
              <a:t> </a:t>
            </a:r>
            <a:r>
              <a:rPr lang="en-IN" sz="1600" b="1" spc="-5">
                <a:solidFill>
                  <a:srgbClr val="223366"/>
                </a:solidFill>
              </a:rPr>
              <a:t>Path</a:t>
            </a:r>
          </a:p>
        </p:txBody>
      </p:sp>
    </p:spTree>
    <p:extLst>
      <p:ext uri="{BB962C8B-B14F-4D97-AF65-F5344CB8AC3E}">
        <p14:creationId xmlns:p14="http://schemas.microsoft.com/office/powerpoint/2010/main" val="1912204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0554" y="775580"/>
            <a:ext cx="2417133"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latin typeface="+mj-lt"/>
              </a:rPr>
              <a:t>Setup Successful</a:t>
            </a:r>
            <a:endParaRPr sz="1600" b="1" spc="-5">
              <a:solidFill>
                <a:srgbClr val="223366"/>
              </a:solidFill>
              <a:latin typeface="+mj-lt"/>
            </a:endParaRPr>
          </a:p>
        </p:txBody>
      </p:sp>
      <p:sp>
        <p:nvSpPr>
          <p:cNvPr id="7" name="AutoShape 2">
            <a:extLst>
              <a:ext uri="{FF2B5EF4-FFF2-40B4-BE49-F238E27FC236}">
                <a16:creationId xmlns:a16="http://schemas.microsoft.com/office/drawing/2014/main" id="{808AD1E8-1AD4-4B38-BE13-C244E8886C79}"/>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CDC3AE40-998D-47EB-8033-F3753919FFE8}"/>
              </a:ext>
            </a:extLst>
          </p:cNvPr>
          <p:cNvPicPr>
            <a:picLocks noChangeAspect="1"/>
          </p:cNvPicPr>
          <p:nvPr/>
        </p:nvPicPr>
        <p:blipFill>
          <a:blip r:embed="rId3"/>
          <a:stretch>
            <a:fillRect/>
          </a:stretch>
        </p:blipFill>
        <p:spPr>
          <a:xfrm>
            <a:off x="2302009" y="1566996"/>
            <a:ext cx="4539983" cy="2812522"/>
          </a:xfrm>
          <a:prstGeom prst="rect">
            <a:avLst/>
          </a:prstGeom>
        </p:spPr>
      </p:pic>
    </p:spTree>
    <p:extLst>
      <p:ext uri="{BB962C8B-B14F-4D97-AF65-F5344CB8AC3E}">
        <p14:creationId xmlns:p14="http://schemas.microsoft.com/office/powerpoint/2010/main" val="1154829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2378" y="775581"/>
            <a:ext cx="2154555" cy="259045"/>
          </a:xfrm>
          <a:prstGeom prst="rect">
            <a:avLst/>
          </a:prstGeom>
        </p:spPr>
        <p:txBody>
          <a:bodyPr vert="horz" wrap="square" lIns="0" tIns="12700" rIns="0" bIns="0" rtlCol="0">
            <a:spAutoFit/>
          </a:bodyPr>
          <a:lstStyle/>
          <a:p>
            <a:pPr marL="12700">
              <a:lnSpc>
                <a:spcPct val="100000"/>
              </a:lnSpc>
              <a:spcBef>
                <a:spcPts val="100"/>
              </a:spcBef>
            </a:pPr>
            <a:r>
              <a:rPr sz="1600" b="1" spc="-5">
                <a:solidFill>
                  <a:srgbClr val="223366"/>
                </a:solidFill>
              </a:rPr>
              <a:t>Setting</a:t>
            </a:r>
            <a:r>
              <a:rPr sz="1600" b="1" spc="-55">
                <a:solidFill>
                  <a:srgbClr val="223366"/>
                </a:solidFill>
              </a:rPr>
              <a:t> </a:t>
            </a:r>
            <a:r>
              <a:rPr sz="1600" b="1" spc="-5">
                <a:solidFill>
                  <a:srgbClr val="223366"/>
                </a:solidFill>
              </a:rPr>
              <a:t>Up</a:t>
            </a:r>
            <a:r>
              <a:rPr sz="1600" b="1" spc="-45">
                <a:solidFill>
                  <a:srgbClr val="223366"/>
                </a:solidFill>
              </a:rPr>
              <a:t> </a:t>
            </a:r>
            <a:r>
              <a:rPr sz="1600" b="1" spc="-5">
                <a:solidFill>
                  <a:srgbClr val="223366"/>
                </a:solidFill>
              </a:rPr>
              <a:t>Path</a:t>
            </a:r>
          </a:p>
        </p:txBody>
      </p:sp>
      <p:sp>
        <p:nvSpPr>
          <p:cNvPr id="3" name="object 3"/>
          <p:cNvSpPr txBox="1"/>
          <p:nvPr/>
        </p:nvSpPr>
        <p:spPr>
          <a:xfrm>
            <a:off x="222378" y="1062014"/>
            <a:ext cx="3637279" cy="2282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b="0" i="0" u="none" strike="noStrike" kern="1200" cap="none" spc="-5" normalizeH="0" baseline="0" noProof="0">
                <a:ln>
                  <a:noFill/>
                </a:ln>
                <a:solidFill>
                  <a:schemeClr val="tx1"/>
                </a:solidFill>
                <a:effectLst/>
                <a:uLnTx/>
                <a:uFillTx/>
                <a:latin typeface="Arial MT"/>
                <a:ea typeface="+mn-ea"/>
                <a:cs typeface="Arial MT"/>
              </a:rPr>
              <a:t>How</a:t>
            </a:r>
            <a:r>
              <a:rPr kumimoji="0" lang="en-US" b="0" i="0" u="none" strike="noStrike" kern="1200" cap="none" spc="-20" normalizeH="0" baseline="0" noProof="0">
                <a:ln>
                  <a:noFill/>
                </a:ln>
                <a:solidFill>
                  <a:schemeClr val="tx1"/>
                </a:solidFill>
                <a:effectLst/>
                <a:uLnTx/>
                <a:uFillTx/>
                <a:latin typeface="Arial MT"/>
                <a:ea typeface="+mn-ea"/>
                <a:cs typeface="Arial MT"/>
              </a:rPr>
              <a:t> </a:t>
            </a:r>
            <a:r>
              <a:rPr kumimoji="0" lang="en-US" b="0" i="0" u="none" strike="noStrike" kern="1200" cap="none" spc="-5" normalizeH="0" baseline="0" noProof="0">
                <a:ln>
                  <a:noFill/>
                </a:ln>
                <a:solidFill>
                  <a:schemeClr val="tx1"/>
                </a:solidFill>
                <a:effectLst/>
                <a:uLnTx/>
                <a:uFillTx/>
                <a:latin typeface="Arial MT"/>
                <a:ea typeface="+mn-ea"/>
                <a:cs typeface="Arial MT"/>
              </a:rPr>
              <a:t>to</a:t>
            </a:r>
            <a:r>
              <a:rPr kumimoji="0" lang="en-US" b="0" i="0" u="none" strike="noStrike" kern="1200" cap="none" spc="-15" normalizeH="0" baseline="0" noProof="0">
                <a:ln>
                  <a:noFill/>
                </a:ln>
                <a:solidFill>
                  <a:schemeClr val="tx1"/>
                </a:solidFill>
                <a:effectLst/>
                <a:uLnTx/>
                <a:uFillTx/>
                <a:latin typeface="Arial MT"/>
                <a:ea typeface="+mn-ea"/>
                <a:cs typeface="Arial MT"/>
              </a:rPr>
              <a:t> </a:t>
            </a:r>
            <a:r>
              <a:rPr kumimoji="0" lang="en-US" b="0" i="0" u="none" strike="noStrike" kern="1200" cap="none" spc="0" normalizeH="0" baseline="0" noProof="0">
                <a:ln>
                  <a:noFill/>
                </a:ln>
                <a:solidFill>
                  <a:schemeClr val="tx1"/>
                </a:solidFill>
                <a:effectLst/>
                <a:uLnTx/>
                <a:uFillTx/>
                <a:latin typeface="Arial MT"/>
                <a:ea typeface="+mn-ea"/>
                <a:cs typeface="Arial MT"/>
              </a:rPr>
              <a:t>set</a:t>
            </a:r>
            <a:r>
              <a:rPr kumimoji="0" lang="en-US" b="0" i="0" u="none" strike="noStrike" kern="1200" cap="none" spc="-20" normalizeH="0" baseline="0" noProof="0">
                <a:ln>
                  <a:noFill/>
                </a:ln>
                <a:solidFill>
                  <a:schemeClr val="tx1"/>
                </a:solidFill>
                <a:effectLst/>
                <a:uLnTx/>
                <a:uFillTx/>
                <a:latin typeface="Arial MT"/>
                <a:ea typeface="+mn-ea"/>
                <a:cs typeface="Arial MT"/>
              </a:rPr>
              <a:t> </a:t>
            </a:r>
            <a:r>
              <a:rPr kumimoji="0" lang="en-US" b="0" i="0" u="none" strike="noStrike" kern="1200" cap="none" spc="-5" normalizeH="0" baseline="0" noProof="0">
                <a:ln>
                  <a:noFill/>
                </a:ln>
                <a:solidFill>
                  <a:schemeClr val="tx1"/>
                </a:solidFill>
                <a:effectLst/>
                <a:uLnTx/>
                <a:uFillTx/>
                <a:latin typeface="Arial MT"/>
                <a:ea typeface="+mn-ea"/>
                <a:cs typeface="Arial MT"/>
              </a:rPr>
              <a:t>python</a:t>
            </a:r>
            <a:r>
              <a:rPr kumimoji="0" lang="en-US" b="0" i="0" u="none" strike="noStrike" kern="1200" cap="none" spc="-20" normalizeH="0" baseline="0" noProof="0">
                <a:ln>
                  <a:noFill/>
                </a:ln>
                <a:solidFill>
                  <a:schemeClr val="tx1"/>
                </a:solidFill>
                <a:effectLst/>
                <a:uLnTx/>
                <a:uFillTx/>
                <a:latin typeface="Arial MT"/>
                <a:ea typeface="+mn-ea"/>
                <a:cs typeface="Arial MT"/>
              </a:rPr>
              <a:t> </a:t>
            </a:r>
            <a:r>
              <a:rPr kumimoji="0" lang="en-US" b="0" i="0" u="none" strike="noStrike" kern="1200" cap="none" spc="-5" normalizeH="0" baseline="0" noProof="0">
                <a:ln>
                  <a:noFill/>
                </a:ln>
                <a:solidFill>
                  <a:schemeClr val="tx1"/>
                </a:solidFill>
                <a:effectLst/>
                <a:uLnTx/>
                <a:uFillTx/>
                <a:latin typeface="Arial MT"/>
                <a:ea typeface="+mn-ea"/>
                <a:cs typeface="Arial MT"/>
              </a:rPr>
              <a:t>path</a:t>
            </a:r>
            <a:r>
              <a:rPr kumimoji="0" lang="en-US" b="0" i="0" u="none" strike="noStrike" kern="1200" cap="none" spc="-20" normalizeH="0" baseline="0" noProof="0">
                <a:ln>
                  <a:noFill/>
                </a:ln>
                <a:solidFill>
                  <a:schemeClr val="tx1"/>
                </a:solidFill>
                <a:effectLst/>
                <a:uLnTx/>
                <a:uFillTx/>
                <a:latin typeface="Arial MT"/>
                <a:ea typeface="+mn-ea"/>
                <a:cs typeface="Arial MT"/>
              </a:rPr>
              <a:t> </a:t>
            </a:r>
            <a:r>
              <a:rPr kumimoji="0" lang="en-US" b="0" i="0" u="none" strike="noStrike" kern="1200" cap="none" spc="-5" normalizeH="0" baseline="0" noProof="0">
                <a:ln>
                  <a:noFill/>
                </a:ln>
                <a:solidFill>
                  <a:schemeClr val="tx1"/>
                </a:solidFill>
                <a:effectLst/>
                <a:uLnTx/>
                <a:uFillTx/>
                <a:latin typeface="Arial MT"/>
                <a:ea typeface="+mn-ea"/>
                <a:cs typeface="Arial MT"/>
              </a:rPr>
              <a:t>in</a:t>
            </a:r>
            <a:r>
              <a:rPr kumimoji="0" lang="en-US" b="0" i="0" u="none" strike="noStrike" kern="1200" cap="none" spc="-20" normalizeH="0" baseline="0" noProof="0">
                <a:ln>
                  <a:noFill/>
                </a:ln>
                <a:solidFill>
                  <a:schemeClr val="tx1"/>
                </a:solidFill>
                <a:effectLst/>
                <a:uLnTx/>
                <a:uFillTx/>
                <a:latin typeface="Arial MT"/>
                <a:ea typeface="+mn-ea"/>
                <a:cs typeface="Arial MT"/>
              </a:rPr>
              <a:t> </a:t>
            </a:r>
            <a:r>
              <a:rPr kumimoji="0" lang="en-US" b="0" i="0" u="none" strike="noStrike" kern="1200" cap="none" spc="-5" normalizeH="0" baseline="0" noProof="0">
                <a:ln>
                  <a:noFill/>
                </a:ln>
                <a:solidFill>
                  <a:schemeClr val="tx1"/>
                </a:solidFill>
                <a:effectLst/>
                <a:uLnTx/>
                <a:uFillTx/>
                <a:latin typeface="Arial MT"/>
                <a:ea typeface="+mn-ea"/>
                <a:cs typeface="Arial MT"/>
              </a:rPr>
              <a:t>windows</a:t>
            </a:r>
            <a:endParaRPr kumimoji="0" lang="en-US" b="0" i="0" u="none" strike="noStrike" kern="1200" cap="none" spc="0" normalizeH="0" baseline="0" noProof="0">
              <a:ln>
                <a:noFill/>
              </a:ln>
              <a:solidFill>
                <a:schemeClr val="tx1"/>
              </a:solidFill>
              <a:effectLst/>
              <a:uLnTx/>
              <a:uFillTx/>
              <a:latin typeface="Arial MT"/>
              <a:ea typeface="+mn-ea"/>
              <a:cs typeface="Arial MT"/>
            </a:endParaRPr>
          </a:p>
        </p:txBody>
      </p:sp>
      <p:sp>
        <p:nvSpPr>
          <p:cNvPr id="4" name="object 4"/>
          <p:cNvSpPr txBox="1"/>
          <p:nvPr/>
        </p:nvSpPr>
        <p:spPr>
          <a:xfrm>
            <a:off x="222378" y="1394202"/>
            <a:ext cx="4052502" cy="1110497"/>
          </a:xfrm>
          <a:prstGeom prst="rect">
            <a:avLst/>
          </a:prstGeom>
        </p:spPr>
        <p:txBody>
          <a:bodyPr vert="horz" wrap="square" lIns="0" tIns="46990" rIns="0" bIns="0" rtlCol="0">
            <a:spAutoFit/>
          </a:bodyPr>
          <a:lstStyle/>
          <a:p>
            <a:pPr marL="173736" marR="0" lvl="0" indent="-173736" defTabSz="914400" rtl="0" eaLnBrk="1" fontAlgn="auto" latinLnBrk="0" hangingPunct="1">
              <a:lnSpc>
                <a:spcPct val="100000"/>
              </a:lnSpc>
              <a:spcBef>
                <a:spcPts val="600"/>
              </a:spcBef>
              <a:spcAft>
                <a:spcPts val="0"/>
              </a:spcAft>
              <a:buClr>
                <a:srgbClr val="223366"/>
              </a:buClr>
              <a:buSzPct val="96428"/>
              <a:buFont typeface="Arial" panose="020B0604020202020204" pitchFamily="34" charset="0"/>
              <a:buChar char="•"/>
              <a:tabLst>
                <a:tab pos="469265" algn="l"/>
                <a:tab pos="469900" algn="l"/>
              </a:tabLst>
              <a:defRPr/>
            </a:pPr>
            <a:r>
              <a:rPr kumimoji="0" sz="1400" b="0" i="0" u="none" strike="noStrike" kern="1200" cap="none" spc="-160" normalizeH="0" baseline="0" noProof="0">
                <a:ln>
                  <a:noFill/>
                </a:ln>
                <a:solidFill>
                  <a:prstClr val="black"/>
                </a:solidFill>
                <a:effectLst/>
                <a:uLnTx/>
                <a:uFillTx/>
                <a:latin typeface="Arial MT"/>
                <a:ea typeface="+mn-ea"/>
                <a:cs typeface="Arial MT"/>
              </a:rPr>
              <a:t>T</a:t>
            </a:r>
            <a:r>
              <a:rPr kumimoji="0" sz="1400" b="0" i="0" u="none" strike="noStrike" kern="1200" cap="none" spc="0" normalizeH="0" baseline="0" noProof="0">
                <a:ln>
                  <a:noFill/>
                </a:ln>
                <a:solidFill>
                  <a:prstClr val="black"/>
                </a:solidFill>
                <a:effectLst/>
                <a:uLnTx/>
                <a:uFillTx/>
                <a:latin typeface="Arial MT"/>
                <a:ea typeface="+mn-ea"/>
                <a:cs typeface="Arial MT"/>
              </a:rPr>
              <a:t>o</a:t>
            </a:r>
            <a:r>
              <a:rPr kumimoji="0" sz="1400" b="0" i="0" u="none" strike="noStrike" kern="1200" cap="none" spc="-5" normalizeH="0" baseline="0" noProof="0">
                <a:ln>
                  <a:noFill/>
                </a:ln>
                <a:solidFill>
                  <a:prstClr val="black"/>
                </a:solidFill>
                <a:effectLst/>
                <a:uLnTx/>
                <a:uFillTx/>
                <a:latin typeface="Arial MT"/>
                <a:ea typeface="+mn-ea"/>
                <a:cs typeface="Arial MT"/>
              </a:rPr>
              <a:t> permanentl</a:t>
            </a:r>
            <a:r>
              <a:rPr kumimoji="0" sz="1400" b="0" i="0" u="none" strike="noStrike" kern="1200" cap="none" spc="0" normalizeH="0" baseline="0" noProof="0">
                <a:ln>
                  <a:noFill/>
                </a:ln>
                <a:solidFill>
                  <a:prstClr val="black"/>
                </a:solidFill>
                <a:effectLst/>
                <a:uLnTx/>
                <a:uFillTx/>
                <a:latin typeface="Arial MT"/>
                <a:ea typeface="+mn-ea"/>
                <a:cs typeface="Arial MT"/>
              </a:rPr>
              <a:t>y</a:t>
            </a:r>
            <a:r>
              <a:rPr kumimoji="0" sz="1400" b="0" i="0" u="none" strike="noStrike" kern="1200" cap="none" spc="-5"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modify</a:t>
            </a:r>
            <a:r>
              <a:rPr kumimoji="0" sz="1400" b="0" i="0" u="none" strike="noStrike" kern="1200" cap="none" spc="-5" normalizeH="0" baseline="0" noProof="0">
                <a:ln>
                  <a:noFill/>
                </a:ln>
                <a:solidFill>
                  <a:prstClr val="black"/>
                </a:solidFill>
                <a:effectLst/>
                <a:uLnTx/>
                <a:uFillTx/>
                <a:latin typeface="Arial MT"/>
                <a:ea typeface="+mn-ea"/>
                <a:cs typeface="Arial MT"/>
              </a:rPr>
              <a:t> th</a:t>
            </a:r>
            <a:r>
              <a:rPr kumimoji="0" sz="1400" b="0" i="0" u="none" strike="noStrike" kern="1200" cap="none" spc="0" normalizeH="0" baseline="0" noProof="0">
                <a:ln>
                  <a:noFill/>
                </a:ln>
                <a:solidFill>
                  <a:prstClr val="black"/>
                </a:solidFill>
                <a:effectLst/>
                <a:uLnTx/>
                <a:uFillTx/>
                <a:latin typeface="Arial MT"/>
                <a:ea typeface="+mn-ea"/>
                <a:cs typeface="Arial MT"/>
              </a:rPr>
              <a:t>e</a:t>
            </a:r>
            <a:r>
              <a:rPr kumimoji="0" sz="1400" b="0" i="0" u="none" strike="noStrike" kern="1200" cap="none" spc="-5" normalizeH="0" baseline="0" noProof="0">
                <a:ln>
                  <a:noFill/>
                </a:ln>
                <a:solidFill>
                  <a:prstClr val="black"/>
                </a:solidFill>
                <a:effectLst/>
                <a:uLnTx/>
                <a:uFillTx/>
                <a:latin typeface="Arial MT"/>
                <a:ea typeface="+mn-ea"/>
                <a:cs typeface="Arial MT"/>
              </a:rPr>
              <a:t> default</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173736" marR="0" lvl="0" indent="-173736" defTabSz="914400" rtl="0" eaLnBrk="1" fontAlgn="auto" latinLnBrk="0" hangingPunct="1">
              <a:lnSpc>
                <a:spcPct val="100000"/>
              </a:lnSpc>
              <a:spcBef>
                <a:spcPts val="600"/>
              </a:spcBef>
              <a:spcAft>
                <a:spcPts val="0"/>
              </a:spcAft>
              <a:buClr>
                <a:srgbClr val="223366"/>
              </a:buClr>
              <a:buSzTx/>
              <a:buFont typeface="Arial" panose="020B0604020202020204" pitchFamily="34" charset="0"/>
              <a:buChar char="•"/>
              <a:tabLst/>
              <a:defRPr/>
            </a:pPr>
            <a:r>
              <a:rPr kumimoji="0" sz="1400" b="1" i="0" u="none" strike="noStrike" kern="1200" cap="none" spc="-5" normalizeH="0" baseline="0" noProof="0">
                <a:ln>
                  <a:noFill/>
                </a:ln>
                <a:solidFill>
                  <a:prstClr val="black"/>
                </a:solidFill>
                <a:effectLst/>
                <a:uLnTx/>
                <a:uFillTx/>
                <a:latin typeface="Arial"/>
                <a:ea typeface="+mn-ea"/>
                <a:cs typeface="Arial"/>
              </a:rPr>
              <a:t>environment</a:t>
            </a:r>
            <a:r>
              <a:rPr kumimoji="0" sz="1400" b="1" i="0" u="none" strike="noStrike" kern="1200" cap="none" spc="-35" normalizeH="0" baseline="0" noProof="0">
                <a:ln>
                  <a:noFill/>
                </a:ln>
                <a:solidFill>
                  <a:prstClr val="black"/>
                </a:solidFill>
                <a:effectLst/>
                <a:uLnTx/>
                <a:uFillTx/>
                <a:latin typeface="Arial"/>
                <a:ea typeface="+mn-ea"/>
                <a:cs typeface="Arial"/>
              </a:rPr>
              <a:t> </a:t>
            </a:r>
            <a:r>
              <a:rPr kumimoji="0" sz="1400" b="1" i="0" u="none" strike="noStrike" kern="1200" cap="none" spc="-5" normalizeH="0" baseline="0" noProof="0">
                <a:ln>
                  <a:noFill/>
                </a:ln>
                <a:solidFill>
                  <a:prstClr val="black"/>
                </a:solidFill>
                <a:effectLst/>
                <a:uLnTx/>
                <a:uFillTx/>
                <a:latin typeface="Arial"/>
                <a:ea typeface="+mn-ea"/>
                <a:cs typeface="Arial"/>
              </a:rPr>
              <a:t>variables</a:t>
            </a:r>
            <a:r>
              <a:rPr kumimoji="0" sz="1400" b="1" i="0" u="none" strike="noStrike" kern="1200" cap="none" spc="-35" normalizeH="0" baseline="0" noProof="0">
                <a:ln>
                  <a:noFill/>
                </a:ln>
                <a:solidFill>
                  <a:prstClr val="black"/>
                </a:solidFill>
                <a:effectLst/>
                <a:uLnTx/>
                <a:uFillTx/>
                <a:latin typeface="Arial"/>
                <a:ea typeface="+mn-ea"/>
                <a:cs typeface="Arial"/>
              </a:rPr>
              <a:t> </a:t>
            </a:r>
            <a:r>
              <a:rPr kumimoji="0" sz="1400" b="0" i="0" u="none" strike="noStrike" kern="1200" cap="none" spc="0" normalizeH="0" baseline="0" noProof="0">
                <a:ln>
                  <a:noFill/>
                </a:ln>
                <a:solidFill>
                  <a:prstClr val="black"/>
                </a:solidFill>
                <a:effectLst/>
                <a:uLnTx/>
                <a:uFillTx/>
                <a:latin typeface="Arial MT"/>
                <a:ea typeface="+mn-ea"/>
                <a:cs typeface="Arial MT"/>
              </a:rPr>
              <a:t>:</a:t>
            </a:r>
            <a:endParaRPr kumimoji="0" sz="1850" b="0" i="0" u="none" strike="noStrike" kern="1200" cap="none" spc="0" normalizeH="0" baseline="0" noProof="0">
              <a:ln>
                <a:noFill/>
              </a:ln>
              <a:solidFill>
                <a:prstClr val="black"/>
              </a:solidFill>
              <a:effectLst/>
              <a:uLnTx/>
              <a:uFillTx/>
              <a:latin typeface="Arial MT"/>
              <a:ea typeface="+mn-ea"/>
              <a:cs typeface="Arial MT"/>
            </a:endParaRPr>
          </a:p>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defRPr/>
            </a:pPr>
            <a:r>
              <a:rPr kumimoji="0" sz="1400" b="0" i="0" u="none" strike="noStrike" kern="1200" cap="none" spc="0" normalizeH="0" baseline="0" noProof="0">
                <a:ln>
                  <a:noFill/>
                </a:ln>
                <a:solidFill>
                  <a:prstClr val="black"/>
                </a:solidFill>
                <a:effectLst/>
                <a:uLnTx/>
                <a:uFillTx/>
                <a:latin typeface="Arial MT"/>
                <a:ea typeface="+mn-ea"/>
                <a:cs typeface="Arial MT"/>
              </a:rPr>
              <a:t>My</a:t>
            </a:r>
            <a:r>
              <a:rPr kumimoji="0" sz="1400" b="0" i="0" u="none" strike="noStrike" kern="1200" cap="none" spc="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Computer</a:t>
            </a:r>
            <a:r>
              <a:rPr kumimoji="0" sz="1400" b="0" i="0" u="none" strike="noStrike" kern="1200" cap="none" spc="0" normalizeH="0" baseline="0" noProof="0">
                <a:ln>
                  <a:noFill/>
                </a:ln>
                <a:solidFill>
                  <a:prstClr val="black"/>
                </a:solidFill>
                <a:effectLst/>
                <a:uLnTx/>
                <a:uFillTx/>
                <a:latin typeface="Arial MT"/>
                <a:ea typeface="+mn-ea"/>
                <a:cs typeface="Arial MT"/>
              </a:rPr>
              <a:t> &gt;</a:t>
            </a:r>
            <a:r>
              <a:rPr kumimoji="0" sz="1400" b="0" i="0" u="none" strike="noStrike" kern="1200" cap="none" spc="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Properties</a:t>
            </a:r>
            <a:r>
              <a:rPr kumimoji="0" sz="1400" b="0" i="0" u="none" strike="noStrike" kern="1200" cap="none" spc="0" normalizeH="0" baseline="0" noProof="0">
                <a:ln>
                  <a:noFill/>
                </a:ln>
                <a:solidFill>
                  <a:prstClr val="black"/>
                </a:solidFill>
                <a:effectLst/>
                <a:uLnTx/>
                <a:uFillTx/>
                <a:latin typeface="Arial MT"/>
                <a:ea typeface="+mn-ea"/>
                <a:cs typeface="Arial MT"/>
              </a:rPr>
              <a:t> &gt;</a:t>
            </a:r>
            <a:r>
              <a:rPr kumimoji="0" sz="1400" b="0" i="0" u="none" strike="noStrike" kern="1200" cap="none" spc="39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Advanced </a:t>
            </a:r>
            <a:r>
              <a:rPr kumimoji="0" sz="1400" b="0" i="0" u="none" strike="noStrike" kern="1200" cap="none" spc="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System</a:t>
            </a:r>
            <a:r>
              <a:rPr kumimoji="0" sz="1400" b="0" i="0" u="none" strike="noStrike" kern="1200" cap="none" spc="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Settings</a:t>
            </a:r>
            <a:r>
              <a:rPr kumimoji="0" sz="1400" b="0" i="0" u="none" strike="noStrike" kern="1200" cap="none" spc="0" normalizeH="0" baseline="0" noProof="0">
                <a:ln>
                  <a:noFill/>
                </a:ln>
                <a:solidFill>
                  <a:prstClr val="black"/>
                </a:solidFill>
                <a:effectLst/>
                <a:uLnTx/>
                <a:uFillTx/>
                <a:latin typeface="Arial MT"/>
                <a:ea typeface="+mn-ea"/>
                <a:cs typeface="Arial MT"/>
              </a:rPr>
              <a:t> &gt; </a:t>
            </a:r>
            <a:r>
              <a:rPr kumimoji="0" sz="1400" b="0" i="0" u="none" strike="noStrike" kern="1200" cap="none" spc="-5" normalizeH="0" baseline="0" noProof="0">
                <a:ln>
                  <a:noFill/>
                </a:ln>
                <a:solidFill>
                  <a:prstClr val="black"/>
                </a:solidFill>
                <a:effectLst/>
                <a:uLnTx/>
                <a:uFillTx/>
                <a:latin typeface="Arial MT"/>
                <a:ea typeface="+mn-ea"/>
                <a:cs typeface="Arial MT"/>
              </a:rPr>
              <a:t>Environment</a:t>
            </a:r>
            <a:r>
              <a:rPr kumimoji="0" sz="1400" b="0" i="0" u="none" strike="noStrike" kern="1200" cap="none" spc="0" normalizeH="0" baseline="0" noProof="0">
                <a:ln>
                  <a:noFill/>
                </a:ln>
                <a:solidFill>
                  <a:prstClr val="black"/>
                </a:solidFill>
                <a:effectLst/>
                <a:uLnTx/>
                <a:uFillTx/>
                <a:latin typeface="Arial MT"/>
                <a:ea typeface="+mn-ea"/>
                <a:cs typeface="Arial MT"/>
              </a:rPr>
              <a:t> </a:t>
            </a:r>
            <a:r>
              <a:rPr kumimoji="0" sz="1400" b="0" i="0" u="none" strike="noStrike" kern="1200" cap="none" spc="-20" normalizeH="0" baseline="0" noProof="0">
                <a:ln>
                  <a:noFill/>
                </a:ln>
                <a:solidFill>
                  <a:prstClr val="black"/>
                </a:solidFill>
                <a:effectLst/>
                <a:uLnTx/>
                <a:uFillTx/>
                <a:latin typeface="Arial MT"/>
                <a:ea typeface="+mn-ea"/>
                <a:cs typeface="Arial MT"/>
              </a:rPr>
              <a:t>Variables</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&gt; </a:t>
            </a:r>
            <a:r>
              <a:rPr kumimoji="0" sz="1400" b="0" i="0" u="none" strike="noStrike" kern="1200" cap="none" spc="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Edit</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3" cstate="print"/>
          <a:stretch>
            <a:fillRect/>
          </a:stretch>
        </p:blipFill>
        <p:spPr>
          <a:xfrm>
            <a:off x="5081954" y="777936"/>
            <a:ext cx="3358659" cy="4027245"/>
          </a:xfrm>
          <a:prstGeom prst="rect">
            <a:avLst/>
          </a:prstGeom>
        </p:spPr>
      </p:pic>
    </p:spTree>
    <p:extLst>
      <p:ext uri="{BB962C8B-B14F-4D97-AF65-F5344CB8AC3E}">
        <p14:creationId xmlns:p14="http://schemas.microsoft.com/office/powerpoint/2010/main" val="29799806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9522" y="764709"/>
            <a:ext cx="2154555" cy="259045"/>
          </a:xfrm>
          <a:prstGeom prst="rect">
            <a:avLst/>
          </a:prstGeom>
        </p:spPr>
        <p:txBody>
          <a:bodyPr vert="horz" wrap="square" lIns="0" tIns="12700" rIns="0" bIns="0" rtlCol="0">
            <a:spAutoFit/>
          </a:bodyPr>
          <a:lstStyle/>
          <a:p>
            <a:pPr marL="12700">
              <a:lnSpc>
                <a:spcPct val="100000"/>
              </a:lnSpc>
              <a:spcBef>
                <a:spcPts val="100"/>
              </a:spcBef>
            </a:pPr>
            <a:r>
              <a:rPr sz="1600" b="1" spc="-5">
                <a:solidFill>
                  <a:srgbClr val="223366"/>
                </a:solidFill>
              </a:rPr>
              <a:t>Setting</a:t>
            </a:r>
            <a:r>
              <a:rPr sz="1600" b="1" spc="-55">
                <a:solidFill>
                  <a:srgbClr val="223366"/>
                </a:solidFill>
              </a:rPr>
              <a:t> </a:t>
            </a:r>
            <a:r>
              <a:rPr sz="1600" b="1" spc="-5">
                <a:solidFill>
                  <a:srgbClr val="223366"/>
                </a:solidFill>
              </a:rPr>
              <a:t>Up</a:t>
            </a:r>
            <a:r>
              <a:rPr sz="1600" b="1" spc="-45">
                <a:solidFill>
                  <a:srgbClr val="223366"/>
                </a:solidFill>
              </a:rPr>
              <a:t> </a:t>
            </a:r>
            <a:r>
              <a:rPr sz="1600" b="1" spc="-5">
                <a:solidFill>
                  <a:srgbClr val="223366"/>
                </a:solidFill>
              </a:rPr>
              <a:t>Path</a:t>
            </a:r>
          </a:p>
        </p:txBody>
      </p:sp>
      <p:sp>
        <p:nvSpPr>
          <p:cNvPr id="3" name="object 3"/>
          <p:cNvSpPr txBox="1"/>
          <p:nvPr/>
        </p:nvSpPr>
        <p:spPr>
          <a:xfrm>
            <a:off x="-64403" y="1067287"/>
            <a:ext cx="5199111" cy="214995"/>
          </a:xfrm>
          <a:prstGeom prst="rect">
            <a:avLst/>
          </a:prstGeom>
        </p:spPr>
        <p:txBody>
          <a:bodyPr vert="horz" wrap="square" lIns="0" tIns="10795" rIns="0" bIns="0" rtlCol="0">
            <a:spAutoFit/>
          </a:bodyPr>
          <a:lstStyle/>
          <a:p>
            <a:pPr marL="711200" marR="419100" lvl="0" indent="-407034" algn="l" defTabSz="914400" rtl="0" eaLnBrk="1" fontAlgn="auto" latinLnBrk="0" hangingPunct="1">
              <a:lnSpc>
                <a:spcPct val="100699"/>
              </a:lnSpc>
              <a:spcBef>
                <a:spcPts val="85"/>
              </a:spcBef>
              <a:spcAft>
                <a:spcPts val="0"/>
              </a:spcAft>
              <a:buClrTx/>
              <a:buSzTx/>
              <a:buFontTx/>
              <a:buNone/>
              <a:tabLst/>
              <a:defRPr/>
            </a:pPr>
            <a:r>
              <a:rPr kumimoji="0" b="0" i="0" u="none" strike="noStrike" kern="1200" cap="none" spc="-5" normalizeH="0" baseline="0" noProof="0">
                <a:ln>
                  <a:noFill/>
                </a:ln>
                <a:solidFill>
                  <a:schemeClr val="tx1"/>
                </a:solidFill>
                <a:effectLst/>
                <a:uLnTx/>
                <a:uFillTx/>
                <a:latin typeface="Arial MT"/>
                <a:ea typeface="+mn-ea"/>
                <a:cs typeface="Arial MT"/>
              </a:rPr>
              <a:t>How</a:t>
            </a:r>
            <a:r>
              <a:rPr kumimoji="0" b="0" i="0" u="none" strike="noStrike" kern="1200" cap="none" spc="-25"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to</a:t>
            </a:r>
            <a:r>
              <a:rPr kumimoji="0" b="0" i="0" u="none" strike="noStrike" kern="1200" cap="none" spc="-20" normalizeH="0" baseline="0" noProof="0">
                <a:ln>
                  <a:noFill/>
                </a:ln>
                <a:solidFill>
                  <a:schemeClr val="tx1"/>
                </a:solidFill>
                <a:effectLst/>
                <a:uLnTx/>
                <a:uFillTx/>
                <a:latin typeface="Arial MT"/>
                <a:ea typeface="+mn-ea"/>
                <a:cs typeface="Arial MT"/>
              </a:rPr>
              <a:t> </a:t>
            </a:r>
            <a:r>
              <a:rPr kumimoji="0" b="0" i="0" u="none" strike="noStrike" kern="1200" cap="none" spc="0" normalizeH="0" baseline="0" noProof="0">
                <a:ln>
                  <a:noFill/>
                </a:ln>
                <a:solidFill>
                  <a:schemeClr val="tx1"/>
                </a:solidFill>
                <a:effectLst/>
                <a:uLnTx/>
                <a:uFillTx/>
                <a:latin typeface="Arial MT"/>
                <a:ea typeface="+mn-ea"/>
                <a:cs typeface="Arial MT"/>
              </a:rPr>
              <a:t>set</a:t>
            </a:r>
            <a:r>
              <a:rPr kumimoji="0" b="0" i="0" u="none" strike="noStrike" kern="1200" cap="none" spc="-20"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Python</a:t>
            </a:r>
            <a:r>
              <a:rPr kumimoji="0" b="0" i="0" u="none" strike="noStrike" kern="1200" cap="none" spc="-25"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Path</a:t>
            </a:r>
            <a:r>
              <a:rPr kumimoji="0" b="0" i="0" u="none" strike="noStrike" kern="1200" cap="none" spc="-25"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in </a:t>
            </a:r>
            <a:r>
              <a:rPr kumimoji="0" b="0" i="0" u="none" strike="noStrike" kern="1200" cap="none" spc="-484"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Windows(Contd..)</a:t>
            </a:r>
            <a:endParaRPr kumimoji="0" b="0" i="0" u="none" strike="noStrike" kern="1200" cap="none" spc="0" normalizeH="0" baseline="0" noProof="0">
              <a:ln>
                <a:noFill/>
              </a:ln>
              <a:solidFill>
                <a:schemeClr val="tx1"/>
              </a:solidFill>
              <a:effectLst/>
              <a:uLnTx/>
              <a:uFillTx/>
              <a:latin typeface="Arial MT"/>
              <a:ea typeface="+mn-ea"/>
              <a:cs typeface="Arial MT"/>
            </a:endParaRPr>
          </a:p>
        </p:txBody>
      </p:sp>
      <p:pic>
        <p:nvPicPr>
          <p:cNvPr id="4" name="object 4"/>
          <p:cNvPicPr/>
          <p:nvPr/>
        </p:nvPicPr>
        <p:blipFill>
          <a:blip r:embed="rId3" cstate="print"/>
          <a:stretch>
            <a:fillRect/>
          </a:stretch>
        </p:blipFill>
        <p:spPr>
          <a:xfrm>
            <a:off x="5297363" y="988158"/>
            <a:ext cx="3068515" cy="3679343"/>
          </a:xfrm>
          <a:prstGeom prst="rect">
            <a:avLst/>
          </a:prstGeom>
        </p:spPr>
      </p:pic>
      <p:sp>
        <p:nvSpPr>
          <p:cNvPr id="6" name="TextBox 5">
            <a:extLst>
              <a:ext uri="{FF2B5EF4-FFF2-40B4-BE49-F238E27FC236}">
                <a16:creationId xmlns:a16="http://schemas.microsoft.com/office/drawing/2014/main" id="{21114CE2-C832-FDC9-45CB-9172E107C61C}"/>
              </a:ext>
            </a:extLst>
          </p:cNvPr>
          <p:cNvSpPr txBox="1"/>
          <p:nvPr/>
        </p:nvSpPr>
        <p:spPr>
          <a:xfrm>
            <a:off x="150226" y="1348196"/>
            <a:ext cx="4219551" cy="2601418"/>
          </a:xfrm>
          <a:prstGeom prst="rect">
            <a:avLst/>
          </a:prstGeom>
          <a:noFill/>
        </p:spPr>
        <p:txBody>
          <a:bodyPr wrap="square">
            <a:spAutoFit/>
          </a:bodyPr>
          <a:lstStyle/>
          <a:p>
            <a:pPr marL="173736" marR="0" lvl="0" indent="-173736" algn="l" defTabSz="914400" rtl="0" eaLnBrk="1" fontAlgn="auto" latinLnBrk="0" hangingPunct="1">
              <a:lnSpc>
                <a:spcPct val="100000"/>
              </a:lnSpc>
              <a:spcBef>
                <a:spcPts val="600"/>
              </a:spcBef>
              <a:spcAft>
                <a:spcPts val="0"/>
              </a:spcAft>
              <a:buClr>
                <a:srgbClr val="223366"/>
              </a:buClr>
              <a:buSzTx/>
              <a:buFont typeface="Arial" panose="020B0604020202020204" pitchFamily="34" charset="0"/>
              <a:buChar char="•"/>
              <a:tabLst>
                <a:tab pos="347980" algn="l"/>
                <a:tab pos="349250" algn="l"/>
              </a:tabLst>
              <a:defRPr/>
            </a:pPr>
            <a:r>
              <a:rPr kumimoji="0" lang="en-US" sz="1400" b="0" i="0" u="none" strike="noStrike" kern="1200" cap="none" spc="-5" normalizeH="0" baseline="0" noProof="0">
                <a:ln>
                  <a:noFill/>
                </a:ln>
                <a:solidFill>
                  <a:prstClr val="black"/>
                </a:solidFill>
                <a:effectLst/>
                <a:uLnTx/>
                <a:uFillTx/>
                <a:latin typeface="Arial MT"/>
                <a:ea typeface="+mn-ea"/>
                <a:cs typeface="Arial MT"/>
              </a:rPr>
              <a:t>Right-click</a:t>
            </a:r>
            <a:r>
              <a:rPr kumimoji="0" lang="en-US" sz="1400" b="0" i="0" u="none" strike="noStrike" kern="1200" cap="none" spc="-35" normalizeH="0" baseline="0" noProof="0">
                <a:ln>
                  <a:noFill/>
                </a:ln>
                <a:solidFill>
                  <a:prstClr val="black"/>
                </a:solidFill>
                <a:effectLst/>
                <a:uLnTx/>
                <a:uFillTx/>
                <a:latin typeface="Arial MT"/>
                <a:ea typeface="+mn-ea"/>
                <a:cs typeface="Arial MT"/>
              </a:rPr>
              <a:t> </a:t>
            </a:r>
            <a:r>
              <a:rPr kumimoji="0" lang="en-US" sz="1400" b="0" i="0" u="none" strike="noStrike" kern="1200" cap="none" spc="-5" normalizeH="0" baseline="0" noProof="0">
                <a:ln>
                  <a:noFill/>
                </a:ln>
                <a:solidFill>
                  <a:prstClr val="black"/>
                </a:solidFill>
                <a:effectLst/>
                <a:uLnTx/>
                <a:uFillTx/>
                <a:latin typeface="Arial MT"/>
                <a:ea typeface="+mn-ea"/>
                <a:cs typeface="Arial MT"/>
              </a:rPr>
              <a:t>'My</a:t>
            </a:r>
            <a:r>
              <a:rPr kumimoji="0" lang="en-US" sz="1400" b="0" i="0" u="none" strike="noStrike" kern="1200" cap="none" spc="-35" normalizeH="0" baseline="0" noProof="0">
                <a:ln>
                  <a:noFill/>
                </a:ln>
                <a:solidFill>
                  <a:prstClr val="black"/>
                </a:solidFill>
                <a:effectLst/>
                <a:uLnTx/>
                <a:uFillTx/>
                <a:latin typeface="Arial MT"/>
                <a:ea typeface="+mn-ea"/>
                <a:cs typeface="Arial MT"/>
              </a:rPr>
              <a:t> </a:t>
            </a:r>
            <a:r>
              <a:rPr kumimoji="0" lang="en-US" sz="1400" b="0" i="0" u="none" strike="noStrike" kern="1200" cap="none" spc="-5" normalizeH="0" baseline="0" noProof="0">
                <a:ln>
                  <a:noFill/>
                </a:ln>
                <a:solidFill>
                  <a:prstClr val="black"/>
                </a:solidFill>
                <a:effectLst/>
                <a:uLnTx/>
                <a:uFillTx/>
                <a:latin typeface="Arial MT"/>
                <a:ea typeface="+mn-ea"/>
                <a:cs typeface="Arial MT"/>
              </a:rPr>
              <a:t>Computer'.</a:t>
            </a:r>
            <a:endParaRPr kumimoji="0" lang="en-US" sz="1400" b="0" i="0" u="none" strike="noStrike" kern="1200" cap="none" spc="0" normalizeH="0" baseline="0" noProof="0">
              <a:ln>
                <a:noFill/>
              </a:ln>
              <a:solidFill>
                <a:prstClr val="black"/>
              </a:solidFill>
              <a:effectLst/>
              <a:uLnTx/>
              <a:uFillTx/>
              <a:latin typeface="Arial MT"/>
              <a:ea typeface="+mn-ea"/>
              <a:cs typeface="Arial MT"/>
            </a:endParaRP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347980" algn="l"/>
                <a:tab pos="349250" algn="l"/>
              </a:tabLst>
              <a:defRPr/>
            </a:pPr>
            <a:r>
              <a:rPr kumimoji="0" lang="en-US" sz="1400" b="0" i="0" u="none" strike="noStrike" kern="1200" cap="none" spc="-5" normalizeH="0" baseline="0" noProof="0">
                <a:ln>
                  <a:noFill/>
                </a:ln>
                <a:solidFill>
                  <a:prstClr val="black"/>
                </a:solidFill>
                <a:effectLst/>
                <a:uLnTx/>
                <a:uFillTx/>
                <a:latin typeface="Arial MT"/>
                <a:ea typeface="+mn-ea"/>
                <a:cs typeface="Arial MT"/>
              </a:rPr>
              <a:t>Select 'Properties' at the bottom of the </a:t>
            </a:r>
            <a:r>
              <a:rPr kumimoji="0" lang="en-US" sz="1400" b="0" i="0" u="none" strike="noStrike" kern="1200" cap="none" spc="-375" normalizeH="0" baseline="0" noProof="0">
                <a:ln>
                  <a:noFill/>
                </a:ln>
                <a:solidFill>
                  <a:prstClr val="black"/>
                </a:solidFill>
                <a:effectLst/>
                <a:uLnTx/>
                <a:uFillTx/>
                <a:latin typeface="Arial MT"/>
                <a:ea typeface="+mn-ea"/>
                <a:cs typeface="Arial MT"/>
              </a:rPr>
              <a:t> </a:t>
            </a:r>
            <a:r>
              <a:rPr kumimoji="0" lang="en-US" sz="1400" b="0" i="0" u="none" strike="noStrike" kern="1200" cap="none" spc="-5" normalizeH="0" baseline="0" noProof="0">
                <a:ln>
                  <a:noFill/>
                </a:ln>
                <a:solidFill>
                  <a:prstClr val="black"/>
                </a:solidFill>
                <a:effectLst/>
                <a:uLnTx/>
                <a:uFillTx/>
                <a:latin typeface="Arial MT"/>
                <a:ea typeface="+mn-ea"/>
                <a:cs typeface="Arial MT"/>
              </a:rPr>
              <a:t>Context</a:t>
            </a:r>
            <a:r>
              <a:rPr kumimoji="0" lang="en-US" sz="1400" b="0" i="0" u="none" strike="noStrike" kern="1200" cap="none" spc="-10" normalizeH="0" baseline="0" noProof="0">
                <a:ln>
                  <a:noFill/>
                </a:ln>
                <a:solidFill>
                  <a:prstClr val="black"/>
                </a:solidFill>
                <a:effectLst/>
                <a:uLnTx/>
                <a:uFillTx/>
                <a:latin typeface="Arial MT"/>
                <a:ea typeface="+mn-ea"/>
                <a:cs typeface="Arial MT"/>
              </a:rPr>
              <a:t> </a:t>
            </a:r>
            <a:r>
              <a:rPr kumimoji="0" lang="en-US" sz="1400" b="0" i="0" u="none" strike="noStrike" kern="1200" cap="none" spc="0" normalizeH="0" baseline="0" noProof="0">
                <a:ln>
                  <a:noFill/>
                </a:ln>
                <a:solidFill>
                  <a:prstClr val="black"/>
                </a:solidFill>
                <a:effectLst/>
                <a:uLnTx/>
                <a:uFillTx/>
                <a:latin typeface="Arial MT"/>
                <a:ea typeface="+mn-ea"/>
                <a:cs typeface="Arial MT"/>
              </a:rPr>
              <a:t>Menu.</a:t>
            </a:r>
          </a:p>
          <a:p>
            <a:pPr marL="173736" marR="0" lvl="0" indent="-173736" algn="l" defTabSz="914400" rtl="0" eaLnBrk="1" fontAlgn="auto" latinLnBrk="0" hangingPunct="1">
              <a:lnSpc>
                <a:spcPct val="100000"/>
              </a:lnSpc>
              <a:spcBef>
                <a:spcPts val="600"/>
              </a:spcBef>
              <a:spcAft>
                <a:spcPts val="0"/>
              </a:spcAft>
              <a:buClr>
                <a:srgbClr val="223366"/>
              </a:buClr>
              <a:buSzTx/>
              <a:buFont typeface="Arial" panose="020B0604020202020204" pitchFamily="34" charset="0"/>
              <a:buChar char="•"/>
              <a:tabLst>
                <a:tab pos="347980" algn="l"/>
                <a:tab pos="349250" algn="l"/>
              </a:tabLst>
              <a:defRPr/>
            </a:pPr>
            <a:r>
              <a:rPr kumimoji="0" lang="en-US" sz="1400" b="0" i="0" u="none" strike="noStrike" kern="1200" cap="none" spc="-5" normalizeH="0" baseline="0" noProof="0">
                <a:ln>
                  <a:noFill/>
                </a:ln>
                <a:solidFill>
                  <a:prstClr val="black"/>
                </a:solidFill>
                <a:effectLst/>
                <a:uLnTx/>
                <a:uFillTx/>
                <a:latin typeface="Arial MT"/>
                <a:ea typeface="+mn-ea"/>
                <a:cs typeface="Arial MT"/>
              </a:rPr>
              <a:t>Select</a:t>
            </a:r>
            <a:r>
              <a:rPr kumimoji="0" lang="en-US" sz="1400" b="0" i="0" u="none" strike="noStrike" kern="1200" cap="none" spc="-30" normalizeH="0" baseline="0" noProof="0">
                <a:ln>
                  <a:noFill/>
                </a:ln>
                <a:solidFill>
                  <a:prstClr val="black"/>
                </a:solidFill>
                <a:effectLst/>
                <a:uLnTx/>
                <a:uFillTx/>
                <a:latin typeface="Arial MT"/>
                <a:ea typeface="+mn-ea"/>
                <a:cs typeface="Arial MT"/>
              </a:rPr>
              <a:t> </a:t>
            </a:r>
            <a:r>
              <a:rPr kumimoji="0" lang="en-US" sz="1400" b="0" i="0" u="none" strike="noStrike" kern="1200" cap="none" spc="-5" normalizeH="0" baseline="0" noProof="0">
                <a:ln>
                  <a:noFill/>
                </a:ln>
                <a:solidFill>
                  <a:prstClr val="black"/>
                </a:solidFill>
                <a:effectLst/>
                <a:uLnTx/>
                <a:uFillTx/>
                <a:latin typeface="Arial MT"/>
                <a:ea typeface="+mn-ea"/>
                <a:cs typeface="Arial MT"/>
              </a:rPr>
              <a:t>'Advanced</a:t>
            </a:r>
            <a:r>
              <a:rPr kumimoji="0" lang="en-US" sz="1400" b="0" i="0" u="none" strike="noStrike" kern="1200" cap="none" spc="-25" normalizeH="0" baseline="0" noProof="0">
                <a:ln>
                  <a:noFill/>
                </a:ln>
                <a:solidFill>
                  <a:prstClr val="black"/>
                </a:solidFill>
                <a:effectLst/>
                <a:uLnTx/>
                <a:uFillTx/>
                <a:latin typeface="Arial MT"/>
                <a:ea typeface="+mn-ea"/>
                <a:cs typeface="Arial MT"/>
              </a:rPr>
              <a:t> </a:t>
            </a:r>
            <a:r>
              <a:rPr kumimoji="0" lang="en-US" sz="1400" b="0" i="0" u="none" strike="noStrike" kern="1200" cap="none" spc="0" normalizeH="0" baseline="0" noProof="0">
                <a:ln>
                  <a:noFill/>
                </a:ln>
                <a:solidFill>
                  <a:prstClr val="black"/>
                </a:solidFill>
                <a:effectLst/>
                <a:uLnTx/>
                <a:uFillTx/>
                <a:latin typeface="Arial MT"/>
                <a:ea typeface="+mn-ea"/>
                <a:cs typeface="Arial MT"/>
              </a:rPr>
              <a:t>system</a:t>
            </a:r>
            <a:r>
              <a:rPr kumimoji="0" lang="en-US" sz="1400" b="0" i="0" u="none" strike="noStrike" kern="1200" cap="none" spc="-25" normalizeH="0" baseline="0" noProof="0">
                <a:ln>
                  <a:noFill/>
                </a:ln>
                <a:solidFill>
                  <a:prstClr val="black"/>
                </a:solidFill>
                <a:effectLst/>
                <a:uLnTx/>
                <a:uFillTx/>
                <a:latin typeface="Arial MT"/>
                <a:ea typeface="+mn-ea"/>
                <a:cs typeface="Arial MT"/>
              </a:rPr>
              <a:t> </a:t>
            </a:r>
            <a:r>
              <a:rPr kumimoji="0" lang="en-US" sz="1400" b="0" i="0" u="none" strike="noStrike" kern="1200" cap="none" spc="0" normalizeH="0" baseline="0" noProof="0">
                <a:ln>
                  <a:noFill/>
                </a:ln>
                <a:solidFill>
                  <a:prstClr val="black"/>
                </a:solidFill>
                <a:effectLst/>
                <a:uLnTx/>
                <a:uFillTx/>
                <a:latin typeface="Arial MT"/>
                <a:ea typeface="+mn-ea"/>
                <a:cs typeface="Arial MT"/>
              </a:rPr>
              <a:t>settings'</a:t>
            </a:r>
          </a:p>
          <a:p>
            <a:pPr marL="173736" marR="94615"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347980" algn="l"/>
                <a:tab pos="349250" algn="l"/>
              </a:tabLst>
              <a:defRPr/>
            </a:pPr>
            <a:r>
              <a:rPr kumimoji="0" lang="en-US" sz="1400" b="0" i="0" u="none" strike="noStrike" kern="1200" cap="none" spc="-5" normalizeH="0" baseline="0" noProof="0">
                <a:ln>
                  <a:noFill/>
                </a:ln>
                <a:solidFill>
                  <a:prstClr val="black"/>
                </a:solidFill>
                <a:effectLst/>
                <a:uLnTx/>
                <a:uFillTx/>
                <a:latin typeface="Arial MT"/>
                <a:ea typeface="+mn-ea"/>
                <a:cs typeface="Arial MT"/>
              </a:rPr>
              <a:t>Click 'Environment </a:t>
            </a:r>
            <a:r>
              <a:rPr kumimoji="0" lang="en-US" sz="1400" b="0" i="0" u="none" strike="noStrike" kern="1200" cap="none" spc="-15" normalizeH="0" baseline="0" noProof="0">
                <a:ln>
                  <a:noFill/>
                </a:ln>
                <a:solidFill>
                  <a:prstClr val="black"/>
                </a:solidFill>
                <a:effectLst/>
                <a:uLnTx/>
                <a:uFillTx/>
                <a:latin typeface="Arial MT"/>
                <a:ea typeface="+mn-ea"/>
                <a:cs typeface="Arial MT"/>
              </a:rPr>
              <a:t>Variables...' </a:t>
            </a:r>
            <a:r>
              <a:rPr kumimoji="0" lang="en-US" sz="1400" b="0" i="0" u="none" strike="noStrike" kern="1200" cap="none" spc="-5" normalizeH="0" baseline="0" noProof="0">
                <a:ln>
                  <a:noFill/>
                </a:ln>
                <a:solidFill>
                  <a:prstClr val="black"/>
                </a:solidFill>
                <a:effectLst/>
                <a:uLnTx/>
                <a:uFillTx/>
                <a:latin typeface="Arial MT"/>
                <a:ea typeface="+mn-ea"/>
                <a:cs typeface="Arial MT"/>
              </a:rPr>
              <a:t>in the </a:t>
            </a:r>
            <a:r>
              <a:rPr kumimoji="0" lang="en-US" sz="1400" b="0" i="0" u="none" strike="noStrike" kern="1200" cap="none" spc="-375" normalizeH="0" baseline="0" noProof="0">
                <a:ln>
                  <a:noFill/>
                </a:ln>
                <a:solidFill>
                  <a:prstClr val="black"/>
                </a:solidFill>
                <a:effectLst/>
                <a:uLnTx/>
                <a:uFillTx/>
                <a:latin typeface="Arial MT"/>
                <a:ea typeface="+mn-ea"/>
                <a:cs typeface="Arial MT"/>
              </a:rPr>
              <a:t> </a:t>
            </a:r>
            <a:r>
              <a:rPr kumimoji="0" lang="en-US" sz="1400" b="0" i="0" u="none" strike="noStrike" kern="1200" cap="none" spc="-5" normalizeH="0" baseline="0" noProof="0">
                <a:ln>
                  <a:noFill/>
                </a:ln>
                <a:solidFill>
                  <a:prstClr val="black"/>
                </a:solidFill>
                <a:effectLst/>
                <a:uLnTx/>
                <a:uFillTx/>
                <a:latin typeface="Arial MT"/>
                <a:ea typeface="+mn-ea"/>
                <a:cs typeface="Arial MT"/>
              </a:rPr>
              <a:t>Advanced</a:t>
            </a:r>
            <a:r>
              <a:rPr kumimoji="0" lang="en-US" sz="1400" b="0" i="0" u="none" strike="noStrike" kern="1200" cap="none" spc="-35" normalizeH="0" baseline="0" noProof="0">
                <a:ln>
                  <a:noFill/>
                </a:ln>
                <a:solidFill>
                  <a:prstClr val="black"/>
                </a:solidFill>
                <a:effectLst/>
                <a:uLnTx/>
                <a:uFillTx/>
                <a:latin typeface="Arial MT"/>
                <a:ea typeface="+mn-ea"/>
                <a:cs typeface="Arial MT"/>
              </a:rPr>
              <a:t> </a:t>
            </a:r>
            <a:r>
              <a:rPr kumimoji="0" lang="en-US" sz="1400" b="0" i="0" u="none" strike="noStrike" kern="1200" cap="none" spc="-60" normalizeH="0" baseline="0" noProof="0">
                <a:ln>
                  <a:noFill/>
                </a:ln>
                <a:solidFill>
                  <a:prstClr val="black"/>
                </a:solidFill>
                <a:effectLst/>
                <a:uLnTx/>
                <a:uFillTx/>
                <a:latin typeface="Arial MT"/>
                <a:ea typeface="+mn-ea"/>
                <a:cs typeface="Arial MT"/>
              </a:rPr>
              <a:t>Tab</a:t>
            </a:r>
            <a:endParaRPr kumimoji="0" lang="en-US" sz="1400" b="0" i="0" u="none" strike="noStrike" kern="1200" cap="none" spc="0" normalizeH="0" baseline="0" noProof="0">
              <a:ln>
                <a:noFill/>
              </a:ln>
              <a:solidFill>
                <a:prstClr val="black"/>
              </a:solidFill>
              <a:effectLst/>
              <a:uLnTx/>
              <a:uFillTx/>
              <a:latin typeface="Arial MT"/>
              <a:ea typeface="+mn-ea"/>
              <a:cs typeface="Arial MT"/>
            </a:endParaRPr>
          </a:p>
          <a:p>
            <a:pPr marL="173736" marR="0" lvl="0" indent="-173736" algn="l" defTabSz="914400" rtl="0" eaLnBrk="1" fontAlgn="auto" latinLnBrk="0" hangingPunct="1">
              <a:lnSpc>
                <a:spcPct val="100000"/>
              </a:lnSpc>
              <a:spcBef>
                <a:spcPts val="600"/>
              </a:spcBef>
              <a:spcAft>
                <a:spcPts val="0"/>
              </a:spcAft>
              <a:buClr>
                <a:srgbClr val="223366"/>
              </a:buClr>
              <a:buSzTx/>
              <a:buFont typeface="Arial" panose="020B0604020202020204" pitchFamily="34" charset="0"/>
              <a:buChar char="•"/>
              <a:tabLst>
                <a:tab pos="347980" algn="l"/>
                <a:tab pos="349250" algn="l"/>
              </a:tabLst>
              <a:defRPr/>
            </a:pPr>
            <a:r>
              <a:rPr kumimoji="0" lang="en-US" sz="1400" b="0" i="0" u="none" strike="noStrike" kern="1200" cap="none" spc="-5" normalizeH="0" baseline="0" noProof="0">
                <a:ln>
                  <a:noFill/>
                </a:ln>
                <a:solidFill>
                  <a:prstClr val="black"/>
                </a:solidFill>
                <a:effectLst/>
                <a:uLnTx/>
                <a:uFillTx/>
                <a:latin typeface="Arial MT"/>
                <a:ea typeface="+mn-ea"/>
                <a:cs typeface="Arial MT"/>
              </a:rPr>
              <a:t>Under</a:t>
            </a:r>
            <a:r>
              <a:rPr kumimoji="0" lang="en-US" sz="1400" b="0" i="0" u="none" strike="noStrike" kern="1200" cap="none" spc="-20" normalizeH="0" baseline="0" noProof="0">
                <a:ln>
                  <a:noFill/>
                </a:ln>
                <a:solidFill>
                  <a:prstClr val="black"/>
                </a:solidFill>
                <a:effectLst/>
                <a:uLnTx/>
                <a:uFillTx/>
                <a:latin typeface="Arial MT"/>
                <a:ea typeface="+mn-ea"/>
                <a:cs typeface="Arial MT"/>
              </a:rPr>
              <a:t> </a:t>
            </a:r>
            <a:r>
              <a:rPr kumimoji="0" lang="en-US" sz="1400" b="0" i="0" u="none" strike="noStrike" kern="1200" cap="none" spc="-5" normalizeH="0" baseline="0" noProof="0">
                <a:ln>
                  <a:noFill/>
                </a:ln>
                <a:solidFill>
                  <a:prstClr val="black"/>
                </a:solidFill>
                <a:effectLst/>
                <a:uLnTx/>
                <a:uFillTx/>
                <a:latin typeface="Arial MT"/>
                <a:ea typeface="+mn-ea"/>
                <a:cs typeface="Arial MT"/>
              </a:rPr>
              <a:t>'System</a:t>
            </a:r>
            <a:r>
              <a:rPr kumimoji="0" lang="en-US" sz="1400" b="0" i="0" u="none" strike="noStrike" kern="1200" cap="none" spc="-20" normalizeH="0" baseline="0" noProof="0">
                <a:ln>
                  <a:noFill/>
                </a:ln>
                <a:solidFill>
                  <a:prstClr val="black"/>
                </a:solidFill>
                <a:effectLst/>
                <a:uLnTx/>
                <a:uFillTx/>
                <a:latin typeface="Arial MT"/>
                <a:ea typeface="+mn-ea"/>
                <a:cs typeface="Arial MT"/>
              </a:rPr>
              <a:t> </a:t>
            </a:r>
            <a:r>
              <a:rPr kumimoji="0" lang="en-US" sz="1400" b="0" i="0" u="none" strike="noStrike" kern="1200" cap="none" spc="-15" normalizeH="0" baseline="0" noProof="0">
                <a:ln>
                  <a:noFill/>
                </a:ln>
                <a:solidFill>
                  <a:prstClr val="black"/>
                </a:solidFill>
                <a:effectLst/>
                <a:uLnTx/>
                <a:uFillTx/>
                <a:latin typeface="Arial MT"/>
                <a:ea typeface="+mn-ea"/>
                <a:cs typeface="Arial MT"/>
              </a:rPr>
              <a:t>Variables':</a:t>
            </a:r>
            <a:r>
              <a:rPr kumimoji="0" lang="en-US" sz="1400" b="0" i="0" u="none" strike="noStrike" kern="1200" cap="none" spc="-20" normalizeH="0" baseline="0" noProof="0">
                <a:ln>
                  <a:noFill/>
                </a:ln>
                <a:solidFill>
                  <a:prstClr val="black"/>
                </a:solidFill>
                <a:effectLst/>
                <a:uLnTx/>
                <a:uFillTx/>
                <a:latin typeface="Arial MT"/>
                <a:ea typeface="+mn-ea"/>
                <a:cs typeface="Arial MT"/>
              </a:rPr>
              <a:t> </a:t>
            </a:r>
            <a:r>
              <a:rPr kumimoji="0" lang="en-US" sz="1400" b="0" i="0" u="none" strike="noStrike" kern="1200" cap="none" spc="-5" normalizeH="0" baseline="0" noProof="0">
                <a:ln>
                  <a:noFill/>
                </a:ln>
                <a:solidFill>
                  <a:prstClr val="black"/>
                </a:solidFill>
                <a:effectLst/>
                <a:uLnTx/>
                <a:uFillTx/>
                <a:latin typeface="Arial MT"/>
                <a:ea typeface="+mn-ea"/>
                <a:cs typeface="Arial MT"/>
              </a:rPr>
              <a:t>Click</a:t>
            </a:r>
            <a:r>
              <a:rPr kumimoji="0" lang="en-US" sz="1400" b="0" i="0" u="none" strike="noStrike" kern="1200" cap="none" spc="-15" normalizeH="0" baseline="0" noProof="0">
                <a:ln>
                  <a:noFill/>
                </a:ln>
                <a:solidFill>
                  <a:prstClr val="black"/>
                </a:solidFill>
                <a:effectLst/>
                <a:uLnTx/>
                <a:uFillTx/>
                <a:latin typeface="Arial MT"/>
                <a:ea typeface="+mn-ea"/>
                <a:cs typeface="Arial MT"/>
              </a:rPr>
              <a:t> </a:t>
            </a:r>
            <a:r>
              <a:rPr kumimoji="0" lang="en-US" sz="1400" b="0" i="0" u="none" strike="noStrike" kern="1200" cap="none" spc="-5" normalizeH="0" baseline="0" noProof="0">
                <a:ln>
                  <a:noFill/>
                </a:ln>
                <a:solidFill>
                  <a:prstClr val="black"/>
                </a:solidFill>
                <a:effectLst/>
                <a:uLnTx/>
                <a:uFillTx/>
                <a:latin typeface="Arial MT"/>
                <a:ea typeface="+mn-ea"/>
                <a:cs typeface="Arial MT"/>
              </a:rPr>
              <a:t>Edit</a:t>
            </a:r>
            <a:endParaRPr kumimoji="0" lang="en-US" sz="1400" b="0" i="0" u="none" strike="noStrike" kern="1200" cap="none" spc="0" normalizeH="0" baseline="0" noProof="0">
              <a:ln>
                <a:noFill/>
              </a:ln>
              <a:solidFill>
                <a:prstClr val="black"/>
              </a:solidFill>
              <a:effectLst/>
              <a:uLnTx/>
              <a:uFillTx/>
              <a:latin typeface="Arial MT"/>
              <a:ea typeface="+mn-ea"/>
              <a:cs typeface="Arial MT"/>
            </a:endParaRPr>
          </a:p>
          <a:p>
            <a:pPr marL="173736" marR="108585"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347980" algn="l"/>
                <a:tab pos="349250" algn="l"/>
              </a:tabLst>
              <a:defRPr/>
            </a:pPr>
            <a:r>
              <a:rPr kumimoji="0" lang="en-US" sz="1400" b="0" i="0" u="none" strike="noStrike" kern="1200" cap="none" spc="-5" normalizeH="0" baseline="0" noProof="0">
                <a:ln>
                  <a:noFill/>
                </a:ln>
                <a:solidFill>
                  <a:prstClr val="black"/>
                </a:solidFill>
                <a:effectLst/>
                <a:uLnTx/>
                <a:uFillTx/>
                <a:latin typeface="Arial MT"/>
                <a:ea typeface="+mn-ea"/>
                <a:cs typeface="Arial MT"/>
              </a:rPr>
              <a:t>Add python path to the end of the list </a:t>
            </a:r>
            <a:r>
              <a:rPr kumimoji="0" lang="en-US" sz="1400" b="0" i="0" u="none" strike="noStrike" kern="1200" cap="none" spc="-375" normalizeH="0" baseline="0" noProof="0">
                <a:ln>
                  <a:noFill/>
                </a:ln>
                <a:solidFill>
                  <a:prstClr val="black"/>
                </a:solidFill>
                <a:effectLst/>
                <a:uLnTx/>
                <a:uFillTx/>
                <a:latin typeface="Arial MT"/>
                <a:ea typeface="+mn-ea"/>
                <a:cs typeface="Arial MT"/>
              </a:rPr>
              <a:t> </a:t>
            </a:r>
            <a:r>
              <a:rPr kumimoji="0" lang="en-US" sz="1400" b="0" i="0" u="none" strike="noStrike" kern="1200" cap="none" spc="0" normalizeH="0" baseline="0" noProof="0">
                <a:ln>
                  <a:noFill/>
                </a:ln>
                <a:solidFill>
                  <a:prstClr val="black"/>
                </a:solidFill>
                <a:effectLst/>
                <a:uLnTx/>
                <a:uFillTx/>
                <a:latin typeface="Arial MT"/>
                <a:ea typeface="+mn-ea"/>
                <a:cs typeface="Arial MT"/>
              </a:rPr>
              <a:t>(the </a:t>
            </a:r>
            <a:r>
              <a:rPr kumimoji="0" lang="en-US" sz="1400" b="0" i="0" u="none" strike="noStrike" kern="1200" cap="none" spc="-5" normalizeH="0" baseline="0" noProof="0">
                <a:ln>
                  <a:noFill/>
                </a:ln>
                <a:solidFill>
                  <a:prstClr val="black"/>
                </a:solidFill>
                <a:effectLst/>
                <a:uLnTx/>
                <a:uFillTx/>
                <a:latin typeface="Arial MT"/>
                <a:ea typeface="+mn-ea"/>
                <a:cs typeface="Arial MT"/>
              </a:rPr>
              <a:t>paths are </a:t>
            </a:r>
            <a:r>
              <a:rPr kumimoji="0" lang="en-US" sz="1400" b="0" i="0" u="none" strike="noStrike" kern="1200" cap="none" spc="0" normalizeH="0" baseline="0" noProof="0">
                <a:ln>
                  <a:noFill/>
                </a:ln>
                <a:solidFill>
                  <a:prstClr val="black"/>
                </a:solidFill>
                <a:effectLst/>
                <a:uLnTx/>
                <a:uFillTx/>
                <a:latin typeface="Arial MT"/>
                <a:ea typeface="+mn-ea"/>
                <a:cs typeface="Arial MT"/>
              </a:rPr>
              <a:t>separated </a:t>
            </a:r>
            <a:r>
              <a:rPr kumimoji="0" lang="en-US" sz="1400" b="0" i="0" u="none" strike="noStrike" kern="1200" cap="none" spc="-5" normalizeH="0" baseline="0" noProof="0">
                <a:ln>
                  <a:noFill/>
                </a:ln>
                <a:solidFill>
                  <a:prstClr val="black"/>
                </a:solidFill>
                <a:effectLst/>
                <a:uLnTx/>
                <a:uFillTx/>
                <a:latin typeface="Arial MT"/>
                <a:ea typeface="+mn-ea"/>
                <a:cs typeface="Arial MT"/>
              </a:rPr>
              <a:t>by </a:t>
            </a:r>
            <a:r>
              <a:rPr kumimoji="0" lang="en-US" sz="1400" b="0" i="0" u="none" strike="noStrike" kern="1200" cap="none" spc="0" normalizeH="0" baseline="0" noProof="0">
                <a:ln>
                  <a:noFill/>
                </a:ln>
                <a:solidFill>
                  <a:prstClr val="black"/>
                </a:solidFill>
                <a:effectLst/>
                <a:uLnTx/>
                <a:uFillTx/>
                <a:latin typeface="Arial MT"/>
                <a:ea typeface="+mn-ea"/>
                <a:cs typeface="Arial MT"/>
              </a:rPr>
              <a:t> semicolons(;))</a:t>
            </a:r>
          </a:p>
        </p:txBody>
      </p:sp>
    </p:spTree>
    <p:extLst>
      <p:ext uri="{BB962C8B-B14F-4D97-AF65-F5344CB8AC3E}">
        <p14:creationId xmlns:p14="http://schemas.microsoft.com/office/powerpoint/2010/main" val="7907683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1016" y="774049"/>
            <a:ext cx="2154555" cy="259045"/>
          </a:xfrm>
          <a:prstGeom prst="rect">
            <a:avLst/>
          </a:prstGeom>
        </p:spPr>
        <p:txBody>
          <a:bodyPr vert="horz" wrap="square" lIns="0" tIns="12700" rIns="0" bIns="0" rtlCol="0">
            <a:spAutoFit/>
          </a:bodyPr>
          <a:lstStyle/>
          <a:p>
            <a:pPr marL="12700">
              <a:lnSpc>
                <a:spcPct val="100000"/>
              </a:lnSpc>
              <a:spcBef>
                <a:spcPts val="100"/>
              </a:spcBef>
            </a:pPr>
            <a:r>
              <a:rPr sz="1600" b="1" spc="-5">
                <a:solidFill>
                  <a:srgbClr val="223366"/>
                </a:solidFill>
                <a:latin typeface="+mj-lt"/>
              </a:rPr>
              <a:t>Setting</a:t>
            </a:r>
            <a:r>
              <a:rPr sz="1600" b="1" spc="-55">
                <a:solidFill>
                  <a:srgbClr val="223366"/>
                </a:solidFill>
                <a:latin typeface="+mj-lt"/>
              </a:rPr>
              <a:t> </a:t>
            </a:r>
            <a:r>
              <a:rPr sz="1600" b="1" spc="-5">
                <a:solidFill>
                  <a:srgbClr val="223366"/>
                </a:solidFill>
                <a:latin typeface="+mj-lt"/>
              </a:rPr>
              <a:t>Up</a:t>
            </a:r>
            <a:r>
              <a:rPr sz="1600" b="1" spc="-45">
                <a:solidFill>
                  <a:srgbClr val="223366"/>
                </a:solidFill>
                <a:latin typeface="+mj-lt"/>
              </a:rPr>
              <a:t> </a:t>
            </a:r>
            <a:r>
              <a:rPr sz="1600" b="1" spc="-5">
                <a:solidFill>
                  <a:srgbClr val="223366"/>
                </a:solidFill>
                <a:latin typeface="+mj-lt"/>
              </a:rPr>
              <a:t>Path</a:t>
            </a:r>
          </a:p>
        </p:txBody>
      </p:sp>
      <p:sp>
        <p:nvSpPr>
          <p:cNvPr id="3" name="object 3"/>
          <p:cNvSpPr txBox="1"/>
          <p:nvPr/>
        </p:nvSpPr>
        <p:spPr>
          <a:xfrm>
            <a:off x="234538" y="1055216"/>
            <a:ext cx="4223162" cy="2398092"/>
          </a:xfrm>
          <a:prstGeom prst="rect">
            <a:avLst/>
          </a:prstGeom>
        </p:spPr>
        <p:txBody>
          <a:bodyPr vert="horz" wrap="square" lIns="0" tIns="12700" rIns="0" bIns="0" rtlCol="0">
            <a:spAutoFit/>
          </a:bodyPr>
          <a:lstStyle/>
          <a:p>
            <a:pPr marR="0" lvl="0" indent="0" defTabSz="914400" rtl="0" eaLnBrk="1" fontAlgn="auto" latinLnBrk="0" hangingPunct="1">
              <a:spcBef>
                <a:spcPts val="100"/>
              </a:spcBef>
              <a:spcAft>
                <a:spcPts val="0"/>
              </a:spcAft>
              <a:buClrTx/>
              <a:buSzTx/>
              <a:buFontTx/>
              <a:buNone/>
              <a:tabLst/>
              <a:defRPr/>
            </a:pPr>
            <a:r>
              <a:rPr kumimoji="0" b="0" i="0" u="none" strike="noStrike" kern="1200" cap="none" spc="-5" normalizeH="0" baseline="0" noProof="0">
                <a:ln>
                  <a:noFill/>
                </a:ln>
                <a:solidFill>
                  <a:schemeClr val="tx1"/>
                </a:solidFill>
                <a:effectLst/>
                <a:uLnTx/>
                <a:uFillTx/>
                <a:latin typeface="Arial MT"/>
                <a:ea typeface="+mn-ea"/>
                <a:cs typeface="Arial MT"/>
              </a:rPr>
              <a:t>Installation</a:t>
            </a:r>
            <a:r>
              <a:rPr kumimoji="0" b="0" i="0" u="none" strike="noStrike" kern="1200" cap="none" spc="-25"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of</a:t>
            </a:r>
            <a:r>
              <a:rPr kumimoji="0" b="0" i="0" u="none" strike="noStrike" kern="1200" cap="none" spc="-20"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Python</a:t>
            </a:r>
            <a:r>
              <a:rPr kumimoji="0" b="0" i="0" u="none" strike="noStrike" kern="1200" cap="none" spc="-25"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in</a:t>
            </a:r>
            <a:r>
              <a:rPr kumimoji="0" b="0" i="0" u="none" strike="noStrike" kern="1200" cap="none" spc="-20"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Linux</a:t>
            </a:r>
            <a:endParaRPr kumimoji="0" b="0" i="0" u="none" strike="noStrike" kern="1200" cap="none" spc="0" normalizeH="0" baseline="0" noProof="0">
              <a:ln>
                <a:noFill/>
              </a:ln>
              <a:solidFill>
                <a:schemeClr val="tx1"/>
              </a:solidFill>
              <a:effectLst/>
              <a:uLnTx/>
              <a:uFillTx/>
              <a:latin typeface="Arial MT"/>
              <a:ea typeface="+mn-ea"/>
              <a:cs typeface="Arial MT"/>
            </a:endParaRPr>
          </a:p>
          <a:p>
            <a:pPr marL="173736" marR="83820" lvl="0" indent="-173736" defTabSz="914400" rtl="0" eaLnBrk="1" fontAlgn="auto" latinLnBrk="0" hangingPunct="1">
              <a:spcBef>
                <a:spcPts val="600"/>
              </a:spcBef>
              <a:spcAft>
                <a:spcPts val="0"/>
              </a:spcAft>
              <a:buClr>
                <a:srgbClr val="223366"/>
              </a:buClr>
              <a:buSzTx/>
              <a:buFont typeface="Arial" panose="020B0604020202020204" pitchFamily="34" charset="0"/>
              <a:buChar char="•"/>
              <a:tabLst>
                <a:tab pos="347980" algn="l"/>
                <a:tab pos="349250" algn="l"/>
              </a:tabLst>
              <a:defRPr/>
            </a:pPr>
            <a:r>
              <a:rPr kumimoji="0" b="0" i="0" u="none" strike="noStrike" kern="1200" cap="none" spc="-5" normalizeH="0" baseline="0" noProof="0">
                <a:ln>
                  <a:noFill/>
                </a:ln>
                <a:solidFill>
                  <a:srgbClr val="212121"/>
                </a:solidFill>
                <a:effectLst/>
                <a:uLnTx/>
                <a:uFillTx/>
                <a:latin typeface="Arial MT"/>
                <a:ea typeface="+mn-ea"/>
                <a:cs typeface="Arial MT"/>
              </a:rPr>
              <a:t>Linux is an open </a:t>
            </a:r>
            <a:r>
              <a:rPr kumimoji="0" b="0" i="0" u="none" strike="noStrike" kern="1200" cap="none" spc="0" normalizeH="0" baseline="0" noProof="0">
                <a:ln>
                  <a:noFill/>
                </a:ln>
                <a:solidFill>
                  <a:srgbClr val="212121"/>
                </a:solidFill>
                <a:effectLst/>
                <a:uLnTx/>
                <a:uFillTx/>
                <a:latin typeface="Arial MT"/>
                <a:ea typeface="+mn-ea"/>
                <a:cs typeface="Arial MT"/>
              </a:rPr>
              <a:t>source </a:t>
            </a:r>
            <a:r>
              <a:rPr kumimoji="0" b="0" i="0" u="none" strike="noStrike" kern="1200" cap="none" spc="-5" normalizeH="0" baseline="0" noProof="0">
                <a:ln>
                  <a:noFill/>
                </a:ln>
                <a:solidFill>
                  <a:srgbClr val="212121"/>
                </a:solidFill>
                <a:effectLst/>
                <a:uLnTx/>
                <a:uFillTx/>
                <a:latin typeface="Arial MT"/>
                <a:ea typeface="+mn-ea"/>
                <a:cs typeface="Arial MT"/>
              </a:rPr>
              <a:t>Operating </a:t>
            </a:r>
            <a:r>
              <a:rPr kumimoji="0" b="0" i="0" u="none" strike="noStrike" kern="1200" cap="none" spc="0" normalizeH="0" baseline="0" noProof="0">
                <a:ln>
                  <a:noFill/>
                </a:ln>
                <a:solidFill>
                  <a:srgbClr val="212121"/>
                </a:solidFill>
                <a:effectLst/>
                <a:uLnTx/>
                <a:uFillTx/>
                <a:latin typeface="Arial MT"/>
                <a:ea typeface="+mn-ea"/>
                <a:cs typeface="Arial MT"/>
              </a:rPr>
              <a:t> </a:t>
            </a:r>
            <a:r>
              <a:rPr kumimoji="0" b="0" i="0" u="none" strike="noStrike" kern="1200" cap="none" spc="-5" normalizeH="0" baseline="0" noProof="0">
                <a:ln>
                  <a:noFill/>
                </a:ln>
                <a:solidFill>
                  <a:srgbClr val="212121"/>
                </a:solidFill>
                <a:effectLst/>
                <a:uLnTx/>
                <a:uFillTx/>
                <a:latin typeface="Arial MT"/>
                <a:ea typeface="+mn-ea"/>
                <a:cs typeface="Arial MT"/>
              </a:rPr>
              <a:t>System. There are </a:t>
            </a:r>
            <a:r>
              <a:rPr kumimoji="0" b="0" i="0" u="none" strike="noStrike" kern="1200" cap="none" spc="0" normalizeH="0" baseline="0" noProof="0">
                <a:ln>
                  <a:noFill/>
                </a:ln>
                <a:solidFill>
                  <a:srgbClr val="212121"/>
                </a:solidFill>
                <a:effectLst/>
                <a:uLnTx/>
                <a:uFillTx/>
                <a:latin typeface="Arial MT"/>
                <a:ea typeface="+mn-ea"/>
                <a:cs typeface="Arial MT"/>
              </a:rPr>
              <a:t>many </a:t>
            </a:r>
            <a:r>
              <a:rPr kumimoji="0" b="0" i="0" u="none" strike="noStrike" kern="1200" cap="none" spc="-5" normalizeH="0" baseline="0" noProof="0">
                <a:ln>
                  <a:noFill/>
                </a:ln>
                <a:solidFill>
                  <a:srgbClr val="212121"/>
                </a:solidFill>
                <a:effectLst/>
                <a:uLnTx/>
                <a:uFillTx/>
                <a:latin typeface="Arial MT"/>
                <a:ea typeface="+mn-ea"/>
                <a:cs typeface="Arial MT"/>
              </a:rPr>
              <a:t>Linux based </a:t>
            </a:r>
            <a:r>
              <a:rPr kumimoji="0" b="0" i="0" u="none" strike="noStrike" kern="1200" cap="none" spc="0" normalizeH="0" baseline="0" noProof="0">
                <a:ln>
                  <a:noFill/>
                </a:ln>
                <a:solidFill>
                  <a:srgbClr val="212121"/>
                </a:solidFill>
                <a:effectLst/>
                <a:uLnTx/>
                <a:uFillTx/>
                <a:latin typeface="Arial MT"/>
                <a:ea typeface="+mn-ea"/>
                <a:cs typeface="Arial MT"/>
              </a:rPr>
              <a:t> </a:t>
            </a:r>
            <a:r>
              <a:rPr kumimoji="0" b="0" i="0" u="none" strike="noStrike" kern="1200" cap="none" spc="-5" normalizeH="0" baseline="0" noProof="0">
                <a:ln>
                  <a:noFill/>
                </a:ln>
                <a:solidFill>
                  <a:srgbClr val="212121"/>
                </a:solidFill>
                <a:effectLst/>
                <a:uLnTx/>
                <a:uFillTx/>
                <a:latin typeface="Arial MT"/>
                <a:ea typeface="+mn-ea"/>
                <a:cs typeface="Arial MT"/>
              </a:rPr>
              <a:t>operating </a:t>
            </a:r>
            <a:r>
              <a:rPr kumimoji="0" b="0" i="0" u="none" strike="noStrike" kern="1200" cap="none" spc="0" normalizeH="0" baseline="0" noProof="0">
                <a:ln>
                  <a:noFill/>
                </a:ln>
                <a:solidFill>
                  <a:srgbClr val="212121"/>
                </a:solidFill>
                <a:effectLst/>
                <a:uLnTx/>
                <a:uFillTx/>
                <a:latin typeface="Arial MT"/>
                <a:ea typeface="+mn-ea"/>
                <a:cs typeface="Arial MT"/>
              </a:rPr>
              <a:t>systems. </a:t>
            </a:r>
            <a:r>
              <a:rPr kumimoji="0" b="0" i="0" u="none" strike="noStrike" kern="1200" cap="none" spc="-5" normalizeH="0" baseline="0" noProof="0">
                <a:ln>
                  <a:noFill/>
                </a:ln>
                <a:solidFill>
                  <a:srgbClr val="212121"/>
                </a:solidFill>
                <a:effectLst/>
                <a:uLnTx/>
                <a:uFillTx/>
                <a:latin typeface="Arial MT"/>
                <a:ea typeface="+mn-ea"/>
                <a:cs typeface="Arial MT"/>
              </a:rPr>
              <a:t>Popular are Ubuntu, </a:t>
            </a:r>
            <a:r>
              <a:rPr kumimoji="0" b="0" i="0" u="none" strike="noStrike" kern="1200" cap="none" spc="-375" normalizeH="0" baseline="0" noProof="0">
                <a:ln>
                  <a:noFill/>
                </a:ln>
                <a:solidFill>
                  <a:srgbClr val="212121"/>
                </a:solidFill>
                <a:effectLst/>
                <a:uLnTx/>
                <a:uFillTx/>
                <a:latin typeface="Arial MT"/>
                <a:ea typeface="+mn-ea"/>
                <a:cs typeface="Arial MT"/>
              </a:rPr>
              <a:t> </a:t>
            </a:r>
            <a:r>
              <a:rPr kumimoji="0" b="0" i="0" u="none" strike="noStrike" kern="1200" cap="none" spc="-5" normalizeH="0" baseline="0" noProof="0">
                <a:ln>
                  <a:noFill/>
                </a:ln>
                <a:solidFill>
                  <a:srgbClr val="212121"/>
                </a:solidFill>
                <a:effectLst/>
                <a:uLnTx/>
                <a:uFillTx/>
                <a:latin typeface="Arial MT"/>
                <a:ea typeface="+mn-ea"/>
                <a:cs typeface="Arial MT"/>
              </a:rPr>
              <a:t>Fedora,</a:t>
            </a:r>
            <a:r>
              <a:rPr kumimoji="0" b="0" i="0" u="none" strike="noStrike" kern="1200" cap="none" spc="-10" normalizeH="0" baseline="0" noProof="0">
                <a:ln>
                  <a:noFill/>
                </a:ln>
                <a:solidFill>
                  <a:srgbClr val="212121"/>
                </a:solidFill>
                <a:effectLst/>
                <a:uLnTx/>
                <a:uFillTx/>
                <a:latin typeface="Arial MT"/>
                <a:ea typeface="+mn-ea"/>
                <a:cs typeface="Arial MT"/>
              </a:rPr>
              <a:t> </a:t>
            </a:r>
            <a:r>
              <a:rPr kumimoji="0" b="0" i="0" u="none" strike="noStrike" kern="1200" cap="none" spc="-5" normalizeH="0" baseline="0" noProof="0">
                <a:ln>
                  <a:noFill/>
                </a:ln>
                <a:solidFill>
                  <a:srgbClr val="212121"/>
                </a:solidFill>
                <a:effectLst/>
                <a:uLnTx/>
                <a:uFillTx/>
                <a:latin typeface="Arial MT"/>
                <a:ea typeface="+mn-ea"/>
                <a:cs typeface="Arial MT"/>
              </a:rPr>
              <a:t>Linux</a:t>
            </a:r>
            <a:r>
              <a:rPr kumimoji="0" b="0" i="0" u="none" strike="noStrike" kern="1200" cap="none" spc="-10" normalizeH="0" baseline="0" noProof="0">
                <a:ln>
                  <a:noFill/>
                </a:ln>
                <a:solidFill>
                  <a:srgbClr val="212121"/>
                </a:solidFill>
                <a:effectLst/>
                <a:uLnTx/>
                <a:uFillTx/>
                <a:latin typeface="Arial MT"/>
                <a:ea typeface="+mn-ea"/>
                <a:cs typeface="Arial MT"/>
              </a:rPr>
              <a:t> </a:t>
            </a:r>
            <a:r>
              <a:rPr kumimoji="0" b="0" i="0" u="none" strike="noStrike" kern="1200" cap="none" spc="0" normalizeH="0" baseline="0" noProof="0">
                <a:ln>
                  <a:noFill/>
                </a:ln>
                <a:solidFill>
                  <a:srgbClr val="212121"/>
                </a:solidFill>
                <a:effectLst/>
                <a:uLnTx/>
                <a:uFillTx/>
                <a:latin typeface="Arial MT"/>
                <a:ea typeface="+mn-ea"/>
                <a:cs typeface="Arial MT"/>
              </a:rPr>
              <a:t>Mint,</a:t>
            </a:r>
            <a:r>
              <a:rPr kumimoji="0" b="0" i="0" u="none" strike="noStrike" kern="1200" cap="none" spc="-10" normalizeH="0" baseline="0" noProof="0">
                <a:ln>
                  <a:noFill/>
                </a:ln>
                <a:solidFill>
                  <a:srgbClr val="212121"/>
                </a:solidFill>
                <a:effectLst/>
                <a:uLnTx/>
                <a:uFillTx/>
                <a:latin typeface="Arial MT"/>
                <a:ea typeface="+mn-ea"/>
                <a:cs typeface="Arial MT"/>
              </a:rPr>
              <a:t> </a:t>
            </a:r>
            <a:r>
              <a:rPr kumimoji="0" b="0" i="0" u="none" strike="noStrike" kern="1200" cap="none" spc="-5" normalizeH="0" baseline="0" noProof="0">
                <a:ln>
                  <a:noFill/>
                </a:ln>
                <a:solidFill>
                  <a:srgbClr val="212121"/>
                </a:solidFill>
                <a:effectLst/>
                <a:uLnTx/>
                <a:uFillTx/>
                <a:latin typeface="Arial MT"/>
                <a:ea typeface="+mn-ea"/>
                <a:cs typeface="Arial MT"/>
              </a:rPr>
              <a:t>Debian.</a:t>
            </a:r>
            <a:endParaRPr kumimoji="0" b="0" i="0" u="none" strike="noStrike" kern="1200" cap="none" spc="0" normalizeH="0" baseline="0" noProof="0">
              <a:ln>
                <a:noFill/>
              </a:ln>
              <a:solidFill>
                <a:prstClr val="black"/>
              </a:solidFill>
              <a:effectLst/>
              <a:uLnTx/>
              <a:uFillTx/>
              <a:latin typeface="Arial MT"/>
              <a:ea typeface="+mn-ea"/>
              <a:cs typeface="Arial MT"/>
            </a:endParaRPr>
          </a:p>
          <a:p>
            <a:pPr marL="173736" marR="5080" lvl="0" indent="-173736" defTabSz="914400" rtl="0" eaLnBrk="1" fontAlgn="auto" latinLnBrk="0" hangingPunct="1">
              <a:spcBef>
                <a:spcPts val="600"/>
              </a:spcBef>
              <a:spcAft>
                <a:spcPts val="0"/>
              </a:spcAft>
              <a:buClr>
                <a:srgbClr val="223366"/>
              </a:buClr>
              <a:buSzPct val="93333"/>
              <a:buFont typeface="Arial" panose="020B0604020202020204" pitchFamily="34" charset="0"/>
              <a:buChar char="•"/>
              <a:tabLst>
                <a:tab pos="349250" algn="l"/>
              </a:tabLst>
              <a:defRPr/>
            </a:pPr>
            <a:r>
              <a:rPr kumimoji="0" b="1" i="0" u="none" strike="noStrike" kern="1200" cap="none" spc="-5" normalizeH="0" baseline="0" noProof="0">
                <a:ln>
                  <a:noFill/>
                </a:ln>
                <a:solidFill>
                  <a:srgbClr val="212121"/>
                </a:solidFill>
                <a:effectLst/>
                <a:uLnTx/>
                <a:uFillTx/>
                <a:latin typeface="Arial"/>
                <a:ea typeface="+mn-ea"/>
                <a:cs typeface="Arial"/>
              </a:rPr>
              <a:t>Open</a:t>
            </a:r>
            <a:r>
              <a:rPr kumimoji="0" b="1" i="0" u="none" strike="noStrike" kern="1200" cap="none" spc="0" normalizeH="0" baseline="0" noProof="0">
                <a:ln>
                  <a:noFill/>
                </a:ln>
                <a:solidFill>
                  <a:srgbClr val="212121"/>
                </a:solidFill>
                <a:effectLst/>
                <a:uLnTx/>
                <a:uFillTx/>
                <a:latin typeface="Arial"/>
                <a:ea typeface="+mn-ea"/>
                <a:cs typeface="Arial"/>
              </a:rPr>
              <a:t> the</a:t>
            </a:r>
            <a:r>
              <a:rPr kumimoji="0" b="1" i="0" u="none" strike="noStrike" kern="1200" cap="none" spc="5" normalizeH="0" baseline="0" noProof="0">
                <a:ln>
                  <a:noFill/>
                </a:ln>
                <a:solidFill>
                  <a:srgbClr val="212121"/>
                </a:solidFill>
                <a:effectLst/>
                <a:uLnTx/>
                <a:uFillTx/>
                <a:latin typeface="Arial"/>
                <a:ea typeface="+mn-ea"/>
                <a:cs typeface="Arial"/>
              </a:rPr>
              <a:t> </a:t>
            </a:r>
            <a:r>
              <a:rPr kumimoji="0" b="1" i="0" u="none" strike="noStrike" kern="1200" cap="none" spc="0" normalizeH="0" baseline="0" noProof="0">
                <a:ln>
                  <a:noFill/>
                </a:ln>
                <a:solidFill>
                  <a:srgbClr val="212121"/>
                </a:solidFill>
                <a:effectLst/>
                <a:uLnTx/>
                <a:uFillTx/>
                <a:latin typeface="Arial"/>
                <a:ea typeface="+mn-ea"/>
                <a:cs typeface="Arial"/>
              </a:rPr>
              <a:t>terminal</a:t>
            </a:r>
            <a:r>
              <a:rPr kumimoji="0" b="1" i="0" u="none" strike="noStrike" kern="1200" cap="none" spc="5" normalizeH="0" baseline="0" noProof="0">
                <a:ln>
                  <a:noFill/>
                </a:ln>
                <a:solidFill>
                  <a:srgbClr val="212121"/>
                </a:solidFill>
                <a:effectLst/>
                <a:uLnTx/>
                <a:uFillTx/>
                <a:latin typeface="Arial"/>
                <a:ea typeface="+mn-ea"/>
                <a:cs typeface="Arial"/>
              </a:rPr>
              <a:t> </a:t>
            </a:r>
            <a:r>
              <a:rPr kumimoji="0" b="0" i="0" u="none" strike="noStrike" kern="1200" cap="none" spc="-5" normalizeH="0" baseline="0" noProof="0">
                <a:ln>
                  <a:noFill/>
                </a:ln>
                <a:solidFill>
                  <a:srgbClr val="212121"/>
                </a:solidFill>
                <a:effectLst/>
                <a:uLnTx/>
                <a:uFillTx/>
                <a:latin typeface="Arial MT"/>
                <a:ea typeface="+mn-ea"/>
                <a:cs typeface="Arial MT"/>
              </a:rPr>
              <a:t>or</a:t>
            </a:r>
            <a:r>
              <a:rPr kumimoji="0" b="0" i="0" u="none" strike="noStrike" kern="1200" cap="none" spc="0" normalizeH="0" baseline="0" noProof="0">
                <a:ln>
                  <a:noFill/>
                </a:ln>
                <a:solidFill>
                  <a:srgbClr val="212121"/>
                </a:solidFill>
                <a:effectLst/>
                <a:uLnTx/>
                <a:uFillTx/>
                <a:latin typeface="Arial MT"/>
                <a:ea typeface="+mn-ea"/>
                <a:cs typeface="Arial MT"/>
              </a:rPr>
              <a:t> </a:t>
            </a:r>
            <a:r>
              <a:rPr kumimoji="0" b="1" i="0" u="none" strike="noStrike" kern="1200" cap="none" spc="-5" normalizeH="0" baseline="0" noProof="0">
                <a:ln>
                  <a:noFill/>
                </a:ln>
                <a:solidFill>
                  <a:srgbClr val="212121"/>
                </a:solidFill>
                <a:effectLst/>
                <a:uLnTx/>
                <a:uFillTx/>
                <a:latin typeface="Arial"/>
                <a:ea typeface="+mn-ea"/>
                <a:cs typeface="Arial"/>
              </a:rPr>
              <a:t>Command </a:t>
            </a:r>
            <a:r>
              <a:rPr kumimoji="0" b="1" i="0" u="none" strike="noStrike" kern="1200" cap="none" spc="0" normalizeH="0" baseline="0" noProof="0">
                <a:ln>
                  <a:noFill/>
                </a:ln>
                <a:solidFill>
                  <a:srgbClr val="212121"/>
                </a:solidFill>
                <a:effectLst/>
                <a:uLnTx/>
                <a:uFillTx/>
                <a:latin typeface="Arial"/>
                <a:ea typeface="+mn-ea"/>
                <a:cs typeface="Arial"/>
              </a:rPr>
              <a:t> </a:t>
            </a:r>
            <a:r>
              <a:rPr kumimoji="0" b="1" i="0" u="none" strike="noStrike" kern="1200" cap="none" spc="-5" normalizeH="0" baseline="0" noProof="0">
                <a:ln>
                  <a:noFill/>
                </a:ln>
                <a:solidFill>
                  <a:srgbClr val="212121"/>
                </a:solidFill>
                <a:effectLst/>
                <a:uLnTx/>
                <a:uFillTx/>
                <a:latin typeface="Arial"/>
                <a:ea typeface="+mn-ea"/>
                <a:cs typeface="Arial"/>
              </a:rPr>
              <a:t>prompt</a:t>
            </a:r>
            <a:r>
              <a:rPr kumimoji="0" b="1" i="0" u="none" strike="noStrike" kern="1200" cap="none" spc="0" normalizeH="0" baseline="0" noProof="0">
                <a:ln>
                  <a:noFill/>
                </a:ln>
                <a:solidFill>
                  <a:srgbClr val="212121"/>
                </a:solidFill>
                <a:effectLst/>
                <a:uLnTx/>
                <a:uFillTx/>
                <a:latin typeface="Arial"/>
                <a:ea typeface="+mn-ea"/>
                <a:cs typeface="Arial"/>
              </a:rPr>
              <a:t> </a:t>
            </a:r>
            <a:r>
              <a:rPr kumimoji="0" b="0" i="0" u="none" strike="noStrike" kern="1200" cap="none" spc="-5" normalizeH="0" baseline="0" noProof="0">
                <a:ln>
                  <a:noFill/>
                </a:ln>
                <a:solidFill>
                  <a:srgbClr val="212121"/>
                </a:solidFill>
                <a:effectLst/>
                <a:uLnTx/>
                <a:uFillTx/>
                <a:latin typeface="Arial MT"/>
                <a:ea typeface="+mn-ea"/>
                <a:cs typeface="Arial MT"/>
              </a:rPr>
              <a:t>from</a:t>
            </a:r>
            <a:r>
              <a:rPr kumimoji="0" b="0" i="0" u="none" strike="noStrike" kern="1200" cap="none" spc="0" normalizeH="0" baseline="0" noProof="0">
                <a:ln>
                  <a:noFill/>
                </a:ln>
                <a:solidFill>
                  <a:srgbClr val="212121"/>
                </a:solidFill>
                <a:effectLst/>
                <a:uLnTx/>
                <a:uFillTx/>
                <a:latin typeface="Arial MT"/>
                <a:ea typeface="+mn-ea"/>
                <a:cs typeface="Arial MT"/>
              </a:rPr>
              <a:t> your</a:t>
            </a:r>
            <a:r>
              <a:rPr kumimoji="0" b="0" i="0" u="none" strike="noStrike" kern="1200" cap="none" spc="5" normalizeH="0" baseline="0" noProof="0">
                <a:ln>
                  <a:noFill/>
                </a:ln>
                <a:solidFill>
                  <a:srgbClr val="212121"/>
                </a:solidFill>
                <a:effectLst/>
                <a:uLnTx/>
                <a:uFillTx/>
                <a:latin typeface="Arial MT"/>
                <a:ea typeface="+mn-ea"/>
                <a:cs typeface="Arial MT"/>
              </a:rPr>
              <a:t> </a:t>
            </a:r>
            <a:r>
              <a:rPr kumimoji="0" b="0" i="0" u="none" strike="noStrike" kern="1200" cap="none" spc="-5" normalizeH="0" baseline="0" noProof="0" err="1">
                <a:ln>
                  <a:noFill/>
                </a:ln>
                <a:solidFill>
                  <a:srgbClr val="212121"/>
                </a:solidFill>
                <a:effectLst/>
                <a:uLnTx/>
                <a:uFillTx/>
                <a:latin typeface="Arial MT"/>
                <a:ea typeface="+mn-ea"/>
                <a:cs typeface="Arial MT"/>
              </a:rPr>
              <a:t>linux</a:t>
            </a:r>
            <a:r>
              <a:rPr kumimoji="0" b="0" i="0" u="none" strike="noStrike" kern="1200" cap="none" spc="0" normalizeH="0" baseline="0" noProof="0">
                <a:ln>
                  <a:noFill/>
                </a:ln>
                <a:solidFill>
                  <a:srgbClr val="212121"/>
                </a:solidFill>
                <a:effectLst/>
                <a:uLnTx/>
                <a:uFillTx/>
                <a:latin typeface="Arial MT"/>
                <a:ea typeface="+mn-ea"/>
                <a:cs typeface="Arial MT"/>
              </a:rPr>
              <a:t> </a:t>
            </a:r>
            <a:r>
              <a:rPr kumimoji="0" b="0" i="0" u="none" strike="noStrike" kern="1200" cap="none" spc="-5" normalizeH="0" baseline="0" noProof="0">
                <a:ln>
                  <a:noFill/>
                </a:ln>
                <a:solidFill>
                  <a:srgbClr val="212121"/>
                </a:solidFill>
                <a:effectLst/>
                <a:uLnTx/>
                <a:uFillTx/>
                <a:latin typeface="Arial MT"/>
                <a:ea typeface="+mn-ea"/>
                <a:cs typeface="Arial MT"/>
              </a:rPr>
              <a:t>based</a:t>
            </a:r>
            <a:r>
              <a:rPr kumimoji="0" b="0" i="0" u="none" strike="noStrike" kern="1200" cap="none" spc="0" normalizeH="0" baseline="0" noProof="0">
                <a:ln>
                  <a:noFill/>
                </a:ln>
                <a:solidFill>
                  <a:srgbClr val="212121"/>
                </a:solidFill>
                <a:effectLst/>
                <a:uLnTx/>
                <a:uFillTx/>
                <a:latin typeface="Arial MT"/>
                <a:ea typeface="+mn-ea"/>
                <a:cs typeface="Arial MT"/>
              </a:rPr>
              <a:t> </a:t>
            </a:r>
            <a:r>
              <a:rPr kumimoji="0" b="0" i="0" u="none" strike="noStrike" kern="1200" cap="none" spc="-5" normalizeH="0" baseline="0" noProof="0">
                <a:ln>
                  <a:noFill/>
                </a:ln>
                <a:solidFill>
                  <a:srgbClr val="212121"/>
                </a:solidFill>
                <a:effectLst/>
                <a:uLnTx/>
                <a:uFillTx/>
                <a:latin typeface="Arial MT"/>
                <a:ea typeface="+mn-ea"/>
                <a:cs typeface="Arial MT"/>
              </a:rPr>
              <a:t>OS. </a:t>
            </a:r>
            <a:r>
              <a:rPr kumimoji="0" b="0" i="0" u="none" strike="noStrike" kern="1200" cap="none" spc="-405" normalizeH="0" baseline="0" noProof="0">
                <a:ln>
                  <a:noFill/>
                </a:ln>
                <a:solidFill>
                  <a:srgbClr val="212121"/>
                </a:solidFill>
                <a:effectLst/>
                <a:uLnTx/>
                <a:uFillTx/>
                <a:latin typeface="Arial MT"/>
                <a:ea typeface="+mn-ea"/>
                <a:cs typeface="Arial MT"/>
              </a:rPr>
              <a:t> </a:t>
            </a:r>
            <a:r>
              <a:rPr kumimoji="0" b="0" i="0" u="none" strike="noStrike" kern="1200" cap="none" spc="-25" normalizeH="0" baseline="0" noProof="0">
                <a:ln>
                  <a:noFill/>
                </a:ln>
                <a:solidFill>
                  <a:srgbClr val="212121"/>
                </a:solidFill>
                <a:effectLst/>
                <a:uLnTx/>
                <a:uFillTx/>
                <a:latin typeface="Arial MT"/>
                <a:ea typeface="+mn-ea"/>
                <a:cs typeface="Arial MT"/>
              </a:rPr>
              <a:t>Type</a:t>
            </a:r>
            <a:r>
              <a:rPr kumimoji="0" b="0" i="0" u="none" strike="noStrike" kern="1200" cap="none" spc="-10" normalizeH="0" baseline="0" noProof="0">
                <a:ln>
                  <a:noFill/>
                </a:ln>
                <a:solidFill>
                  <a:srgbClr val="212121"/>
                </a:solidFill>
                <a:effectLst/>
                <a:uLnTx/>
                <a:uFillTx/>
                <a:latin typeface="Arial MT"/>
                <a:ea typeface="+mn-ea"/>
                <a:cs typeface="Arial MT"/>
              </a:rPr>
              <a:t> </a:t>
            </a:r>
            <a:r>
              <a:rPr kumimoji="0" b="0" i="0" u="none" strike="noStrike" kern="1200" cap="none" spc="-5" normalizeH="0" baseline="0" noProof="0">
                <a:ln>
                  <a:noFill/>
                </a:ln>
                <a:solidFill>
                  <a:srgbClr val="212121"/>
                </a:solidFill>
                <a:effectLst/>
                <a:uLnTx/>
                <a:uFillTx/>
                <a:latin typeface="Arial MT"/>
                <a:ea typeface="+mn-ea"/>
                <a:cs typeface="Arial MT"/>
              </a:rPr>
              <a:t>the</a:t>
            </a:r>
            <a:r>
              <a:rPr kumimoji="0" b="0" i="0" u="none" strike="noStrike" kern="1200" cap="none" spc="-10" normalizeH="0" baseline="0" noProof="0">
                <a:ln>
                  <a:noFill/>
                </a:ln>
                <a:solidFill>
                  <a:srgbClr val="212121"/>
                </a:solidFill>
                <a:effectLst/>
                <a:uLnTx/>
                <a:uFillTx/>
                <a:latin typeface="Arial MT"/>
                <a:ea typeface="+mn-ea"/>
                <a:cs typeface="Arial MT"/>
              </a:rPr>
              <a:t> </a:t>
            </a:r>
            <a:r>
              <a:rPr kumimoji="0" b="0" i="0" u="none" strike="noStrike" kern="1200" cap="none" spc="-5" normalizeH="0" baseline="0" noProof="0">
                <a:ln>
                  <a:noFill/>
                </a:ln>
                <a:solidFill>
                  <a:srgbClr val="212121"/>
                </a:solidFill>
                <a:effectLst/>
                <a:uLnTx/>
                <a:uFillTx/>
                <a:latin typeface="Arial MT"/>
                <a:ea typeface="+mn-ea"/>
                <a:cs typeface="Arial MT"/>
              </a:rPr>
              <a:t>following</a:t>
            </a:r>
            <a:r>
              <a:rPr kumimoji="0" b="0" i="0" u="none" strike="noStrike" kern="1200" cap="none" spc="-10" normalizeH="0" baseline="0" noProof="0">
                <a:ln>
                  <a:noFill/>
                </a:ln>
                <a:solidFill>
                  <a:srgbClr val="212121"/>
                </a:solidFill>
                <a:effectLst/>
                <a:uLnTx/>
                <a:uFillTx/>
                <a:latin typeface="Arial MT"/>
                <a:ea typeface="+mn-ea"/>
                <a:cs typeface="Arial MT"/>
              </a:rPr>
              <a:t> </a:t>
            </a:r>
            <a:r>
              <a:rPr kumimoji="0" b="0" i="0" u="none" strike="noStrike" kern="1200" cap="none" spc="0" normalizeH="0" baseline="0" noProof="0">
                <a:ln>
                  <a:noFill/>
                </a:ln>
                <a:solidFill>
                  <a:srgbClr val="212121"/>
                </a:solidFill>
                <a:effectLst/>
                <a:uLnTx/>
                <a:uFillTx/>
                <a:latin typeface="Arial MT"/>
                <a:ea typeface="+mn-ea"/>
                <a:cs typeface="Arial MT"/>
              </a:rPr>
              <a:t>commands.</a:t>
            </a:r>
            <a:endParaRPr kumimoji="0" b="0" i="0" u="none" strike="noStrike" kern="1200" cap="none" spc="0" normalizeH="0" baseline="0" noProof="0">
              <a:ln>
                <a:noFill/>
              </a:ln>
              <a:solidFill>
                <a:prstClr val="black"/>
              </a:solidFill>
              <a:effectLst/>
              <a:uLnTx/>
              <a:uFillTx/>
              <a:latin typeface="Arial MT"/>
              <a:ea typeface="+mn-ea"/>
              <a:cs typeface="Arial MT"/>
            </a:endParaRPr>
          </a:p>
          <a:p>
            <a:pPr marL="173736" marR="7620" lvl="0" indent="-173736" defTabSz="914400" rtl="0" eaLnBrk="1" fontAlgn="auto" latinLnBrk="0" hangingPunct="1">
              <a:spcBef>
                <a:spcPts val="600"/>
              </a:spcBef>
              <a:spcAft>
                <a:spcPts val="0"/>
              </a:spcAft>
              <a:buClr>
                <a:srgbClr val="223366"/>
              </a:buClr>
              <a:buSzPct val="93333"/>
              <a:buFont typeface="Arial" panose="020B0604020202020204" pitchFamily="34" charset="0"/>
              <a:buChar char="•"/>
              <a:tabLst>
                <a:tab pos="349250" algn="l"/>
              </a:tabLst>
              <a:defRPr/>
            </a:pPr>
            <a:r>
              <a:rPr kumimoji="0" b="0" i="0" u="none" strike="noStrike" kern="1200" cap="none" spc="-5" normalizeH="0" baseline="0" noProof="0">
                <a:ln>
                  <a:noFill/>
                </a:ln>
                <a:solidFill>
                  <a:srgbClr val="212121"/>
                </a:solidFill>
                <a:effectLst/>
                <a:uLnTx/>
                <a:uFillTx/>
                <a:latin typeface="Arial MT"/>
                <a:ea typeface="+mn-ea"/>
                <a:cs typeface="Arial MT"/>
              </a:rPr>
              <a:t>If </a:t>
            </a:r>
            <a:r>
              <a:rPr kumimoji="0" b="0" i="0" u="none" strike="noStrike" kern="1200" cap="none" spc="0" normalizeH="0" baseline="0" noProof="0">
                <a:ln>
                  <a:noFill/>
                </a:ln>
                <a:solidFill>
                  <a:srgbClr val="212121"/>
                </a:solidFill>
                <a:effectLst/>
                <a:uLnTx/>
                <a:uFillTx/>
                <a:latin typeface="Arial MT"/>
                <a:ea typeface="+mn-ea"/>
                <a:cs typeface="Arial MT"/>
              </a:rPr>
              <a:t>you </a:t>
            </a:r>
            <a:r>
              <a:rPr kumimoji="0" b="0" i="0" u="none" strike="noStrike" kern="1200" cap="none" spc="-5" normalizeH="0" baseline="0" noProof="0">
                <a:ln>
                  <a:noFill/>
                </a:ln>
                <a:solidFill>
                  <a:srgbClr val="212121"/>
                </a:solidFill>
                <a:effectLst/>
                <a:uLnTx/>
                <a:uFillTx/>
                <a:latin typeface="Arial MT"/>
                <a:ea typeface="+mn-ea"/>
                <a:cs typeface="Arial MT"/>
              </a:rPr>
              <a:t>are using Ubuntu 16.0 or newer </a:t>
            </a:r>
            <a:r>
              <a:rPr kumimoji="0" b="0" i="0" u="none" strike="noStrike" kern="1200" cap="none" spc="-405" normalizeH="0" baseline="0" noProof="0">
                <a:ln>
                  <a:noFill/>
                </a:ln>
                <a:solidFill>
                  <a:srgbClr val="212121"/>
                </a:solidFill>
                <a:effectLst/>
                <a:uLnTx/>
                <a:uFillTx/>
                <a:latin typeface="Arial MT"/>
                <a:ea typeface="+mn-ea"/>
                <a:cs typeface="Arial MT"/>
              </a:rPr>
              <a:t> </a:t>
            </a:r>
            <a:r>
              <a:rPr kumimoji="0" b="0" i="0" u="none" strike="noStrike" kern="1200" cap="none" spc="0" normalizeH="0" baseline="0" noProof="0">
                <a:ln>
                  <a:noFill/>
                </a:ln>
                <a:solidFill>
                  <a:srgbClr val="212121"/>
                </a:solidFill>
                <a:effectLst/>
                <a:uLnTx/>
                <a:uFillTx/>
                <a:latin typeface="Arial MT"/>
                <a:ea typeface="+mn-ea"/>
                <a:cs typeface="Arial MT"/>
              </a:rPr>
              <a:t>version,</a:t>
            </a:r>
            <a:r>
              <a:rPr kumimoji="0" b="0" i="0" u="none" strike="noStrike" kern="1200" cap="none" spc="5" normalizeH="0" baseline="0" noProof="0">
                <a:ln>
                  <a:noFill/>
                </a:ln>
                <a:solidFill>
                  <a:srgbClr val="212121"/>
                </a:solidFill>
                <a:effectLst/>
                <a:uLnTx/>
                <a:uFillTx/>
                <a:latin typeface="Arial MT"/>
                <a:ea typeface="+mn-ea"/>
                <a:cs typeface="Arial MT"/>
              </a:rPr>
              <a:t> </a:t>
            </a:r>
            <a:r>
              <a:rPr kumimoji="0" b="0" i="0" u="none" strike="noStrike" kern="1200" cap="none" spc="-5" normalizeH="0" baseline="0" noProof="0">
                <a:ln>
                  <a:noFill/>
                </a:ln>
                <a:solidFill>
                  <a:srgbClr val="212121"/>
                </a:solidFill>
                <a:effectLst/>
                <a:uLnTx/>
                <a:uFillTx/>
                <a:latin typeface="Arial MT"/>
                <a:ea typeface="+mn-ea"/>
                <a:cs typeface="Arial MT"/>
              </a:rPr>
              <a:t>then</a:t>
            </a:r>
            <a:r>
              <a:rPr kumimoji="0" b="0" i="0" u="none" strike="noStrike" kern="1200" cap="none" spc="0" normalizeH="0" baseline="0" noProof="0">
                <a:ln>
                  <a:noFill/>
                </a:ln>
                <a:solidFill>
                  <a:srgbClr val="212121"/>
                </a:solidFill>
                <a:effectLst/>
                <a:uLnTx/>
                <a:uFillTx/>
                <a:latin typeface="Arial MT"/>
                <a:ea typeface="+mn-ea"/>
                <a:cs typeface="Arial MT"/>
              </a:rPr>
              <a:t> you</a:t>
            </a:r>
            <a:r>
              <a:rPr kumimoji="0" b="0" i="0" u="none" strike="noStrike" kern="1200" cap="none" spc="5" normalizeH="0" baseline="0" noProof="0">
                <a:ln>
                  <a:noFill/>
                </a:ln>
                <a:solidFill>
                  <a:srgbClr val="212121"/>
                </a:solidFill>
                <a:effectLst/>
                <a:uLnTx/>
                <a:uFillTx/>
                <a:latin typeface="Arial MT"/>
                <a:ea typeface="+mn-ea"/>
                <a:cs typeface="Arial MT"/>
              </a:rPr>
              <a:t> </a:t>
            </a:r>
            <a:r>
              <a:rPr kumimoji="0" b="0" i="0" u="none" strike="noStrike" kern="1200" cap="none" spc="0" normalizeH="0" baseline="0" noProof="0">
                <a:ln>
                  <a:noFill/>
                </a:ln>
                <a:solidFill>
                  <a:srgbClr val="212121"/>
                </a:solidFill>
                <a:effectLst/>
                <a:uLnTx/>
                <a:uFillTx/>
                <a:latin typeface="Arial MT"/>
                <a:ea typeface="+mn-ea"/>
                <a:cs typeface="Arial MT"/>
              </a:rPr>
              <a:t>can</a:t>
            </a:r>
            <a:r>
              <a:rPr kumimoji="0" b="0" i="0" u="none" strike="noStrike" kern="1200" cap="none" spc="5" normalizeH="0" baseline="0" noProof="0">
                <a:ln>
                  <a:noFill/>
                </a:ln>
                <a:solidFill>
                  <a:srgbClr val="212121"/>
                </a:solidFill>
                <a:effectLst/>
                <a:uLnTx/>
                <a:uFillTx/>
                <a:latin typeface="Arial MT"/>
                <a:ea typeface="+mn-ea"/>
                <a:cs typeface="Arial MT"/>
              </a:rPr>
              <a:t> </a:t>
            </a:r>
            <a:r>
              <a:rPr kumimoji="0" b="0" i="0" u="none" strike="noStrike" kern="1200" cap="none" spc="-5" normalizeH="0" baseline="0" noProof="0">
                <a:ln>
                  <a:noFill/>
                </a:ln>
                <a:solidFill>
                  <a:srgbClr val="212121"/>
                </a:solidFill>
                <a:effectLst/>
                <a:uLnTx/>
                <a:uFillTx/>
                <a:latin typeface="Arial MT"/>
                <a:ea typeface="+mn-ea"/>
                <a:cs typeface="Arial MT"/>
              </a:rPr>
              <a:t>easily</a:t>
            </a:r>
            <a:r>
              <a:rPr kumimoji="0" b="0" i="0" u="none" strike="noStrike" kern="1200" cap="none" spc="0" normalizeH="0" baseline="0" noProof="0">
                <a:ln>
                  <a:noFill/>
                </a:ln>
                <a:solidFill>
                  <a:srgbClr val="212121"/>
                </a:solidFill>
                <a:effectLst/>
                <a:uLnTx/>
                <a:uFillTx/>
                <a:latin typeface="Arial MT"/>
                <a:ea typeface="+mn-ea"/>
                <a:cs typeface="Arial MT"/>
              </a:rPr>
              <a:t> </a:t>
            </a:r>
            <a:r>
              <a:rPr kumimoji="0" b="0" i="0" u="none" strike="noStrike" kern="1200" cap="none" spc="-5" normalizeH="0" baseline="0" noProof="0">
                <a:ln>
                  <a:noFill/>
                </a:ln>
                <a:solidFill>
                  <a:srgbClr val="212121"/>
                </a:solidFill>
                <a:effectLst/>
                <a:uLnTx/>
                <a:uFillTx/>
                <a:latin typeface="Arial MT"/>
                <a:ea typeface="+mn-ea"/>
                <a:cs typeface="Arial MT"/>
              </a:rPr>
              <a:t>install </a:t>
            </a:r>
            <a:r>
              <a:rPr kumimoji="0" b="0" i="0" u="none" strike="noStrike" kern="1200" cap="none" spc="0" normalizeH="0" baseline="0" noProof="0">
                <a:ln>
                  <a:noFill/>
                </a:ln>
                <a:solidFill>
                  <a:srgbClr val="212121"/>
                </a:solidFill>
                <a:effectLst/>
                <a:uLnTx/>
                <a:uFillTx/>
                <a:latin typeface="Arial MT"/>
                <a:ea typeface="+mn-ea"/>
                <a:cs typeface="Arial MT"/>
              </a:rPr>
              <a:t> </a:t>
            </a:r>
            <a:r>
              <a:rPr kumimoji="0" b="0" i="0" u="none" strike="noStrike" kern="1200" cap="none" spc="-5" normalizeH="0" baseline="0" noProof="0">
                <a:ln>
                  <a:noFill/>
                </a:ln>
                <a:solidFill>
                  <a:srgbClr val="212121"/>
                </a:solidFill>
                <a:effectLst/>
                <a:uLnTx/>
                <a:uFillTx/>
                <a:latin typeface="Arial MT"/>
                <a:ea typeface="+mn-ea"/>
                <a:cs typeface="Arial MT"/>
              </a:rPr>
              <a:t>Python</a:t>
            </a:r>
            <a:r>
              <a:rPr lang="en-IN" kern="1200" spc="370">
                <a:solidFill>
                  <a:srgbClr val="212121"/>
                </a:solidFill>
                <a:latin typeface="Arial MT"/>
                <a:ea typeface="+mn-ea"/>
                <a:cs typeface="Arial MT"/>
              </a:rPr>
              <a:t> </a:t>
            </a:r>
            <a:r>
              <a:rPr kumimoji="0" b="0" i="0" u="none" strike="noStrike" kern="1200" cap="none" spc="-5" normalizeH="0" baseline="0" noProof="0">
                <a:ln>
                  <a:noFill/>
                </a:ln>
                <a:solidFill>
                  <a:srgbClr val="212121"/>
                </a:solidFill>
                <a:effectLst/>
                <a:uLnTx/>
                <a:uFillTx/>
                <a:latin typeface="Arial MT"/>
                <a:ea typeface="+mn-ea"/>
                <a:cs typeface="Arial MT"/>
              </a:rPr>
              <a:t>3.6</a:t>
            </a:r>
            <a:r>
              <a:rPr kumimoji="0" b="0" i="0" u="none" strike="noStrike" kern="1200" cap="none" spc="375" normalizeH="0" baseline="0" noProof="0">
                <a:ln>
                  <a:noFill/>
                </a:ln>
                <a:solidFill>
                  <a:srgbClr val="212121"/>
                </a:solidFill>
                <a:effectLst/>
                <a:uLnTx/>
                <a:uFillTx/>
                <a:latin typeface="Arial MT"/>
                <a:ea typeface="+mn-ea"/>
                <a:cs typeface="Arial MT"/>
              </a:rPr>
              <a:t> </a:t>
            </a:r>
            <a:r>
              <a:rPr kumimoji="0" b="0" i="0" u="none" strike="noStrike" kern="1200" cap="none" spc="-5" normalizeH="0" baseline="0" noProof="0">
                <a:ln>
                  <a:noFill/>
                </a:ln>
                <a:solidFill>
                  <a:srgbClr val="212121"/>
                </a:solidFill>
                <a:effectLst/>
                <a:uLnTx/>
                <a:uFillTx/>
                <a:latin typeface="Arial MT"/>
                <a:ea typeface="+mn-ea"/>
                <a:cs typeface="Arial MT"/>
              </a:rPr>
              <a:t>or</a:t>
            </a:r>
            <a:r>
              <a:rPr lang="en-IN" kern="1200" spc="375">
                <a:solidFill>
                  <a:srgbClr val="212121"/>
                </a:solidFill>
                <a:latin typeface="Arial MT"/>
                <a:ea typeface="+mn-ea"/>
                <a:cs typeface="Arial MT"/>
              </a:rPr>
              <a:t> </a:t>
            </a:r>
            <a:r>
              <a:rPr kumimoji="0" b="0" i="0" u="none" strike="noStrike" kern="1200" cap="none" spc="-5" normalizeH="0" baseline="0" noProof="0">
                <a:ln>
                  <a:noFill/>
                </a:ln>
                <a:solidFill>
                  <a:srgbClr val="212121"/>
                </a:solidFill>
                <a:effectLst/>
                <a:uLnTx/>
                <a:uFillTx/>
                <a:latin typeface="Arial MT"/>
                <a:ea typeface="+mn-ea"/>
                <a:cs typeface="Arial MT"/>
              </a:rPr>
              <a:t>Python</a:t>
            </a:r>
            <a:r>
              <a:rPr lang="en-IN" kern="1200" spc="370">
                <a:solidFill>
                  <a:srgbClr val="212121"/>
                </a:solidFill>
                <a:latin typeface="Arial MT"/>
                <a:ea typeface="+mn-ea"/>
                <a:cs typeface="Arial MT"/>
              </a:rPr>
              <a:t> </a:t>
            </a:r>
            <a:r>
              <a:rPr kumimoji="0" b="0" i="0" u="none" strike="noStrike" kern="1200" cap="none" spc="-5" normalizeH="0" baseline="0" noProof="0">
                <a:ln>
                  <a:noFill/>
                </a:ln>
                <a:solidFill>
                  <a:srgbClr val="212121"/>
                </a:solidFill>
                <a:effectLst/>
                <a:uLnTx/>
                <a:uFillTx/>
                <a:latin typeface="Arial MT"/>
                <a:ea typeface="+mn-ea"/>
                <a:cs typeface="Arial MT"/>
              </a:rPr>
              <a:t>2.7</a:t>
            </a:r>
            <a:r>
              <a:rPr kumimoji="0" b="0" i="0" u="none" strike="noStrike" kern="1200" cap="none" spc="375" normalizeH="0" baseline="0" noProof="0">
                <a:ln>
                  <a:noFill/>
                </a:ln>
                <a:solidFill>
                  <a:srgbClr val="212121"/>
                </a:solidFill>
                <a:effectLst/>
                <a:uLnTx/>
                <a:uFillTx/>
                <a:latin typeface="Arial MT"/>
                <a:ea typeface="+mn-ea"/>
                <a:cs typeface="Arial MT"/>
              </a:rPr>
              <a:t> </a:t>
            </a:r>
            <a:r>
              <a:rPr kumimoji="0" b="0" i="0" u="none" strike="noStrike" kern="1200" cap="none" spc="-5" normalizeH="0" baseline="0" noProof="0">
                <a:ln>
                  <a:noFill/>
                </a:ln>
                <a:solidFill>
                  <a:srgbClr val="212121"/>
                </a:solidFill>
                <a:effectLst/>
                <a:uLnTx/>
                <a:uFillTx/>
                <a:latin typeface="Arial MT"/>
                <a:ea typeface="+mn-ea"/>
                <a:cs typeface="Arial MT"/>
              </a:rPr>
              <a:t>by</a:t>
            </a:r>
            <a:r>
              <a:rPr kumimoji="0" b="0" i="0" u="none" strike="noStrike" kern="1200" cap="none" spc="375" normalizeH="0" baseline="0" noProof="0">
                <a:ln>
                  <a:noFill/>
                </a:ln>
                <a:solidFill>
                  <a:srgbClr val="212121"/>
                </a:solidFill>
                <a:effectLst/>
                <a:uLnTx/>
                <a:uFillTx/>
                <a:latin typeface="Arial MT"/>
                <a:ea typeface="+mn-ea"/>
                <a:cs typeface="Arial MT"/>
              </a:rPr>
              <a:t> </a:t>
            </a:r>
            <a:r>
              <a:rPr kumimoji="0" b="0" i="0" u="none" strike="noStrike" kern="1200" cap="none" spc="-5" normalizeH="0" baseline="0" noProof="0">
                <a:ln>
                  <a:noFill/>
                </a:ln>
                <a:solidFill>
                  <a:srgbClr val="212121"/>
                </a:solidFill>
                <a:effectLst/>
                <a:uLnTx/>
                <a:uFillTx/>
                <a:latin typeface="Arial MT"/>
                <a:ea typeface="+mn-ea"/>
                <a:cs typeface="Arial MT"/>
              </a:rPr>
              <a:t>typing </a:t>
            </a:r>
            <a:r>
              <a:rPr kumimoji="0" b="0" i="0" u="none" strike="noStrike" kern="1200" cap="none" spc="-405" normalizeH="0" baseline="0" noProof="0">
                <a:ln>
                  <a:noFill/>
                </a:ln>
                <a:solidFill>
                  <a:srgbClr val="212121"/>
                </a:solidFill>
                <a:effectLst/>
                <a:uLnTx/>
                <a:uFillTx/>
                <a:latin typeface="Arial MT"/>
                <a:ea typeface="+mn-ea"/>
                <a:cs typeface="Arial MT"/>
              </a:rPr>
              <a:t> </a:t>
            </a:r>
            <a:r>
              <a:rPr kumimoji="0" b="0" i="0" u="none" strike="noStrike" kern="1200" cap="none" spc="-5" normalizeH="0" baseline="0" noProof="0">
                <a:ln>
                  <a:noFill/>
                </a:ln>
                <a:solidFill>
                  <a:srgbClr val="212121"/>
                </a:solidFill>
                <a:effectLst/>
                <a:uLnTx/>
                <a:uFillTx/>
                <a:latin typeface="Arial MT"/>
                <a:ea typeface="+mn-ea"/>
                <a:cs typeface="Arial MT"/>
              </a:rPr>
              <a:t>the</a:t>
            </a:r>
            <a:r>
              <a:rPr kumimoji="0" b="0" i="0" u="none" strike="noStrike" kern="1200" cap="none" spc="-10" normalizeH="0" baseline="0" noProof="0">
                <a:ln>
                  <a:noFill/>
                </a:ln>
                <a:solidFill>
                  <a:srgbClr val="212121"/>
                </a:solidFill>
                <a:effectLst/>
                <a:uLnTx/>
                <a:uFillTx/>
                <a:latin typeface="Arial MT"/>
                <a:ea typeface="+mn-ea"/>
                <a:cs typeface="Arial MT"/>
              </a:rPr>
              <a:t> </a:t>
            </a:r>
            <a:r>
              <a:rPr kumimoji="0" b="0" i="0" u="none" strike="noStrike" kern="1200" cap="none" spc="-5" normalizeH="0" baseline="0" noProof="0">
                <a:ln>
                  <a:noFill/>
                </a:ln>
                <a:solidFill>
                  <a:srgbClr val="212121"/>
                </a:solidFill>
                <a:effectLst/>
                <a:uLnTx/>
                <a:uFillTx/>
                <a:latin typeface="Arial MT"/>
                <a:ea typeface="+mn-ea"/>
                <a:cs typeface="Arial MT"/>
              </a:rPr>
              <a:t>following</a:t>
            </a:r>
            <a:r>
              <a:rPr kumimoji="0" b="0" i="0" u="none" strike="noStrike" kern="1200" cap="none" spc="-10" normalizeH="0" baseline="0" noProof="0">
                <a:ln>
                  <a:noFill/>
                </a:ln>
                <a:solidFill>
                  <a:srgbClr val="212121"/>
                </a:solidFill>
                <a:effectLst/>
                <a:uLnTx/>
                <a:uFillTx/>
                <a:latin typeface="Arial MT"/>
                <a:ea typeface="+mn-ea"/>
                <a:cs typeface="Arial MT"/>
              </a:rPr>
              <a:t> </a:t>
            </a:r>
            <a:r>
              <a:rPr kumimoji="0" b="0" i="0" u="none" strike="noStrike" kern="1200" cap="none" spc="0" normalizeH="0" baseline="0" noProof="0">
                <a:ln>
                  <a:noFill/>
                </a:ln>
                <a:solidFill>
                  <a:srgbClr val="212121"/>
                </a:solidFill>
                <a:effectLst/>
                <a:uLnTx/>
                <a:uFillTx/>
                <a:latin typeface="Arial MT"/>
                <a:ea typeface="+mn-ea"/>
                <a:cs typeface="Arial MT"/>
              </a:rPr>
              <a:t>commands</a:t>
            </a:r>
            <a:endParaRPr kumimoji="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3" cstate="print"/>
          <a:stretch>
            <a:fillRect/>
          </a:stretch>
        </p:blipFill>
        <p:spPr>
          <a:xfrm>
            <a:off x="4816367" y="1647301"/>
            <a:ext cx="4059621" cy="1778326"/>
          </a:xfrm>
          <a:prstGeom prst="rect">
            <a:avLst/>
          </a:prstGeom>
        </p:spPr>
      </p:pic>
    </p:spTree>
    <p:extLst>
      <p:ext uri="{BB962C8B-B14F-4D97-AF65-F5344CB8AC3E}">
        <p14:creationId xmlns:p14="http://schemas.microsoft.com/office/powerpoint/2010/main" val="12800869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0564" y="775581"/>
            <a:ext cx="2154555" cy="259045"/>
          </a:xfrm>
          <a:prstGeom prst="rect">
            <a:avLst/>
          </a:prstGeom>
        </p:spPr>
        <p:txBody>
          <a:bodyPr vert="horz" wrap="square" lIns="0" tIns="12700" rIns="0" bIns="0" rtlCol="0">
            <a:spAutoFit/>
          </a:bodyPr>
          <a:lstStyle/>
          <a:p>
            <a:pPr marL="12700">
              <a:lnSpc>
                <a:spcPct val="100000"/>
              </a:lnSpc>
              <a:spcBef>
                <a:spcPts val="100"/>
              </a:spcBef>
            </a:pPr>
            <a:r>
              <a:rPr sz="1600" b="1" spc="-5">
                <a:solidFill>
                  <a:srgbClr val="223366"/>
                </a:solidFill>
                <a:latin typeface="+mj-lt"/>
              </a:rPr>
              <a:t>Setting</a:t>
            </a:r>
            <a:r>
              <a:rPr sz="1600" b="1" spc="-55">
                <a:solidFill>
                  <a:srgbClr val="223366"/>
                </a:solidFill>
                <a:latin typeface="+mj-lt"/>
              </a:rPr>
              <a:t> </a:t>
            </a:r>
            <a:r>
              <a:rPr sz="1600" b="1" spc="-5">
                <a:solidFill>
                  <a:srgbClr val="223366"/>
                </a:solidFill>
                <a:latin typeface="+mj-lt"/>
              </a:rPr>
              <a:t>Up</a:t>
            </a:r>
            <a:r>
              <a:rPr sz="1600" b="1" spc="-45">
                <a:solidFill>
                  <a:srgbClr val="223366"/>
                </a:solidFill>
                <a:latin typeface="+mj-lt"/>
              </a:rPr>
              <a:t> </a:t>
            </a:r>
            <a:r>
              <a:rPr sz="1600" b="1" spc="-5">
                <a:solidFill>
                  <a:srgbClr val="223366"/>
                </a:solidFill>
                <a:latin typeface="+mj-lt"/>
              </a:rPr>
              <a:t>Path</a:t>
            </a:r>
          </a:p>
        </p:txBody>
      </p:sp>
      <p:sp>
        <p:nvSpPr>
          <p:cNvPr id="3" name="object 3"/>
          <p:cNvSpPr txBox="1"/>
          <p:nvPr/>
        </p:nvSpPr>
        <p:spPr>
          <a:xfrm>
            <a:off x="-26376" y="1069794"/>
            <a:ext cx="3359692" cy="214995"/>
          </a:xfrm>
          <a:prstGeom prst="rect">
            <a:avLst/>
          </a:prstGeom>
        </p:spPr>
        <p:txBody>
          <a:bodyPr vert="horz" wrap="square" lIns="0" tIns="10795" rIns="0" bIns="0" rtlCol="0">
            <a:spAutoFit/>
          </a:bodyPr>
          <a:lstStyle/>
          <a:p>
            <a:pPr marL="1296670" marR="5080" lvl="0" indent="-1042669" defTabSz="914400" rtl="0" eaLnBrk="1" fontAlgn="auto" latinLnBrk="0" hangingPunct="1">
              <a:lnSpc>
                <a:spcPct val="100699"/>
              </a:lnSpc>
              <a:spcBef>
                <a:spcPts val="85"/>
              </a:spcBef>
              <a:spcAft>
                <a:spcPts val="0"/>
              </a:spcAft>
              <a:buClrTx/>
              <a:buSzTx/>
              <a:buFontTx/>
              <a:buNone/>
              <a:tabLst/>
              <a:defRPr/>
            </a:pPr>
            <a:r>
              <a:rPr kumimoji="0" b="0" i="0" u="none" strike="noStrike" kern="1200" cap="none" spc="-5" normalizeH="0" baseline="0" noProof="0">
                <a:ln>
                  <a:noFill/>
                </a:ln>
                <a:solidFill>
                  <a:schemeClr val="tx1"/>
                </a:solidFill>
                <a:effectLst/>
                <a:uLnTx/>
                <a:uFillTx/>
                <a:latin typeface="+mj-lt"/>
                <a:ea typeface="+mn-ea"/>
                <a:cs typeface="Arial MT"/>
              </a:rPr>
              <a:t>Installation</a:t>
            </a:r>
            <a:r>
              <a:rPr kumimoji="0" b="0" i="0" u="none" strike="noStrike" kern="1200" cap="none" spc="-25" normalizeH="0" baseline="0" noProof="0">
                <a:ln>
                  <a:noFill/>
                </a:ln>
                <a:solidFill>
                  <a:schemeClr val="tx1"/>
                </a:solidFill>
                <a:effectLst/>
                <a:uLnTx/>
                <a:uFillTx/>
                <a:latin typeface="+mj-lt"/>
                <a:ea typeface="+mn-ea"/>
                <a:cs typeface="Arial MT"/>
              </a:rPr>
              <a:t> </a:t>
            </a:r>
            <a:r>
              <a:rPr kumimoji="0" b="0" i="0" u="none" strike="noStrike" kern="1200" cap="none" spc="-5" normalizeH="0" baseline="0" noProof="0">
                <a:ln>
                  <a:noFill/>
                </a:ln>
                <a:solidFill>
                  <a:schemeClr val="tx1"/>
                </a:solidFill>
                <a:effectLst/>
                <a:uLnTx/>
                <a:uFillTx/>
                <a:latin typeface="+mj-lt"/>
                <a:ea typeface="+mn-ea"/>
                <a:cs typeface="Arial MT"/>
              </a:rPr>
              <a:t>of</a:t>
            </a:r>
            <a:r>
              <a:rPr kumimoji="0" b="0" i="0" u="none" strike="noStrike" kern="1200" cap="none" spc="-25" normalizeH="0" baseline="0" noProof="0">
                <a:ln>
                  <a:noFill/>
                </a:ln>
                <a:solidFill>
                  <a:schemeClr val="tx1"/>
                </a:solidFill>
                <a:effectLst/>
                <a:uLnTx/>
                <a:uFillTx/>
                <a:latin typeface="+mj-lt"/>
                <a:ea typeface="+mn-ea"/>
                <a:cs typeface="Arial MT"/>
              </a:rPr>
              <a:t> </a:t>
            </a:r>
            <a:r>
              <a:rPr kumimoji="0" b="0" i="0" u="none" strike="noStrike" kern="1200" cap="none" spc="-5" normalizeH="0" baseline="0" noProof="0">
                <a:ln>
                  <a:noFill/>
                </a:ln>
                <a:solidFill>
                  <a:schemeClr val="tx1"/>
                </a:solidFill>
                <a:effectLst/>
                <a:uLnTx/>
                <a:uFillTx/>
                <a:latin typeface="+mj-lt"/>
                <a:ea typeface="+mn-ea"/>
                <a:cs typeface="Arial MT"/>
              </a:rPr>
              <a:t>Python</a:t>
            </a:r>
            <a:r>
              <a:rPr kumimoji="0" b="0" i="0" u="none" strike="noStrike" kern="1200" cap="none" spc="-30" normalizeH="0" baseline="0" noProof="0">
                <a:ln>
                  <a:noFill/>
                </a:ln>
                <a:solidFill>
                  <a:schemeClr val="tx1"/>
                </a:solidFill>
                <a:effectLst/>
                <a:uLnTx/>
                <a:uFillTx/>
                <a:latin typeface="+mj-lt"/>
                <a:ea typeface="+mn-ea"/>
                <a:cs typeface="Arial MT"/>
              </a:rPr>
              <a:t> </a:t>
            </a:r>
            <a:r>
              <a:rPr kumimoji="0" b="0" i="0" u="none" strike="noStrike" kern="1200" cap="none" spc="-5" normalizeH="0" baseline="0" noProof="0">
                <a:ln>
                  <a:noFill/>
                </a:ln>
                <a:solidFill>
                  <a:schemeClr val="tx1"/>
                </a:solidFill>
                <a:effectLst/>
                <a:uLnTx/>
                <a:uFillTx/>
                <a:latin typeface="+mj-lt"/>
                <a:ea typeface="+mn-ea"/>
                <a:cs typeface="Arial MT"/>
              </a:rPr>
              <a:t>in</a:t>
            </a:r>
            <a:r>
              <a:rPr kumimoji="0" b="0" i="0" u="none" strike="noStrike" kern="1200" cap="none" spc="-25" normalizeH="0" baseline="0" noProof="0">
                <a:ln>
                  <a:noFill/>
                </a:ln>
                <a:solidFill>
                  <a:schemeClr val="tx1"/>
                </a:solidFill>
                <a:effectLst/>
                <a:uLnTx/>
                <a:uFillTx/>
                <a:latin typeface="+mj-lt"/>
                <a:ea typeface="+mn-ea"/>
                <a:cs typeface="Arial MT"/>
              </a:rPr>
              <a:t> </a:t>
            </a:r>
            <a:r>
              <a:rPr kumimoji="0" b="0" i="0" u="none" strike="noStrike" kern="1200" cap="none" spc="-5" normalizeH="0" baseline="0" noProof="0">
                <a:ln>
                  <a:noFill/>
                </a:ln>
                <a:solidFill>
                  <a:schemeClr val="tx1"/>
                </a:solidFill>
                <a:effectLst/>
                <a:uLnTx/>
                <a:uFillTx/>
                <a:latin typeface="+mj-lt"/>
                <a:ea typeface="+mn-ea"/>
                <a:cs typeface="Arial MT"/>
              </a:rPr>
              <a:t>Linux </a:t>
            </a:r>
            <a:r>
              <a:rPr kumimoji="0" b="0" i="0" u="none" strike="noStrike" kern="1200" cap="none" spc="-484" normalizeH="0" baseline="0" noProof="0">
                <a:ln>
                  <a:noFill/>
                </a:ln>
                <a:solidFill>
                  <a:schemeClr val="tx1"/>
                </a:solidFill>
                <a:effectLst/>
                <a:uLnTx/>
                <a:uFillTx/>
                <a:latin typeface="+mj-lt"/>
                <a:ea typeface="+mn-ea"/>
                <a:cs typeface="Arial MT"/>
              </a:rPr>
              <a:t> </a:t>
            </a:r>
            <a:r>
              <a:rPr kumimoji="0" b="0" i="0" u="none" strike="noStrike" kern="1200" cap="none" spc="0" normalizeH="0" baseline="0" noProof="0">
                <a:ln>
                  <a:noFill/>
                </a:ln>
                <a:solidFill>
                  <a:schemeClr val="tx1"/>
                </a:solidFill>
                <a:effectLst/>
                <a:uLnTx/>
                <a:uFillTx/>
                <a:latin typeface="+mj-lt"/>
                <a:ea typeface="+mn-ea"/>
                <a:cs typeface="Arial MT"/>
              </a:rPr>
              <a:t>(Contd..)</a:t>
            </a:r>
          </a:p>
        </p:txBody>
      </p:sp>
      <p:pic>
        <p:nvPicPr>
          <p:cNvPr id="4" name="object 4"/>
          <p:cNvPicPr/>
          <p:nvPr/>
        </p:nvPicPr>
        <p:blipFill rotWithShape="1">
          <a:blip r:embed="rId3" cstate="print"/>
          <a:srcRect b="41374"/>
          <a:stretch/>
        </p:blipFill>
        <p:spPr>
          <a:xfrm>
            <a:off x="4641126" y="1173916"/>
            <a:ext cx="4437900" cy="1395548"/>
          </a:xfrm>
          <a:prstGeom prst="rect">
            <a:avLst/>
          </a:prstGeom>
        </p:spPr>
      </p:pic>
      <p:sp>
        <p:nvSpPr>
          <p:cNvPr id="6" name="TextBox 5">
            <a:extLst>
              <a:ext uri="{FF2B5EF4-FFF2-40B4-BE49-F238E27FC236}">
                <a16:creationId xmlns:a16="http://schemas.microsoft.com/office/drawing/2014/main" id="{5AEE56BE-5695-DFB1-9A9B-29F640C8DB61}"/>
              </a:ext>
            </a:extLst>
          </p:cNvPr>
          <p:cNvSpPr txBox="1"/>
          <p:nvPr/>
        </p:nvSpPr>
        <p:spPr>
          <a:xfrm>
            <a:off x="147271" y="1479143"/>
            <a:ext cx="3061921" cy="2185214"/>
          </a:xfrm>
          <a:prstGeom prst="rect">
            <a:avLst/>
          </a:prstGeom>
          <a:noFill/>
        </p:spPr>
        <p:txBody>
          <a:bodyPr wrap="square">
            <a:spAutoFit/>
          </a:bodyPr>
          <a:lstStyle/>
          <a:p>
            <a:pPr marL="12700" marR="0" lvl="0" indent="0" algn="l" defTabSz="914400" rtl="0" eaLnBrk="1" fontAlgn="auto" latinLnBrk="0" hangingPunct="1">
              <a:lnSpc>
                <a:spcPct val="100000"/>
              </a:lnSpc>
              <a:spcBef>
                <a:spcPts val="1425"/>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MT"/>
                <a:ea typeface="+mn-ea"/>
                <a:cs typeface="Arial MT"/>
              </a:rPr>
              <a:t>$</a:t>
            </a:r>
            <a:r>
              <a:rPr kumimoji="0" lang="en-US" sz="1400" b="0" i="0" u="none" strike="noStrike" kern="1200" cap="none" spc="-30" normalizeH="0" baseline="0" noProof="0">
                <a:ln>
                  <a:noFill/>
                </a:ln>
                <a:solidFill>
                  <a:prstClr val="black"/>
                </a:solidFill>
                <a:effectLst/>
                <a:uLnTx/>
                <a:uFillTx/>
                <a:latin typeface="Arial MT"/>
                <a:ea typeface="+mn-ea"/>
                <a:cs typeface="Arial MT"/>
              </a:rPr>
              <a:t> </a:t>
            </a:r>
            <a:r>
              <a:rPr kumimoji="0" lang="en-US" sz="1400" b="0" i="0" u="none" strike="noStrike" kern="1200" cap="none" spc="0" normalizeH="0" baseline="0" noProof="0" err="1">
                <a:ln>
                  <a:noFill/>
                </a:ln>
                <a:solidFill>
                  <a:prstClr val="black"/>
                </a:solidFill>
                <a:effectLst/>
                <a:uLnTx/>
                <a:uFillTx/>
                <a:latin typeface="Arial MT"/>
                <a:ea typeface="+mn-ea"/>
                <a:cs typeface="Arial MT"/>
              </a:rPr>
              <a:t>sudo</a:t>
            </a:r>
            <a:r>
              <a:rPr kumimoji="0" lang="en-US" sz="1400" b="0" i="0" u="none" strike="noStrike" kern="1200" cap="none" spc="-30" normalizeH="0" baseline="0" noProof="0">
                <a:ln>
                  <a:noFill/>
                </a:ln>
                <a:solidFill>
                  <a:prstClr val="black"/>
                </a:solidFill>
                <a:effectLst/>
                <a:uLnTx/>
                <a:uFillTx/>
                <a:latin typeface="Arial MT"/>
                <a:ea typeface="+mn-ea"/>
                <a:cs typeface="Arial MT"/>
              </a:rPr>
              <a:t> </a:t>
            </a:r>
            <a:r>
              <a:rPr kumimoji="0" lang="en-US" sz="1400" b="0" i="0" u="none" strike="noStrike" kern="1200" cap="none" spc="-5" normalizeH="0" baseline="0" noProof="0">
                <a:ln>
                  <a:noFill/>
                </a:ln>
                <a:solidFill>
                  <a:prstClr val="black"/>
                </a:solidFill>
                <a:effectLst/>
                <a:uLnTx/>
                <a:uFillTx/>
                <a:latin typeface="Arial MT"/>
                <a:ea typeface="+mn-ea"/>
                <a:cs typeface="Arial MT"/>
              </a:rPr>
              <a:t>apt-get</a:t>
            </a:r>
            <a:r>
              <a:rPr kumimoji="0" lang="en-US" sz="1400" b="0" i="0" u="none" strike="noStrike" kern="1200" cap="none" spc="-25" normalizeH="0" baseline="0" noProof="0">
                <a:ln>
                  <a:noFill/>
                </a:ln>
                <a:solidFill>
                  <a:prstClr val="black"/>
                </a:solidFill>
                <a:effectLst/>
                <a:uLnTx/>
                <a:uFillTx/>
                <a:latin typeface="Arial MT"/>
                <a:ea typeface="+mn-ea"/>
                <a:cs typeface="Arial MT"/>
              </a:rPr>
              <a:t> </a:t>
            </a:r>
            <a:r>
              <a:rPr kumimoji="0" lang="en-US" sz="1400" b="0" i="0" u="none" strike="noStrike" kern="1200" cap="none" spc="-5" normalizeH="0" baseline="0" noProof="0">
                <a:ln>
                  <a:noFill/>
                </a:ln>
                <a:solidFill>
                  <a:prstClr val="black"/>
                </a:solidFill>
                <a:effectLst/>
                <a:uLnTx/>
                <a:uFillTx/>
                <a:latin typeface="Arial MT"/>
                <a:ea typeface="+mn-ea"/>
                <a:cs typeface="Arial MT"/>
              </a:rPr>
              <a:t>update</a:t>
            </a:r>
            <a:endParaRPr kumimoji="0" lang="en-US" sz="140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35"/>
              </a:spcBef>
              <a:spcAft>
                <a:spcPts val="0"/>
              </a:spcAft>
              <a:buClrTx/>
              <a:buSzTx/>
              <a:buFontTx/>
              <a:buNone/>
              <a:tabLst/>
              <a:defRPr/>
            </a:pPr>
            <a:endParaRPr kumimoji="0" lang="en-US" sz="125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MT"/>
                <a:ea typeface="+mn-ea"/>
                <a:cs typeface="Arial MT"/>
              </a:rPr>
              <a:t>$</a:t>
            </a:r>
            <a:r>
              <a:rPr kumimoji="0" lang="en-US" sz="1400" b="0" i="0" u="none" strike="noStrike" kern="1200" cap="none" spc="-25" normalizeH="0" baseline="0" noProof="0">
                <a:ln>
                  <a:noFill/>
                </a:ln>
                <a:solidFill>
                  <a:prstClr val="black"/>
                </a:solidFill>
                <a:effectLst/>
                <a:uLnTx/>
                <a:uFillTx/>
                <a:latin typeface="Arial MT"/>
                <a:ea typeface="+mn-ea"/>
                <a:cs typeface="Arial MT"/>
              </a:rPr>
              <a:t> </a:t>
            </a:r>
            <a:r>
              <a:rPr kumimoji="0" lang="en-US" sz="1400" b="0" i="0" u="none" strike="noStrike" kern="1200" cap="none" spc="0" normalizeH="0" baseline="0" noProof="0" err="1">
                <a:ln>
                  <a:noFill/>
                </a:ln>
                <a:solidFill>
                  <a:prstClr val="black"/>
                </a:solidFill>
                <a:effectLst/>
                <a:uLnTx/>
                <a:uFillTx/>
                <a:latin typeface="Arial MT"/>
                <a:ea typeface="+mn-ea"/>
                <a:cs typeface="Arial MT"/>
              </a:rPr>
              <a:t>sudo</a:t>
            </a:r>
            <a:r>
              <a:rPr kumimoji="0" lang="en-US" sz="1400" b="0" i="0" u="none" strike="noStrike" kern="1200" cap="none" spc="-20" normalizeH="0" baseline="0" noProof="0">
                <a:ln>
                  <a:noFill/>
                </a:ln>
                <a:solidFill>
                  <a:prstClr val="black"/>
                </a:solidFill>
                <a:effectLst/>
                <a:uLnTx/>
                <a:uFillTx/>
                <a:latin typeface="Arial MT"/>
                <a:ea typeface="+mn-ea"/>
                <a:cs typeface="Arial MT"/>
              </a:rPr>
              <a:t> </a:t>
            </a:r>
            <a:r>
              <a:rPr kumimoji="0" lang="en-US" sz="1400" b="0" i="0" u="none" strike="noStrike" kern="1200" cap="none" spc="-5" normalizeH="0" baseline="0" noProof="0">
                <a:ln>
                  <a:noFill/>
                </a:ln>
                <a:solidFill>
                  <a:prstClr val="black"/>
                </a:solidFill>
                <a:effectLst/>
                <a:uLnTx/>
                <a:uFillTx/>
                <a:latin typeface="Arial MT"/>
                <a:ea typeface="+mn-ea"/>
                <a:cs typeface="Arial MT"/>
              </a:rPr>
              <a:t>apt-get</a:t>
            </a:r>
            <a:r>
              <a:rPr kumimoji="0" lang="en-US" sz="1400" b="0" i="0" u="none" strike="noStrike" kern="1200" cap="none" spc="-25" normalizeH="0" baseline="0" noProof="0">
                <a:ln>
                  <a:noFill/>
                </a:ln>
                <a:solidFill>
                  <a:prstClr val="black"/>
                </a:solidFill>
                <a:effectLst/>
                <a:uLnTx/>
                <a:uFillTx/>
                <a:latin typeface="Arial MT"/>
                <a:ea typeface="+mn-ea"/>
                <a:cs typeface="Arial MT"/>
              </a:rPr>
              <a:t> </a:t>
            </a:r>
            <a:r>
              <a:rPr kumimoji="0" lang="en-US" sz="1400" b="0" i="0" u="none" strike="noStrike" kern="1200" cap="none" spc="-5" normalizeH="0" baseline="0" noProof="0">
                <a:ln>
                  <a:noFill/>
                </a:ln>
                <a:solidFill>
                  <a:prstClr val="black"/>
                </a:solidFill>
                <a:effectLst/>
                <a:uLnTx/>
                <a:uFillTx/>
                <a:latin typeface="Arial MT"/>
                <a:ea typeface="+mn-ea"/>
                <a:cs typeface="Arial MT"/>
              </a:rPr>
              <a:t>install</a:t>
            </a:r>
            <a:r>
              <a:rPr kumimoji="0" lang="en-US" sz="1400" b="0" i="0" u="none" strike="noStrike" kern="1200" cap="none" spc="-20" normalizeH="0" baseline="0" noProof="0">
                <a:ln>
                  <a:noFill/>
                </a:ln>
                <a:solidFill>
                  <a:prstClr val="black"/>
                </a:solidFill>
                <a:effectLst/>
                <a:uLnTx/>
                <a:uFillTx/>
                <a:latin typeface="Arial MT"/>
                <a:ea typeface="+mn-ea"/>
                <a:cs typeface="Arial MT"/>
              </a:rPr>
              <a:t> </a:t>
            </a:r>
            <a:r>
              <a:rPr kumimoji="0" lang="en-US" sz="1400" b="0" i="0" u="none" strike="noStrike" kern="1200" cap="none" spc="-5" normalizeH="0" baseline="0" noProof="0">
                <a:ln>
                  <a:noFill/>
                </a:ln>
                <a:solidFill>
                  <a:prstClr val="black"/>
                </a:solidFill>
                <a:effectLst/>
                <a:uLnTx/>
                <a:uFillTx/>
                <a:latin typeface="Arial MT"/>
                <a:ea typeface="+mn-ea"/>
                <a:cs typeface="Arial MT"/>
              </a:rPr>
              <a:t>python3</a:t>
            </a:r>
            <a:endParaRPr kumimoji="0" lang="en-US" sz="140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30"/>
              </a:spcBef>
              <a:spcAft>
                <a:spcPts val="0"/>
              </a:spcAft>
              <a:buClrTx/>
              <a:buSzTx/>
              <a:buFontTx/>
              <a:buNone/>
              <a:tabLst/>
              <a:defRPr/>
            </a:pPr>
            <a:endParaRPr kumimoji="0" lang="en-US" sz="1250" b="0" i="0" u="none" strike="noStrike" kern="1200" cap="none" spc="0" normalizeH="0" baseline="0" noProof="0">
              <a:ln>
                <a:noFill/>
              </a:ln>
              <a:solidFill>
                <a:prstClr val="black"/>
              </a:solidFill>
              <a:effectLst/>
              <a:uLnTx/>
              <a:uFillTx/>
              <a:latin typeface="Arial MT"/>
              <a:ea typeface="+mn-ea"/>
              <a:cs typeface="Arial MT"/>
            </a:endParaRPr>
          </a:p>
          <a:p>
            <a:pPr marL="46990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5" normalizeH="0" baseline="0" noProof="0">
                <a:ln>
                  <a:noFill/>
                </a:ln>
                <a:solidFill>
                  <a:prstClr val="black"/>
                </a:solidFill>
                <a:effectLst/>
                <a:uLnTx/>
                <a:uFillTx/>
                <a:latin typeface="Arial"/>
                <a:ea typeface="+mn-ea"/>
                <a:cs typeface="Arial"/>
              </a:rPr>
              <a:t>or</a:t>
            </a:r>
            <a:endParaRPr kumimoji="0" lang="en-US" sz="1400" b="0" i="0" u="none" strike="noStrike" kern="1200" cap="none" spc="0" normalizeH="0" baseline="0" noProof="0">
              <a:ln>
                <a:noFill/>
              </a:ln>
              <a:solidFill>
                <a:prstClr val="black"/>
              </a:solidFill>
              <a:effectLst/>
              <a:uLnTx/>
              <a:uFillTx/>
              <a:latin typeface="Arial"/>
              <a:ea typeface="+mn-ea"/>
              <a:cs typeface="Arial"/>
            </a:endParaRPr>
          </a:p>
          <a:p>
            <a:pPr marL="0" marR="0" lvl="0" indent="0" algn="l" defTabSz="914400" rtl="0" eaLnBrk="1" fontAlgn="auto" latinLnBrk="0" hangingPunct="1">
              <a:lnSpc>
                <a:spcPct val="100000"/>
              </a:lnSpc>
              <a:spcBef>
                <a:spcPts val="15"/>
              </a:spcBef>
              <a:spcAft>
                <a:spcPts val="0"/>
              </a:spcAft>
              <a:buClrTx/>
              <a:buSzTx/>
              <a:buFontTx/>
              <a:buNone/>
              <a:tabLst/>
              <a:defRPr/>
            </a:pPr>
            <a:endParaRPr kumimoji="0" lang="en-US" sz="2050" b="0" i="0" u="none" strike="noStrike" kern="1200" cap="none" spc="0" normalizeH="0" baseline="0" noProof="0">
              <a:ln>
                <a:noFill/>
              </a:ln>
              <a:solidFill>
                <a:prstClr val="black"/>
              </a:solidFill>
              <a:effectLst/>
              <a:uLnTx/>
              <a:uFillTx/>
              <a:latin typeface="Arial"/>
              <a:ea typeface="+mn-ea"/>
              <a:cs typeface="Arial"/>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MT"/>
                <a:ea typeface="+mn-ea"/>
                <a:cs typeface="Arial MT"/>
              </a:rPr>
              <a:t>$</a:t>
            </a:r>
            <a:r>
              <a:rPr kumimoji="0" lang="en-US" sz="1400" b="0" i="0" u="none" strike="noStrike" kern="1200" cap="none" spc="-30" normalizeH="0" baseline="0" noProof="0">
                <a:ln>
                  <a:noFill/>
                </a:ln>
                <a:solidFill>
                  <a:prstClr val="black"/>
                </a:solidFill>
                <a:effectLst/>
                <a:uLnTx/>
                <a:uFillTx/>
                <a:latin typeface="Arial MT"/>
                <a:ea typeface="+mn-ea"/>
                <a:cs typeface="Arial MT"/>
              </a:rPr>
              <a:t> </a:t>
            </a:r>
            <a:r>
              <a:rPr kumimoji="0" lang="en-US" sz="1400" b="0" i="0" u="none" strike="noStrike" kern="1200" cap="none" spc="0" normalizeH="0" baseline="0" noProof="0" err="1">
                <a:ln>
                  <a:noFill/>
                </a:ln>
                <a:solidFill>
                  <a:prstClr val="black"/>
                </a:solidFill>
                <a:effectLst/>
                <a:uLnTx/>
                <a:uFillTx/>
                <a:latin typeface="Arial MT"/>
                <a:ea typeface="+mn-ea"/>
                <a:cs typeface="Arial MT"/>
              </a:rPr>
              <a:t>sudo</a:t>
            </a:r>
            <a:r>
              <a:rPr kumimoji="0" lang="en-US" sz="1400" b="0" i="0" u="none" strike="noStrike" kern="1200" cap="none" spc="-30" normalizeH="0" baseline="0" noProof="0">
                <a:ln>
                  <a:noFill/>
                </a:ln>
                <a:solidFill>
                  <a:prstClr val="black"/>
                </a:solidFill>
                <a:effectLst/>
                <a:uLnTx/>
                <a:uFillTx/>
                <a:latin typeface="Arial MT"/>
                <a:ea typeface="+mn-ea"/>
                <a:cs typeface="Arial MT"/>
              </a:rPr>
              <a:t> </a:t>
            </a:r>
            <a:r>
              <a:rPr kumimoji="0" lang="en-US" sz="1400" b="0" i="0" u="none" strike="noStrike" kern="1200" cap="none" spc="-5" normalizeH="0" baseline="0" noProof="0">
                <a:ln>
                  <a:noFill/>
                </a:ln>
                <a:solidFill>
                  <a:prstClr val="black"/>
                </a:solidFill>
                <a:effectLst/>
                <a:uLnTx/>
                <a:uFillTx/>
                <a:latin typeface="Arial MT"/>
                <a:ea typeface="+mn-ea"/>
                <a:cs typeface="Arial MT"/>
              </a:rPr>
              <a:t>apt-get</a:t>
            </a:r>
            <a:r>
              <a:rPr kumimoji="0" lang="en-US" sz="1400" b="0" i="0" u="none" strike="noStrike" kern="1200" cap="none" spc="-25" normalizeH="0" baseline="0" noProof="0">
                <a:ln>
                  <a:noFill/>
                </a:ln>
                <a:solidFill>
                  <a:prstClr val="black"/>
                </a:solidFill>
                <a:effectLst/>
                <a:uLnTx/>
                <a:uFillTx/>
                <a:latin typeface="Arial MT"/>
                <a:ea typeface="+mn-ea"/>
                <a:cs typeface="Arial MT"/>
              </a:rPr>
              <a:t> </a:t>
            </a:r>
            <a:r>
              <a:rPr kumimoji="0" lang="en-US" sz="1400" b="0" i="0" u="none" strike="noStrike" kern="1200" cap="none" spc="-5" normalizeH="0" baseline="0" noProof="0">
                <a:ln>
                  <a:noFill/>
                </a:ln>
                <a:solidFill>
                  <a:prstClr val="black"/>
                </a:solidFill>
                <a:effectLst/>
                <a:uLnTx/>
                <a:uFillTx/>
                <a:latin typeface="Arial MT"/>
                <a:ea typeface="+mn-ea"/>
                <a:cs typeface="Arial MT"/>
              </a:rPr>
              <a:t>update</a:t>
            </a:r>
            <a:endParaRPr kumimoji="0" lang="en-US" sz="140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10"/>
              </a:spcBef>
              <a:spcAft>
                <a:spcPts val="0"/>
              </a:spcAft>
              <a:buClrTx/>
              <a:buSzTx/>
              <a:buFontTx/>
              <a:buNone/>
              <a:tabLst/>
              <a:defRPr/>
            </a:pPr>
            <a:endParaRPr kumimoji="0" lang="en-US" sz="205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MT"/>
                <a:ea typeface="+mn-ea"/>
                <a:cs typeface="Arial MT"/>
              </a:rPr>
              <a:t>$</a:t>
            </a:r>
            <a:r>
              <a:rPr kumimoji="0" lang="en-US" sz="1400" b="0" i="0" u="none" strike="noStrike" kern="1200" cap="none" spc="-25" normalizeH="0" baseline="0" noProof="0">
                <a:ln>
                  <a:noFill/>
                </a:ln>
                <a:solidFill>
                  <a:prstClr val="black"/>
                </a:solidFill>
                <a:effectLst/>
                <a:uLnTx/>
                <a:uFillTx/>
                <a:latin typeface="Arial MT"/>
                <a:ea typeface="+mn-ea"/>
                <a:cs typeface="Arial MT"/>
              </a:rPr>
              <a:t> </a:t>
            </a:r>
            <a:r>
              <a:rPr kumimoji="0" lang="en-US" sz="1400" b="0" i="0" u="none" strike="noStrike" kern="1200" cap="none" spc="0" normalizeH="0" baseline="0" noProof="0" err="1">
                <a:ln>
                  <a:noFill/>
                </a:ln>
                <a:solidFill>
                  <a:prstClr val="black"/>
                </a:solidFill>
                <a:effectLst/>
                <a:uLnTx/>
                <a:uFillTx/>
                <a:latin typeface="Arial MT"/>
                <a:ea typeface="+mn-ea"/>
                <a:cs typeface="Arial MT"/>
              </a:rPr>
              <a:t>sudo</a:t>
            </a:r>
            <a:r>
              <a:rPr kumimoji="0" lang="en-US" sz="1400" b="0" i="0" u="none" strike="noStrike" kern="1200" cap="none" spc="-20" normalizeH="0" baseline="0" noProof="0">
                <a:ln>
                  <a:noFill/>
                </a:ln>
                <a:solidFill>
                  <a:prstClr val="black"/>
                </a:solidFill>
                <a:effectLst/>
                <a:uLnTx/>
                <a:uFillTx/>
                <a:latin typeface="Arial MT"/>
                <a:ea typeface="+mn-ea"/>
                <a:cs typeface="Arial MT"/>
              </a:rPr>
              <a:t> </a:t>
            </a:r>
            <a:r>
              <a:rPr kumimoji="0" lang="en-US" sz="1400" b="0" i="0" u="none" strike="noStrike" kern="1200" cap="none" spc="-5" normalizeH="0" baseline="0" noProof="0">
                <a:ln>
                  <a:noFill/>
                </a:ln>
                <a:solidFill>
                  <a:prstClr val="black"/>
                </a:solidFill>
                <a:effectLst/>
                <a:uLnTx/>
                <a:uFillTx/>
                <a:latin typeface="Arial MT"/>
                <a:ea typeface="+mn-ea"/>
                <a:cs typeface="Arial MT"/>
              </a:rPr>
              <a:t>apt-get</a:t>
            </a:r>
            <a:r>
              <a:rPr kumimoji="0" lang="en-US" sz="1400" b="0" i="0" u="none" strike="noStrike" kern="1200" cap="none" spc="-25" normalizeH="0" baseline="0" noProof="0">
                <a:ln>
                  <a:noFill/>
                </a:ln>
                <a:solidFill>
                  <a:prstClr val="black"/>
                </a:solidFill>
                <a:effectLst/>
                <a:uLnTx/>
                <a:uFillTx/>
                <a:latin typeface="Arial MT"/>
                <a:ea typeface="+mn-ea"/>
                <a:cs typeface="Arial MT"/>
              </a:rPr>
              <a:t> </a:t>
            </a:r>
            <a:r>
              <a:rPr kumimoji="0" lang="en-US" sz="1400" b="0" i="0" u="none" strike="noStrike" kern="1200" cap="none" spc="-5" normalizeH="0" baseline="0" noProof="0">
                <a:ln>
                  <a:noFill/>
                </a:ln>
                <a:solidFill>
                  <a:prstClr val="black"/>
                </a:solidFill>
                <a:effectLst/>
                <a:uLnTx/>
                <a:uFillTx/>
                <a:latin typeface="Arial MT"/>
                <a:ea typeface="+mn-ea"/>
                <a:cs typeface="Arial MT"/>
              </a:rPr>
              <a:t>install</a:t>
            </a:r>
            <a:r>
              <a:rPr kumimoji="0" lang="en-US" sz="1400" b="0" i="0" u="none" strike="noStrike" kern="1200" cap="none" spc="-20" normalizeH="0" baseline="0" noProof="0">
                <a:ln>
                  <a:noFill/>
                </a:ln>
                <a:solidFill>
                  <a:prstClr val="black"/>
                </a:solidFill>
                <a:effectLst/>
                <a:uLnTx/>
                <a:uFillTx/>
                <a:latin typeface="Arial MT"/>
                <a:ea typeface="+mn-ea"/>
                <a:cs typeface="Arial MT"/>
              </a:rPr>
              <a:t> </a:t>
            </a:r>
            <a:r>
              <a:rPr kumimoji="0" lang="en-US" sz="1400" b="0" i="0" u="none" strike="noStrike" kern="1200" cap="none" spc="-5" normalizeH="0" baseline="0" noProof="0">
                <a:ln>
                  <a:noFill/>
                </a:ln>
                <a:solidFill>
                  <a:prstClr val="black"/>
                </a:solidFill>
                <a:effectLst/>
                <a:uLnTx/>
                <a:uFillTx/>
                <a:latin typeface="Arial MT"/>
                <a:ea typeface="+mn-ea"/>
                <a:cs typeface="Arial MT"/>
              </a:rPr>
              <a:t>python2.7</a:t>
            </a:r>
            <a:endParaRPr lang="en-IN"/>
          </a:p>
        </p:txBody>
      </p:sp>
    </p:spTree>
    <p:extLst>
      <p:ext uri="{BB962C8B-B14F-4D97-AF65-F5344CB8AC3E}">
        <p14:creationId xmlns:p14="http://schemas.microsoft.com/office/powerpoint/2010/main" val="1530907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background with black lines&#10;&#10;Description automatically generated">
            <a:extLst>
              <a:ext uri="{FF2B5EF4-FFF2-40B4-BE49-F238E27FC236}">
                <a16:creationId xmlns:a16="http://schemas.microsoft.com/office/drawing/2014/main" id="{8499578D-1974-D02F-8C4E-2E88D065B8F0}"/>
              </a:ext>
            </a:extLst>
          </p:cNvPr>
          <p:cNvPicPr>
            <a:picLocks noChangeAspect="1"/>
          </p:cNvPicPr>
          <p:nvPr/>
        </p:nvPicPr>
        <p:blipFill rotWithShape="1">
          <a:blip r:embed="rId3">
            <a:alphaModFix amt="13000"/>
          </a:blip>
          <a:srcRect l="1234" t="10895" b="18028"/>
          <a:stretch/>
        </p:blipFill>
        <p:spPr>
          <a:xfrm>
            <a:off x="110365" y="656492"/>
            <a:ext cx="8935392" cy="4282831"/>
          </a:xfrm>
          <a:prstGeom prst="rect">
            <a:avLst/>
          </a:prstGeom>
        </p:spPr>
      </p:pic>
      <p:sp>
        <p:nvSpPr>
          <p:cNvPr id="3" name="Rectangle 2">
            <a:extLst>
              <a:ext uri="{FF2B5EF4-FFF2-40B4-BE49-F238E27FC236}">
                <a16:creationId xmlns:a16="http://schemas.microsoft.com/office/drawing/2014/main" id="{94AFB96E-D063-2D80-C867-61F310BAEC2B}"/>
              </a:ext>
            </a:extLst>
          </p:cNvPr>
          <p:cNvSpPr/>
          <p:nvPr/>
        </p:nvSpPr>
        <p:spPr>
          <a:xfrm>
            <a:off x="-7815" y="0"/>
            <a:ext cx="119381" cy="514350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Top Corners Rounded 3">
            <a:extLst>
              <a:ext uri="{FF2B5EF4-FFF2-40B4-BE49-F238E27FC236}">
                <a16:creationId xmlns:a16="http://schemas.microsoft.com/office/drawing/2014/main" id="{33376896-0AA1-1F1A-0A07-0153EA6E7A5C}"/>
              </a:ext>
            </a:extLst>
          </p:cNvPr>
          <p:cNvSpPr/>
          <p:nvPr/>
        </p:nvSpPr>
        <p:spPr>
          <a:xfrm rot="5400000">
            <a:off x="151054" y="930260"/>
            <a:ext cx="3211467" cy="3291141"/>
          </a:xfrm>
          <a:prstGeom prst="round2SameRect">
            <a:avLst/>
          </a:prstGeom>
          <a:solidFill>
            <a:srgbClr val="223366">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Top Corners Rounded 4">
            <a:extLst>
              <a:ext uri="{FF2B5EF4-FFF2-40B4-BE49-F238E27FC236}">
                <a16:creationId xmlns:a16="http://schemas.microsoft.com/office/drawing/2014/main" id="{B8B40143-E777-9572-674C-6F9FB0A8C197}"/>
              </a:ext>
            </a:extLst>
          </p:cNvPr>
          <p:cNvSpPr/>
          <p:nvPr/>
        </p:nvSpPr>
        <p:spPr>
          <a:xfrm rot="5400000" flipH="1" flipV="1">
            <a:off x="5790159" y="827723"/>
            <a:ext cx="3257551" cy="3450130"/>
          </a:xfrm>
          <a:prstGeom prst="round2SameRect">
            <a:avLst/>
          </a:prstGeom>
          <a:solidFill>
            <a:srgbClr val="C0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9" name="Rectangle: Rounded Corners 8">
            <a:extLst>
              <a:ext uri="{FF2B5EF4-FFF2-40B4-BE49-F238E27FC236}">
                <a16:creationId xmlns:a16="http://schemas.microsoft.com/office/drawing/2014/main" id="{C319F0F6-4D63-17C0-67E5-6FB8E80FF122}"/>
              </a:ext>
            </a:extLst>
          </p:cNvPr>
          <p:cNvSpPr/>
          <p:nvPr/>
        </p:nvSpPr>
        <p:spPr>
          <a:xfrm>
            <a:off x="1704929" y="1289956"/>
            <a:ext cx="5734143" cy="2571750"/>
          </a:xfrm>
          <a:prstGeom prst="roundRect">
            <a:avLst/>
          </a:prstGeom>
          <a:solidFill>
            <a:srgbClr val="223366"/>
          </a:solidFill>
          <a:ln>
            <a:solidFill>
              <a:srgbClr val="2233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AFEE84B-060E-0646-61C1-61E6884BACC3}"/>
              </a:ext>
            </a:extLst>
          </p:cNvPr>
          <p:cNvSpPr txBox="1"/>
          <p:nvPr/>
        </p:nvSpPr>
        <p:spPr>
          <a:xfrm>
            <a:off x="2575890" y="2441122"/>
            <a:ext cx="3992220" cy="861774"/>
          </a:xfrm>
          <a:prstGeom prst="rect">
            <a:avLst/>
          </a:prstGeom>
          <a:noFill/>
        </p:spPr>
        <p:txBody>
          <a:bodyPr wrap="square" rtlCol="0">
            <a:spAutoFit/>
          </a:bodyPr>
          <a:lstStyle/>
          <a:p>
            <a:pPr algn="ctr"/>
            <a:r>
              <a:rPr lang="en-US" sz="2500" b="1">
                <a:solidFill>
                  <a:schemeClr val="bg1"/>
                </a:solidFill>
              </a:rPr>
              <a:t>Python Programming Language</a:t>
            </a:r>
          </a:p>
        </p:txBody>
      </p:sp>
      <p:sp>
        <p:nvSpPr>
          <p:cNvPr id="11" name="Rectangle: Rounded Corners 10">
            <a:extLst>
              <a:ext uri="{FF2B5EF4-FFF2-40B4-BE49-F238E27FC236}">
                <a16:creationId xmlns:a16="http://schemas.microsoft.com/office/drawing/2014/main" id="{7EE426C9-FEED-5600-C4C2-AD0B7C10F17F}"/>
              </a:ext>
            </a:extLst>
          </p:cNvPr>
          <p:cNvSpPr/>
          <p:nvPr/>
        </p:nvSpPr>
        <p:spPr>
          <a:xfrm>
            <a:off x="3872402" y="1895294"/>
            <a:ext cx="1399196" cy="423368"/>
          </a:xfrm>
          <a:prstGeom prst="roundRect">
            <a:avLst/>
          </a:prstGeom>
          <a:solidFill>
            <a:srgbClr val="00B0F0"/>
          </a:solidFill>
          <a:ln>
            <a:solidFill>
              <a:srgbClr val="2233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t>Unit - 1</a:t>
            </a:r>
          </a:p>
        </p:txBody>
      </p:sp>
      <p:sp>
        <p:nvSpPr>
          <p:cNvPr id="12" name="Rectangle 11">
            <a:extLst>
              <a:ext uri="{FF2B5EF4-FFF2-40B4-BE49-F238E27FC236}">
                <a16:creationId xmlns:a16="http://schemas.microsoft.com/office/drawing/2014/main" id="{FDF9F27E-3244-EA23-3575-26D9E2441D4F}"/>
              </a:ext>
            </a:extLst>
          </p:cNvPr>
          <p:cNvSpPr/>
          <p:nvPr/>
        </p:nvSpPr>
        <p:spPr>
          <a:xfrm>
            <a:off x="9048762" y="0"/>
            <a:ext cx="119381" cy="514350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81599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809" y="764325"/>
            <a:ext cx="2154555" cy="259045"/>
          </a:xfrm>
          <a:prstGeom prst="rect">
            <a:avLst/>
          </a:prstGeom>
        </p:spPr>
        <p:txBody>
          <a:bodyPr vert="horz" wrap="square" lIns="0" tIns="12700" rIns="0" bIns="0" rtlCol="0">
            <a:spAutoFit/>
          </a:bodyPr>
          <a:lstStyle/>
          <a:p>
            <a:pPr marL="12700">
              <a:lnSpc>
                <a:spcPct val="100000"/>
              </a:lnSpc>
              <a:spcBef>
                <a:spcPts val="100"/>
              </a:spcBef>
            </a:pPr>
            <a:r>
              <a:rPr sz="1600" b="1" spc="-5">
                <a:solidFill>
                  <a:srgbClr val="223366"/>
                </a:solidFill>
                <a:latin typeface="+mj-lt"/>
              </a:rPr>
              <a:t>Setting</a:t>
            </a:r>
            <a:r>
              <a:rPr sz="1600" b="1" spc="-55">
                <a:solidFill>
                  <a:srgbClr val="223366"/>
                </a:solidFill>
                <a:latin typeface="+mj-lt"/>
              </a:rPr>
              <a:t> </a:t>
            </a:r>
            <a:r>
              <a:rPr sz="1600" b="1" spc="-5">
                <a:solidFill>
                  <a:srgbClr val="223366"/>
                </a:solidFill>
                <a:latin typeface="+mj-lt"/>
              </a:rPr>
              <a:t>Up</a:t>
            </a:r>
            <a:r>
              <a:rPr sz="1600" b="1" spc="-45">
                <a:solidFill>
                  <a:srgbClr val="223366"/>
                </a:solidFill>
                <a:latin typeface="+mj-lt"/>
              </a:rPr>
              <a:t> </a:t>
            </a:r>
            <a:r>
              <a:rPr sz="1600" b="1" spc="-5">
                <a:solidFill>
                  <a:srgbClr val="223366"/>
                </a:solidFill>
                <a:latin typeface="+mj-lt"/>
              </a:rPr>
              <a:t>Path</a:t>
            </a:r>
          </a:p>
        </p:txBody>
      </p:sp>
      <p:sp>
        <p:nvSpPr>
          <p:cNvPr id="3" name="object 3"/>
          <p:cNvSpPr txBox="1"/>
          <p:nvPr/>
        </p:nvSpPr>
        <p:spPr>
          <a:xfrm>
            <a:off x="204408" y="1051495"/>
            <a:ext cx="2990850" cy="2282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b="0" i="0" u="none" strike="noStrike" kern="1200" cap="none" spc="-5" normalizeH="0" baseline="0" noProof="0">
                <a:ln>
                  <a:noFill/>
                </a:ln>
                <a:solidFill>
                  <a:schemeClr val="tx1"/>
                </a:solidFill>
                <a:effectLst/>
                <a:uLnTx/>
                <a:uFillTx/>
                <a:latin typeface="Arial MT"/>
                <a:ea typeface="+mn-ea"/>
                <a:cs typeface="Arial MT"/>
              </a:rPr>
              <a:t>Installation</a:t>
            </a:r>
            <a:r>
              <a:rPr kumimoji="0" b="0" i="0" u="none" strike="noStrike" kern="1200" cap="none" spc="-25"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of</a:t>
            </a:r>
            <a:r>
              <a:rPr kumimoji="0" b="0" i="0" u="none" strike="noStrike" kern="1200" cap="none" spc="-25"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Python</a:t>
            </a:r>
            <a:r>
              <a:rPr kumimoji="0" b="0" i="0" u="none" strike="noStrike" kern="1200" cap="none" spc="-30"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in</a:t>
            </a:r>
            <a:r>
              <a:rPr kumimoji="0" b="0" i="0" u="none" strike="noStrike" kern="1200" cap="none" spc="-20"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Linux</a:t>
            </a:r>
            <a:endParaRPr kumimoji="0" b="0" i="0" u="none" strike="noStrike" kern="1200" cap="none" spc="0" normalizeH="0" baseline="0" noProof="0">
              <a:ln>
                <a:noFill/>
              </a:ln>
              <a:solidFill>
                <a:schemeClr val="tx1"/>
              </a:solidFill>
              <a:effectLst/>
              <a:uLnTx/>
              <a:uFillTx/>
              <a:latin typeface="Arial MT"/>
              <a:ea typeface="+mn-ea"/>
              <a:cs typeface="Arial MT"/>
            </a:endParaRPr>
          </a:p>
        </p:txBody>
      </p:sp>
      <p:sp>
        <p:nvSpPr>
          <p:cNvPr id="4" name="object 4"/>
          <p:cNvSpPr txBox="1"/>
          <p:nvPr/>
        </p:nvSpPr>
        <p:spPr>
          <a:xfrm>
            <a:off x="2542456" y="1039855"/>
            <a:ext cx="915035" cy="2282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b="0" i="0" u="none" strike="noStrike" kern="1200" cap="none" spc="0" normalizeH="0" baseline="0" noProof="0">
                <a:ln>
                  <a:noFill/>
                </a:ln>
                <a:solidFill>
                  <a:schemeClr val="tx1"/>
                </a:solidFill>
                <a:effectLst/>
                <a:uLnTx/>
                <a:uFillTx/>
                <a:latin typeface="Arial MT"/>
                <a:ea typeface="+mn-ea"/>
                <a:cs typeface="Arial MT"/>
              </a:rPr>
              <a:t>(Contd..)</a:t>
            </a:r>
          </a:p>
        </p:txBody>
      </p:sp>
      <p:sp>
        <p:nvSpPr>
          <p:cNvPr id="5" name="object 5"/>
          <p:cNvSpPr/>
          <p:nvPr/>
        </p:nvSpPr>
        <p:spPr>
          <a:xfrm>
            <a:off x="669268" y="2071825"/>
            <a:ext cx="3528060" cy="213360"/>
          </a:xfrm>
          <a:custGeom>
            <a:avLst/>
            <a:gdLst/>
            <a:ahLst/>
            <a:cxnLst/>
            <a:rect l="l" t="t" r="r" b="b"/>
            <a:pathLst>
              <a:path w="3528060" h="213360">
                <a:moveTo>
                  <a:pt x="3527960" y="213359"/>
                </a:moveTo>
                <a:lnTo>
                  <a:pt x="0" y="213359"/>
                </a:lnTo>
                <a:lnTo>
                  <a:pt x="0" y="0"/>
                </a:lnTo>
                <a:lnTo>
                  <a:pt x="3527960" y="0"/>
                </a:lnTo>
                <a:lnTo>
                  <a:pt x="3527960" y="213359"/>
                </a:lnTo>
                <a:close/>
              </a:path>
            </a:pathLst>
          </a:custGeom>
          <a:solidFill>
            <a:srgbClr val="FCFC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txBox="1"/>
          <p:nvPr/>
        </p:nvSpPr>
        <p:spPr>
          <a:xfrm>
            <a:off x="230656" y="1352580"/>
            <a:ext cx="3552825" cy="443711"/>
          </a:xfrm>
          <a:prstGeom prst="rect">
            <a:avLst/>
          </a:prstGeom>
        </p:spPr>
        <p:txBody>
          <a:bodyPr vert="horz" wrap="square" lIns="0" tIns="12700" rIns="0" bIns="0" rtlCol="0">
            <a:spAutoFit/>
          </a:bodyPr>
          <a:lstStyle/>
          <a:p>
            <a:pPr marL="173736" indent="-173736">
              <a:spcBef>
                <a:spcPts val="100"/>
              </a:spcBef>
              <a:buClrTx/>
              <a:buFont typeface="Arial" panose="020B0604020202020204" pitchFamily="34" charset="0"/>
              <a:buChar char="•"/>
              <a:tabLst>
                <a:tab pos="347980" algn="l"/>
                <a:tab pos="349250" algn="l"/>
              </a:tabLst>
              <a:defRPr/>
            </a:pPr>
            <a:r>
              <a:rPr kumimoji="0" sz="1400" b="0" i="0" u="none" strike="noStrike" kern="1200" cap="none" spc="-45" normalizeH="0" baseline="0" noProof="0">
                <a:ln>
                  <a:noFill/>
                </a:ln>
                <a:solidFill>
                  <a:srgbClr val="212121"/>
                </a:solidFill>
                <a:effectLst/>
                <a:uLnTx/>
                <a:uFillTx/>
                <a:latin typeface="Arial MT"/>
                <a:ea typeface="+mn-ea"/>
                <a:cs typeface="Arial MT"/>
              </a:rPr>
              <a:t>You</a:t>
            </a:r>
            <a:r>
              <a:rPr kumimoji="0" sz="1400" b="0" i="0" u="none" strike="noStrike" kern="1200" cap="none" spc="265" normalizeH="0" baseline="0" noProof="0">
                <a:ln>
                  <a:noFill/>
                </a:ln>
                <a:solidFill>
                  <a:srgbClr val="212121"/>
                </a:solidFill>
                <a:effectLst/>
                <a:uLnTx/>
                <a:uFillTx/>
                <a:latin typeface="Arial MT"/>
                <a:ea typeface="+mn-ea"/>
                <a:cs typeface="Arial MT"/>
              </a:rPr>
              <a:t> </a:t>
            </a:r>
            <a:r>
              <a:rPr kumimoji="0" sz="1400" b="0" i="0" u="none" strike="noStrike" kern="1200" cap="none" spc="0" normalizeH="0" baseline="0" noProof="0">
                <a:ln>
                  <a:noFill/>
                </a:ln>
                <a:solidFill>
                  <a:srgbClr val="212121"/>
                </a:solidFill>
                <a:effectLst/>
                <a:uLnTx/>
                <a:uFillTx/>
                <a:latin typeface="Arial MT"/>
                <a:ea typeface="+mn-ea"/>
                <a:cs typeface="Arial MT"/>
              </a:rPr>
              <a:t>can</a:t>
            </a:r>
            <a:r>
              <a:rPr kumimoji="0" sz="1400" b="0" i="0" u="none" strike="noStrike" kern="1200" cap="none" spc="260" normalizeH="0" baseline="0" noProof="0">
                <a:ln>
                  <a:noFill/>
                </a:ln>
                <a:solidFill>
                  <a:srgbClr val="212121"/>
                </a:solidFill>
                <a:effectLst/>
                <a:uLnTx/>
                <a:uFillTx/>
                <a:latin typeface="Arial MT"/>
                <a:ea typeface="+mn-ea"/>
                <a:cs typeface="Arial MT"/>
              </a:rPr>
              <a:t> </a:t>
            </a:r>
            <a:r>
              <a:rPr kumimoji="0" sz="1400" b="0" i="0" u="none" strike="noStrike" kern="1200" cap="none" spc="0" normalizeH="0" baseline="0" noProof="0">
                <a:ln>
                  <a:noFill/>
                </a:ln>
                <a:solidFill>
                  <a:srgbClr val="212121"/>
                </a:solidFill>
                <a:effectLst/>
                <a:uLnTx/>
                <a:uFillTx/>
                <a:latin typeface="Arial MT"/>
                <a:ea typeface="+mn-ea"/>
                <a:cs typeface="Arial MT"/>
              </a:rPr>
              <a:t>check</a:t>
            </a:r>
            <a:r>
              <a:rPr kumimoji="0" sz="1400" b="0" i="0" u="none" strike="noStrike" kern="1200" cap="none" spc="265" normalizeH="0" baseline="0" noProof="0">
                <a:ln>
                  <a:noFill/>
                </a:ln>
                <a:solidFill>
                  <a:srgbClr val="212121"/>
                </a:solidFill>
                <a:effectLst/>
                <a:uLnTx/>
                <a:uFillTx/>
                <a:latin typeface="Arial MT"/>
                <a:ea typeface="+mn-ea"/>
                <a:cs typeface="Arial MT"/>
              </a:rPr>
              <a:t> </a:t>
            </a:r>
            <a:r>
              <a:rPr kumimoji="0" sz="1400" b="0" i="0" u="none" strike="noStrike" kern="1200" cap="none" spc="-5" normalizeH="0" baseline="0" noProof="0">
                <a:ln>
                  <a:noFill/>
                </a:ln>
                <a:solidFill>
                  <a:srgbClr val="212121"/>
                </a:solidFill>
                <a:effectLst/>
                <a:uLnTx/>
                <a:uFillTx/>
                <a:latin typeface="Arial MT"/>
                <a:ea typeface="+mn-ea"/>
                <a:cs typeface="Arial MT"/>
              </a:rPr>
              <a:t>it</a:t>
            </a:r>
            <a:r>
              <a:rPr kumimoji="0" sz="1400" b="0" i="0" u="none" strike="noStrike" kern="1200" cap="none" spc="265" normalizeH="0" baseline="0" noProof="0">
                <a:ln>
                  <a:noFill/>
                </a:ln>
                <a:solidFill>
                  <a:srgbClr val="212121"/>
                </a:solidFill>
                <a:effectLst/>
                <a:uLnTx/>
                <a:uFillTx/>
                <a:latin typeface="Arial MT"/>
                <a:ea typeface="+mn-ea"/>
                <a:cs typeface="Arial MT"/>
              </a:rPr>
              <a:t> </a:t>
            </a:r>
            <a:r>
              <a:rPr kumimoji="0" sz="1400" b="0" i="0" u="none" strike="noStrike" kern="1200" cap="none" spc="-5" normalizeH="0" baseline="0" noProof="0">
                <a:ln>
                  <a:noFill/>
                </a:ln>
                <a:solidFill>
                  <a:srgbClr val="212121"/>
                </a:solidFill>
                <a:effectLst/>
                <a:uLnTx/>
                <a:uFillTx/>
                <a:latin typeface="Arial MT"/>
                <a:ea typeface="+mn-ea"/>
                <a:cs typeface="Arial MT"/>
              </a:rPr>
              <a:t>is</a:t>
            </a:r>
            <a:r>
              <a:rPr kumimoji="0" sz="1400" b="0" i="0" u="none" strike="noStrike" kern="1200" cap="none" spc="265" normalizeH="0" baseline="0" noProof="0">
                <a:ln>
                  <a:noFill/>
                </a:ln>
                <a:solidFill>
                  <a:srgbClr val="212121"/>
                </a:solidFill>
                <a:effectLst/>
                <a:uLnTx/>
                <a:uFillTx/>
                <a:latin typeface="Arial MT"/>
                <a:ea typeface="+mn-ea"/>
                <a:cs typeface="Arial MT"/>
              </a:rPr>
              <a:t> </a:t>
            </a:r>
            <a:r>
              <a:rPr kumimoji="0" sz="1400" b="0" i="0" u="none" strike="noStrike" kern="1200" cap="none" spc="-5" normalizeH="0" baseline="0" noProof="0">
                <a:ln>
                  <a:noFill/>
                </a:ln>
                <a:solidFill>
                  <a:srgbClr val="212121"/>
                </a:solidFill>
                <a:effectLst/>
                <a:uLnTx/>
                <a:uFillTx/>
                <a:latin typeface="Arial MT"/>
                <a:ea typeface="+mn-ea"/>
                <a:cs typeface="Arial MT"/>
              </a:rPr>
              <a:t>installed</a:t>
            </a:r>
            <a:r>
              <a:rPr kumimoji="0" sz="1400" b="0" i="0" u="none" strike="noStrike" kern="1200" cap="none" spc="265" normalizeH="0" baseline="0" noProof="0">
                <a:ln>
                  <a:noFill/>
                </a:ln>
                <a:solidFill>
                  <a:srgbClr val="212121"/>
                </a:solidFill>
                <a:effectLst/>
                <a:uLnTx/>
                <a:uFillTx/>
                <a:latin typeface="Arial MT"/>
                <a:ea typeface="+mn-ea"/>
                <a:cs typeface="Arial MT"/>
              </a:rPr>
              <a:t> </a:t>
            </a:r>
            <a:r>
              <a:rPr kumimoji="0" sz="1400" b="0" i="0" u="none" strike="noStrike" kern="1200" cap="none" spc="-5" normalizeH="0" baseline="0" noProof="0">
                <a:ln>
                  <a:noFill/>
                </a:ln>
                <a:solidFill>
                  <a:srgbClr val="212121"/>
                </a:solidFill>
                <a:effectLst/>
                <a:uLnTx/>
                <a:uFillTx/>
                <a:latin typeface="Arial MT"/>
                <a:ea typeface="+mn-ea"/>
                <a:cs typeface="Arial MT"/>
              </a:rPr>
              <a:t>or</a:t>
            </a:r>
            <a:r>
              <a:rPr kumimoji="0" sz="1400" b="0" i="0" u="none" strike="noStrike" kern="1200" cap="none" spc="265" normalizeH="0" baseline="0" noProof="0">
                <a:ln>
                  <a:noFill/>
                </a:ln>
                <a:solidFill>
                  <a:srgbClr val="212121"/>
                </a:solidFill>
                <a:effectLst/>
                <a:uLnTx/>
                <a:uFillTx/>
                <a:latin typeface="Arial MT"/>
                <a:ea typeface="+mn-ea"/>
                <a:cs typeface="Arial MT"/>
              </a:rPr>
              <a:t> </a:t>
            </a:r>
            <a:r>
              <a:rPr kumimoji="0" sz="1400" b="0" i="0" u="none" strike="noStrike" kern="1200" cap="none" spc="-5" normalizeH="0" baseline="0" noProof="0">
                <a:ln>
                  <a:noFill/>
                </a:ln>
                <a:solidFill>
                  <a:srgbClr val="212121"/>
                </a:solidFill>
                <a:effectLst/>
                <a:uLnTx/>
                <a:uFillTx/>
                <a:latin typeface="Arial MT"/>
                <a:ea typeface="+mn-ea"/>
                <a:cs typeface="Arial MT"/>
              </a:rPr>
              <a:t>not</a:t>
            </a:r>
            <a:r>
              <a:rPr kumimoji="0" sz="1400" b="0" i="0" u="none" strike="noStrike" kern="1200" cap="none" spc="265" normalizeH="0" baseline="0" noProof="0">
                <a:ln>
                  <a:noFill/>
                </a:ln>
                <a:solidFill>
                  <a:srgbClr val="212121"/>
                </a:solidFill>
                <a:effectLst/>
                <a:uLnTx/>
                <a:uFillTx/>
                <a:latin typeface="Arial MT"/>
                <a:ea typeface="+mn-ea"/>
                <a:cs typeface="Arial MT"/>
              </a:rPr>
              <a:t> </a:t>
            </a:r>
            <a:r>
              <a:rPr kumimoji="0" sz="1400" b="0" i="0" u="none" strike="noStrike" kern="1200" cap="none" spc="-5" normalizeH="0" baseline="0" noProof="0">
                <a:ln>
                  <a:noFill/>
                </a:ln>
                <a:solidFill>
                  <a:srgbClr val="212121"/>
                </a:solidFill>
                <a:effectLst/>
                <a:uLnTx/>
                <a:uFillTx/>
                <a:latin typeface="Arial MT"/>
                <a:ea typeface="+mn-ea"/>
                <a:cs typeface="Arial MT"/>
              </a:rPr>
              <a:t>by</a:t>
            </a:r>
            <a:r>
              <a:rPr kumimoji="0" lang="en-IN" sz="1400" b="0" i="0" u="none" strike="noStrike" kern="1200" cap="none" spc="-5" normalizeH="0" baseline="0" noProof="0">
                <a:ln>
                  <a:noFill/>
                </a:ln>
                <a:solidFill>
                  <a:srgbClr val="212121"/>
                </a:solidFill>
                <a:effectLst/>
                <a:uLnTx/>
                <a:uFillTx/>
                <a:latin typeface="Arial MT"/>
                <a:ea typeface="+mn-ea"/>
                <a:cs typeface="Arial MT"/>
              </a:rPr>
              <a:t> </a:t>
            </a:r>
            <a:r>
              <a:rPr kumimoji="0" lang="en-US" sz="1400" b="0" i="0" u="none" strike="noStrike" kern="1200" cap="none" spc="-5" normalizeH="0" baseline="0" noProof="0">
                <a:ln>
                  <a:noFill/>
                </a:ln>
                <a:solidFill>
                  <a:srgbClr val="212121"/>
                </a:solidFill>
                <a:effectLst/>
                <a:uLnTx/>
                <a:uFillTx/>
                <a:latin typeface="Arial MT"/>
                <a:ea typeface="+mn-ea"/>
                <a:cs typeface="Arial MT"/>
              </a:rPr>
              <a:t>typin</a:t>
            </a:r>
            <a:r>
              <a:rPr kumimoji="0" lang="en-US" sz="1400" b="0" i="0" u="none" strike="noStrike" kern="1200" cap="none" spc="0" normalizeH="0" baseline="0" noProof="0">
                <a:ln>
                  <a:noFill/>
                </a:ln>
                <a:solidFill>
                  <a:srgbClr val="212121"/>
                </a:solidFill>
                <a:effectLst/>
                <a:uLnTx/>
                <a:uFillTx/>
                <a:latin typeface="Arial MT"/>
                <a:ea typeface="+mn-ea"/>
                <a:cs typeface="Arial MT"/>
              </a:rPr>
              <a:t>g </a:t>
            </a:r>
            <a:r>
              <a:rPr kumimoji="0" lang="en-US" sz="1400" b="0" i="0" u="none" strike="noStrike" kern="1200" cap="none" spc="-5" normalizeH="0" baseline="0" noProof="0">
                <a:ln>
                  <a:noFill/>
                </a:ln>
                <a:solidFill>
                  <a:srgbClr val="212121"/>
                </a:solidFill>
                <a:effectLst/>
                <a:uLnTx/>
                <a:uFillTx/>
                <a:latin typeface="Arial MT"/>
                <a:ea typeface="+mn-ea"/>
                <a:cs typeface="Arial MT"/>
              </a:rPr>
              <a:t>th</a:t>
            </a:r>
            <a:r>
              <a:rPr kumimoji="0" lang="en-US" sz="1400" b="0" i="0" u="none" strike="noStrike" kern="1200" cap="none" spc="0" normalizeH="0" baseline="0" noProof="0">
                <a:ln>
                  <a:noFill/>
                </a:ln>
                <a:solidFill>
                  <a:srgbClr val="212121"/>
                </a:solidFill>
                <a:effectLst/>
                <a:uLnTx/>
                <a:uFillTx/>
                <a:latin typeface="Arial MT"/>
                <a:ea typeface="+mn-ea"/>
                <a:cs typeface="Arial MT"/>
              </a:rPr>
              <a:t>e</a:t>
            </a:r>
            <a:r>
              <a:rPr lang="en-US" kern="1200">
                <a:solidFill>
                  <a:srgbClr val="212121"/>
                </a:solidFill>
                <a:latin typeface="Arial MT"/>
                <a:ea typeface="+mn-ea"/>
                <a:cs typeface="Arial MT"/>
              </a:rPr>
              <a:t> </a:t>
            </a:r>
            <a:r>
              <a:rPr kumimoji="0" lang="en-US" sz="1400" b="0" i="0" u="none" strike="noStrike" kern="1200" cap="none" spc="-5" normalizeH="0" baseline="0" noProof="0">
                <a:ln>
                  <a:noFill/>
                </a:ln>
                <a:solidFill>
                  <a:srgbClr val="212121"/>
                </a:solidFill>
                <a:effectLst/>
                <a:uLnTx/>
                <a:uFillTx/>
                <a:latin typeface="Arial MT"/>
                <a:ea typeface="+mn-ea"/>
                <a:cs typeface="Arial MT"/>
              </a:rPr>
              <a:t>followin</a:t>
            </a:r>
            <a:r>
              <a:rPr kumimoji="0" lang="en-US" sz="1400" b="0" i="0" u="none" strike="noStrike" kern="1200" cap="none" spc="0" normalizeH="0" baseline="0" noProof="0">
                <a:ln>
                  <a:noFill/>
                </a:ln>
                <a:solidFill>
                  <a:srgbClr val="212121"/>
                </a:solidFill>
                <a:effectLst/>
                <a:uLnTx/>
                <a:uFillTx/>
                <a:latin typeface="Arial MT"/>
                <a:ea typeface="+mn-ea"/>
                <a:cs typeface="Arial MT"/>
              </a:rPr>
              <a:t>g</a:t>
            </a:r>
            <a:r>
              <a:rPr lang="en-US" kern="1200">
                <a:solidFill>
                  <a:srgbClr val="212121"/>
                </a:solidFill>
                <a:latin typeface="Arial MT"/>
                <a:ea typeface="+mn-ea"/>
                <a:cs typeface="Arial MT"/>
              </a:rPr>
              <a:t> </a:t>
            </a:r>
            <a:r>
              <a:rPr kumimoji="0" lang="en-US" sz="1400" b="0" i="0" u="none" strike="noStrike" kern="1200" cap="none" spc="0" normalizeH="0" baseline="0" noProof="0">
                <a:ln>
                  <a:noFill/>
                </a:ln>
                <a:solidFill>
                  <a:srgbClr val="212121"/>
                </a:solidFill>
                <a:effectLst/>
                <a:uLnTx/>
                <a:uFillTx/>
                <a:latin typeface="Arial MT"/>
                <a:ea typeface="+mn-ea"/>
                <a:cs typeface="Arial MT"/>
              </a:rPr>
              <a:t>commands </a:t>
            </a:r>
            <a:r>
              <a:rPr kumimoji="0" lang="en-US" sz="1400" b="0" i="0" u="none" strike="noStrike" kern="1200" cap="none" spc="-5" normalizeH="0" baseline="0" noProof="0">
                <a:ln>
                  <a:noFill/>
                </a:ln>
                <a:solidFill>
                  <a:srgbClr val="212121"/>
                </a:solidFill>
                <a:effectLst/>
                <a:uLnTx/>
                <a:uFillTx/>
                <a:latin typeface="Arial MT"/>
                <a:ea typeface="+mn-ea"/>
                <a:cs typeface="Arial MT"/>
              </a:rPr>
              <a:t>in terminal.</a:t>
            </a:r>
            <a:endParaRPr kumimoji="0" lang="en-US" sz="1400" b="0" i="0" u="none" strike="noStrike" kern="1200" cap="none" spc="0" normalizeH="0" baseline="0" noProof="0">
              <a:ln>
                <a:noFill/>
              </a:ln>
              <a:solidFill>
                <a:prstClr val="black"/>
              </a:solidFill>
              <a:effectLst/>
              <a:uLnTx/>
              <a:uFillTx/>
              <a:latin typeface="Arial MT"/>
              <a:ea typeface="+mn-ea"/>
              <a:cs typeface="Arial MT"/>
            </a:endParaRPr>
          </a:p>
        </p:txBody>
      </p:sp>
      <p:sp>
        <p:nvSpPr>
          <p:cNvPr id="7" name="object 7"/>
          <p:cNvSpPr txBox="1"/>
          <p:nvPr/>
        </p:nvSpPr>
        <p:spPr>
          <a:xfrm>
            <a:off x="230656" y="1869108"/>
            <a:ext cx="3686175" cy="87459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5" normalizeH="0" baseline="0" noProof="0">
                <a:ln>
                  <a:noFill/>
                </a:ln>
                <a:solidFill>
                  <a:srgbClr val="212121"/>
                </a:solidFill>
                <a:effectLst/>
                <a:uLnTx/>
                <a:uFillTx/>
                <a:latin typeface="Arial"/>
                <a:ea typeface="+mn-ea"/>
                <a:cs typeface="Arial"/>
              </a:rPr>
              <a:t>Fo</a:t>
            </a:r>
            <a:r>
              <a:rPr kumimoji="0" lang="en-US" b="1" i="0" u="none" strike="noStrike" kern="1200" cap="none" spc="0" normalizeH="0" baseline="0" noProof="0">
                <a:ln>
                  <a:noFill/>
                </a:ln>
                <a:solidFill>
                  <a:srgbClr val="212121"/>
                </a:solidFill>
                <a:effectLst/>
                <a:uLnTx/>
                <a:uFillTx/>
                <a:latin typeface="Arial"/>
                <a:ea typeface="+mn-ea"/>
                <a:cs typeface="Arial"/>
              </a:rPr>
              <a:t>r</a:t>
            </a:r>
            <a:r>
              <a:rPr kumimoji="0" lang="en-US" b="1" i="0" u="none" strike="noStrike" kern="1200" cap="none" spc="-5" normalizeH="0" baseline="0" noProof="0">
                <a:ln>
                  <a:noFill/>
                </a:ln>
                <a:solidFill>
                  <a:srgbClr val="212121"/>
                </a:solidFill>
                <a:effectLst/>
                <a:uLnTx/>
                <a:uFillTx/>
                <a:latin typeface="Arial"/>
                <a:ea typeface="+mn-ea"/>
                <a:cs typeface="Arial"/>
              </a:rPr>
              <a:t> Python3:-</a:t>
            </a:r>
            <a:endParaRPr kumimoji="0" lang="en-US" b="0" i="0" u="none" strike="noStrike" kern="1200" cap="none" spc="0" normalizeH="0" baseline="0" noProof="0">
              <a:ln>
                <a:noFill/>
              </a:ln>
              <a:solidFill>
                <a:prstClr val="black"/>
              </a:solidFill>
              <a:effectLst/>
              <a:uLnTx/>
              <a:uFillTx/>
              <a:latin typeface="Arial"/>
              <a:ea typeface="+mn-ea"/>
              <a:cs typeface="Arial"/>
            </a:endParaRPr>
          </a:p>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US" b="0" i="0" u="none" strike="noStrike" kern="1200" cap="none" spc="0" normalizeH="0" baseline="0" noProof="0">
                <a:ln>
                  <a:noFill/>
                </a:ln>
                <a:solidFill>
                  <a:srgbClr val="212121"/>
                </a:solidFill>
                <a:effectLst/>
                <a:uLnTx/>
                <a:uFillTx/>
                <a:latin typeface="Arial MT"/>
                <a:ea typeface="+mn-ea"/>
                <a:cs typeface="Arial MT"/>
              </a:rPr>
              <a:t>$</a:t>
            </a:r>
            <a:r>
              <a:rPr kumimoji="0" lang="en-US" b="0" i="0" u="none" strike="noStrike" kern="1200" cap="none" spc="-35" normalizeH="0" baseline="0" noProof="0">
                <a:ln>
                  <a:noFill/>
                </a:ln>
                <a:solidFill>
                  <a:srgbClr val="212121"/>
                </a:solidFill>
                <a:effectLst/>
                <a:uLnTx/>
                <a:uFillTx/>
                <a:latin typeface="Arial MT"/>
                <a:ea typeface="+mn-ea"/>
                <a:cs typeface="Arial MT"/>
              </a:rPr>
              <a:t> </a:t>
            </a:r>
            <a:r>
              <a:rPr kumimoji="0" lang="en-US" b="0" i="0" u="none" strike="noStrike" kern="1200" cap="none" spc="-5" normalizeH="0" baseline="0" noProof="0">
                <a:ln>
                  <a:noFill/>
                </a:ln>
                <a:solidFill>
                  <a:srgbClr val="212121"/>
                </a:solidFill>
                <a:effectLst/>
                <a:uLnTx/>
                <a:uFillTx/>
                <a:latin typeface="Arial MT"/>
                <a:ea typeface="+mn-ea"/>
                <a:cs typeface="Arial MT"/>
              </a:rPr>
              <a:t>python3</a:t>
            </a:r>
            <a:r>
              <a:rPr kumimoji="0" lang="en-US" b="0" i="0" u="none" strike="noStrike" kern="1200" cap="none" spc="-35" normalizeH="0" baseline="0" noProof="0">
                <a:ln>
                  <a:noFill/>
                </a:ln>
                <a:solidFill>
                  <a:srgbClr val="212121"/>
                </a:solidFill>
                <a:effectLst/>
                <a:uLnTx/>
                <a:uFillTx/>
                <a:latin typeface="Arial MT"/>
                <a:ea typeface="+mn-ea"/>
                <a:cs typeface="Arial MT"/>
              </a:rPr>
              <a:t> </a:t>
            </a:r>
            <a:r>
              <a:rPr kumimoji="0" lang="en-US" b="0" i="0" u="none" strike="noStrike" kern="1200" cap="none" spc="0" normalizeH="0" baseline="0" noProof="0">
                <a:ln>
                  <a:noFill/>
                </a:ln>
                <a:solidFill>
                  <a:srgbClr val="212121"/>
                </a:solidFill>
                <a:effectLst/>
                <a:uLnTx/>
                <a:uFillTx/>
                <a:latin typeface="Arial MT"/>
                <a:ea typeface="+mn-ea"/>
                <a:cs typeface="Arial MT"/>
              </a:rPr>
              <a:t>–version</a:t>
            </a:r>
            <a:endParaRPr lang="en-US" kern="1200">
              <a:solidFill>
                <a:prstClr val="black"/>
              </a:solidFill>
              <a:latin typeface="Arial MT"/>
              <a:ea typeface="+mn-ea"/>
              <a:cs typeface="Arial MT"/>
            </a:endParaRPr>
          </a:p>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US" b="1" i="0" u="none" strike="noStrike" kern="1200" cap="none" spc="-5" normalizeH="0" baseline="0" noProof="0">
                <a:ln>
                  <a:noFill/>
                </a:ln>
                <a:solidFill>
                  <a:srgbClr val="212121"/>
                </a:solidFill>
                <a:effectLst/>
                <a:uLnTx/>
                <a:uFillTx/>
                <a:latin typeface="Arial"/>
                <a:ea typeface="+mn-ea"/>
                <a:cs typeface="Arial"/>
              </a:rPr>
              <a:t>For</a:t>
            </a:r>
            <a:r>
              <a:rPr kumimoji="0" lang="en-US" b="1" i="0" u="none" strike="noStrike" kern="1200" cap="none" spc="-50" normalizeH="0" baseline="0" noProof="0">
                <a:ln>
                  <a:noFill/>
                </a:ln>
                <a:solidFill>
                  <a:srgbClr val="212121"/>
                </a:solidFill>
                <a:effectLst/>
                <a:uLnTx/>
                <a:uFillTx/>
                <a:latin typeface="Arial"/>
                <a:ea typeface="+mn-ea"/>
                <a:cs typeface="Arial"/>
              </a:rPr>
              <a:t> </a:t>
            </a:r>
            <a:r>
              <a:rPr kumimoji="0" lang="en-US" b="1" i="0" u="none" strike="noStrike" kern="1200" cap="none" spc="-5" normalizeH="0" baseline="0" noProof="0">
                <a:ln>
                  <a:noFill/>
                </a:ln>
                <a:solidFill>
                  <a:srgbClr val="212121"/>
                </a:solidFill>
                <a:effectLst/>
                <a:uLnTx/>
                <a:uFillTx/>
                <a:latin typeface="Arial"/>
                <a:ea typeface="+mn-ea"/>
                <a:cs typeface="Arial"/>
              </a:rPr>
              <a:t>Python2:-</a:t>
            </a:r>
            <a:endParaRPr kumimoji="0" lang="en-US" b="0" i="0" u="none" strike="noStrike" kern="1200" cap="none" spc="0" normalizeH="0" baseline="0" noProof="0">
              <a:ln>
                <a:noFill/>
              </a:ln>
              <a:solidFill>
                <a:prstClr val="black"/>
              </a:solidFill>
              <a:effectLst/>
              <a:uLnTx/>
              <a:uFillTx/>
              <a:latin typeface="Arial"/>
              <a:ea typeface="+mn-ea"/>
              <a:cs typeface="Arial"/>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212121"/>
                </a:solidFill>
                <a:effectLst/>
                <a:uLnTx/>
                <a:uFillTx/>
                <a:latin typeface="Arial MT"/>
                <a:ea typeface="+mn-ea"/>
                <a:cs typeface="Arial MT"/>
              </a:rPr>
              <a:t>$</a:t>
            </a:r>
            <a:r>
              <a:rPr kumimoji="0" lang="en-US" b="0" i="0" u="none" strike="noStrike" kern="1200" cap="none" spc="-35" normalizeH="0" baseline="0" noProof="0">
                <a:ln>
                  <a:noFill/>
                </a:ln>
                <a:solidFill>
                  <a:srgbClr val="212121"/>
                </a:solidFill>
                <a:effectLst/>
                <a:uLnTx/>
                <a:uFillTx/>
                <a:latin typeface="Arial MT"/>
                <a:ea typeface="+mn-ea"/>
                <a:cs typeface="Arial MT"/>
              </a:rPr>
              <a:t> </a:t>
            </a:r>
            <a:r>
              <a:rPr kumimoji="0" lang="en-US" b="0" i="0" u="none" strike="noStrike" kern="1200" cap="none" spc="-5" normalizeH="0" baseline="0" noProof="0">
                <a:ln>
                  <a:noFill/>
                </a:ln>
                <a:solidFill>
                  <a:srgbClr val="212121"/>
                </a:solidFill>
                <a:effectLst/>
                <a:uLnTx/>
                <a:uFillTx/>
                <a:latin typeface="Arial MT"/>
                <a:ea typeface="+mn-ea"/>
                <a:cs typeface="Arial MT"/>
              </a:rPr>
              <a:t>python2</a:t>
            </a:r>
            <a:r>
              <a:rPr kumimoji="0" lang="en-US" b="0" i="0" u="none" strike="noStrike" kern="1200" cap="none" spc="-35" normalizeH="0" baseline="0" noProof="0">
                <a:ln>
                  <a:noFill/>
                </a:ln>
                <a:solidFill>
                  <a:srgbClr val="212121"/>
                </a:solidFill>
                <a:effectLst/>
                <a:uLnTx/>
                <a:uFillTx/>
                <a:latin typeface="Arial MT"/>
                <a:ea typeface="+mn-ea"/>
                <a:cs typeface="Arial MT"/>
              </a:rPr>
              <a:t> </a:t>
            </a:r>
            <a:r>
              <a:rPr kumimoji="0" lang="en-US" b="0" i="0" u="none" strike="noStrike" kern="1200" cap="none" spc="0" normalizeH="0" baseline="0" noProof="0">
                <a:ln>
                  <a:noFill/>
                </a:ln>
                <a:solidFill>
                  <a:srgbClr val="212121"/>
                </a:solidFill>
                <a:effectLst/>
                <a:uLnTx/>
                <a:uFillTx/>
                <a:latin typeface="Arial MT"/>
                <a:ea typeface="+mn-ea"/>
                <a:cs typeface="Arial MT"/>
              </a:rPr>
              <a:t>--version</a:t>
            </a:r>
            <a:endParaRPr kumimoji="0" lang="en-US" b="0" i="0" u="none" strike="noStrike" kern="1200" cap="none" spc="0" normalizeH="0" baseline="0" noProof="0">
              <a:ln>
                <a:noFill/>
              </a:ln>
              <a:solidFill>
                <a:prstClr val="black"/>
              </a:solidFill>
              <a:effectLst/>
              <a:uLnTx/>
              <a:uFillTx/>
              <a:latin typeface="Arial MT"/>
              <a:ea typeface="+mn-ea"/>
              <a:cs typeface="Arial MT"/>
            </a:endParaRPr>
          </a:p>
        </p:txBody>
      </p:sp>
      <p:pic>
        <p:nvPicPr>
          <p:cNvPr id="8" name="object 8"/>
          <p:cNvPicPr/>
          <p:nvPr/>
        </p:nvPicPr>
        <p:blipFill>
          <a:blip r:embed="rId3" cstate="print"/>
          <a:stretch>
            <a:fillRect/>
          </a:stretch>
        </p:blipFill>
        <p:spPr>
          <a:xfrm>
            <a:off x="4604075" y="1512074"/>
            <a:ext cx="4539924" cy="2999624"/>
          </a:xfrm>
          <a:prstGeom prst="rect">
            <a:avLst/>
          </a:prstGeom>
        </p:spPr>
      </p:pic>
    </p:spTree>
    <p:extLst>
      <p:ext uri="{BB962C8B-B14F-4D97-AF65-F5344CB8AC3E}">
        <p14:creationId xmlns:p14="http://schemas.microsoft.com/office/powerpoint/2010/main" val="23544291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9402" y="771497"/>
            <a:ext cx="2154555" cy="259045"/>
          </a:xfrm>
          <a:prstGeom prst="rect">
            <a:avLst/>
          </a:prstGeom>
        </p:spPr>
        <p:txBody>
          <a:bodyPr vert="horz" wrap="square" lIns="0" tIns="12700" rIns="0" bIns="0" rtlCol="0">
            <a:spAutoFit/>
          </a:bodyPr>
          <a:lstStyle/>
          <a:p>
            <a:pPr marL="12700">
              <a:lnSpc>
                <a:spcPct val="100000"/>
              </a:lnSpc>
              <a:spcBef>
                <a:spcPts val="100"/>
              </a:spcBef>
            </a:pPr>
            <a:r>
              <a:rPr sz="1600" b="1" spc="-5">
                <a:solidFill>
                  <a:srgbClr val="223366"/>
                </a:solidFill>
              </a:rPr>
              <a:t>Setting</a:t>
            </a:r>
            <a:r>
              <a:rPr sz="1600" b="1" spc="-55">
                <a:solidFill>
                  <a:srgbClr val="223366"/>
                </a:solidFill>
              </a:rPr>
              <a:t> </a:t>
            </a:r>
            <a:r>
              <a:rPr sz="1600" b="1" spc="-5">
                <a:solidFill>
                  <a:srgbClr val="223366"/>
                </a:solidFill>
              </a:rPr>
              <a:t>Up</a:t>
            </a:r>
            <a:r>
              <a:rPr sz="1600" b="1" spc="-45">
                <a:solidFill>
                  <a:srgbClr val="223366"/>
                </a:solidFill>
              </a:rPr>
              <a:t> </a:t>
            </a:r>
            <a:r>
              <a:rPr sz="1600" b="1" spc="-5">
                <a:solidFill>
                  <a:srgbClr val="223366"/>
                </a:solidFill>
              </a:rPr>
              <a:t>Path</a:t>
            </a:r>
          </a:p>
        </p:txBody>
      </p:sp>
      <p:sp>
        <p:nvSpPr>
          <p:cNvPr id="3" name="object 3"/>
          <p:cNvSpPr txBox="1"/>
          <p:nvPr/>
        </p:nvSpPr>
        <p:spPr>
          <a:xfrm>
            <a:off x="210832" y="1064441"/>
            <a:ext cx="4221055" cy="1551707"/>
          </a:xfrm>
          <a:prstGeom prst="rect">
            <a:avLst/>
          </a:prstGeom>
        </p:spPr>
        <p:txBody>
          <a:bodyPr vert="horz" wrap="square" lIns="0" tIns="12700" rIns="0" bIns="0" rtlCol="0">
            <a:spAutoFit/>
          </a:bodyPr>
          <a:lstStyle/>
          <a:p>
            <a:pPr marR="0" lvl="0" indent="0" algn="l" defTabSz="914400" rtl="0" eaLnBrk="1" fontAlgn="auto" latinLnBrk="0" hangingPunct="1">
              <a:spcBef>
                <a:spcPts val="100"/>
              </a:spcBef>
              <a:spcAft>
                <a:spcPts val="0"/>
              </a:spcAft>
              <a:buClrTx/>
              <a:buSzTx/>
              <a:buFontTx/>
              <a:buNone/>
              <a:tabLst/>
              <a:defRPr/>
            </a:pPr>
            <a:r>
              <a:rPr kumimoji="0" b="0" i="0" u="none" strike="noStrike" kern="1200" cap="none" spc="-5" normalizeH="0" baseline="0" noProof="0">
                <a:ln>
                  <a:noFill/>
                </a:ln>
                <a:solidFill>
                  <a:schemeClr val="tx1"/>
                </a:solidFill>
                <a:effectLst/>
                <a:uLnTx/>
                <a:uFillTx/>
                <a:latin typeface="Arial MT"/>
                <a:ea typeface="+mn-ea"/>
                <a:cs typeface="Arial MT"/>
              </a:rPr>
              <a:t>How</a:t>
            </a:r>
            <a:r>
              <a:rPr kumimoji="0" b="0" i="0" u="none" strike="noStrike" kern="1200" cap="none" spc="-15"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to</a:t>
            </a:r>
            <a:r>
              <a:rPr kumimoji="0" b="0" i="0" u="none" strike="noStrike" kern="1200" cap="none" spc="-15"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Set</a:t>
            </a:r>
            <a:r>
              <a:rPr kumimoji="0" b="0" i="0" u="none" strike="noStrike" kern="1200" cap="none" spc="-20"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Python</a:t>
            </a:r>
            <a:r>
              <a:rPr kumimoji="0" b="0" i="0" u="none" strike="noStrike" kern="1200" cap="none" spc="-20"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Path</a:t>
            </a:r>
            <a:r>
              <a:rPr kumimoji="0" b="0" i="0" u="none" strike="noStrike" kern="1200" cap="none" spc="-20"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in</a:t>
            </a:r>
            <a:r>
              <a:rPr kumimoji="0" b="0" i="0" u="none" strike="noStrike" kern="1200" cap="none" spc="-15"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Linux</a:t>
            </a:r>
            <a:endParaRPr kumimoji="0" b="0" i="0" u="none" strike="noStrike" kern="1200" cap="none" spc="0" normalizeH="0" baseline="0" noProof="0">
              <a:ln>
                <a:noFill/>
              </a:ln>
              <a:solidFill>
                <a:schemeClr val="tx1"/>
              </a:solidFill>
              <a:effectLst/>
              <a:uLnTx/>
              <a:uFillTx/>
              <a:latin typeface="Arial MT"/>
              <a:ea typeface="+mn-ea"/>
              <a:cs typeface="Arial MT"/>
            </a:endParaRPr>
          </a:p>
          <a:p>
            <a:pPr marR="5080" lvl="0" defTabSz="914400" rtl="0" eaLnBrk="1" fontAlgn="auto" latinLnBrk="0" hangingPunct="1">
              <a:spcBef>
                <a:spcPts val="1470"/>
              </a:spcBef>
              <a:spcAft>
                <a:spcPts val="0"/>
              </a:spcAft>
              <a:buClrTx/>
              <a:buSzTx/>
              <a:tabLst>
                <a:tab pos="469900" algn="l"/>
              </a:tabLst>
              <a:defRPr/>
            </a:pPr>
            <a:r>
              <a:rPr kumimoji="0" sz="1400" b="0" i="0" u="none" strike="noStrike" kern="1200" cap="none" spc="-5" normalizeH="0" baseline="0" noProof="0">
                <a:ln>
                  <a:noFill/>
                </a:ln>
                <a:solidFill>
                  <a:prstClr val="black"/>
                </a:solidFill>
                <a:effectLst/>
                <a:uLnTx/>
                <a:uFillTx/>
                <a:latin typeface="Arial MT"/>
                <a:ea typeface="+mn-ea"/>
                <a:cs typeface="Arial MT"/>
              </a:rPr>
              <a:t>The </a:t>
            </a:r>
            <a:r>
              <a:rPr kumimoji="0" sz="1400" b="0" i="0" u="none" strike="noStrike" kern="1200" cap="none" spc="0" normalizeH="0" baseline="0" noProof="0">
                <a:ln>
                  <a:noFill/>
                </a:ln>
                <a:solidFill>
                  <a:prstClr val="black"/>
                </a:solidFill>
                <a:effectLst/>
                <a:uLnTx/>
                <a:uFillTx/>
                <a:latin typeface="Arial MT"/>
                <a:ea typeface="+mn-ea"/>
                <a:cs typeface="Arial MT"/>
              </a:rPr>
              <a:t>steps </a:t>
            </a:r>
            <a:r>
              <a:rPr kumimoji="0" sz="1400" b="0" i="0" u="none" strike="noStrike" kern="1200" cap="none" spc="-5" normalizeH="0" baseline="0" noProof="0">
                <a:ln>
                  <a:noFill/>
                </a:ln>
                <a:solidFill>
                  <a:prstClr val="black"/>
                </a:solidFill>
                <a:effectLst/>
                <a:uLnTx/>
                <a:uFillTx/>
                <a:latin typeface="Arial MT"/>
                <a:ea typeface="+mn-ea"/>
                <a:cs typeface="Arial MT"/>
              </a:rPr>
              <a:t>for adding Path in</a:t>
            </a:r>
            <a:r>
              <a:rPr kumimoji="0" sz="1400" b="0" i="0" u="none" strike="noStrike" kern="1200" cap="none" spc="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Linux are </a:t>
            </a:r>
            <a:r>
              <a:rPr kumimoji="0" sz="1400" b="0" i="0" u="none" strike="noStrike" kern="1200" cap="none" spc="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fairly</a:t>
            </a:r>
            <a:r>
              <a:rPr kumimoji="0" sz="1400" b="0" i="0" u="none" strike="noStrike" kern="1200" cap="none" spc="0" normalizeH="0" baseline="0" noProof="0">
                <a:ln>
                  <a:noFill/>
                </a:ln>
                <a:solidFill>
                  <a:prstClr val="black"/>
                </a:solidFill>
                <a:effectLst/>
                <a:uLnTx/>
                <a:uFillTx/>
                <a:latin typeface="Arial MT"/>
                <a:ea typeface="+mn-ea"/>
                <a:cs typeface="Arial MT"/>
              </a:rPr>
              <a:t> straight</a:t>
            </a:r>
            <a:r>
              <a:rPr kumimoji="0" sz="1400" b="0" i="0" u="none" strike="noStrike" kern="1200" cap="none" spc="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forward,</a:t>
            </a:r>
            <a:r>
              <a:rPr kumimoji="0" sz="1400" b="0" i="0" u="none" strike="noStrike" kern="1200" cap="none" spc="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just</a:t>
            </a:r>
            <a:r>
              <a:rPr kumimoji="0" sz="1400" b="0" i="0" u="none" strike="noStrike" kern="1200" cap="none" spc="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follow</a:t>
            </a:r>
            <a:r>
              <a:rPr kumimoji="0" sz="1400" b="0" i="0" u="none" strike="noStrike" kern="1200" cap="none" spc="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the </a:t>
            </a:r>
            <a:r>
              <a:rPr kumimoji="0" sz="1400" b="0" i="0" u="none" strike="noStrike" kern="1200" cap="none" spc="0" normalizeH="0" baseline="0" noProof="0">
                <a:ln>
                  <a:noFill/>
                </a:ln>
                <a:solidFill>
                  <a:prstClr val="black"/>
                </a:solidFill>
                <a:effectLst/>
                <a:uLnTx/>
                <a:uFillTx/>
                <a:latin typeface="Arial MT"/>
                <a:ea typeface="+mn-ea"/>
                <a:cs typeface="Arial MT"/>
              </a:rPr>
              <a:t> steps</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outlined </a:t>
            </a:r>
            <a:r>
              <a:rPr kumimoji="0" sz="1400" b="0" i="0" u="none" strike="noStrike" kern="1200" cap="none" spc="-20" normalizeH="0" baseline="0" noProof="0">
                <a:ln>
                  <a:noFill/>
                </a:ln>
                <a:solidFill>
                  <a:prstClr val="black"/>
                </a:solidFill>
                <a:effectLst/>
                <a:uLnTx/>
                <a:uFillTx/>
                <a:latin typeface="Arial MT"/>
                <a:ea typeface="+mn-ea"/>
                <a:cs typeface="Arial MT"/>
              </a:rPr>
              <a:t>below.</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R="5715" lvl="1" defTabSz="914400" rtl="0" eaLnBrk="1" fontAlgn="auto" latinLnBrk="0" hangingPunct="1">
              <a:spcBef>
                <a:spcPts val="900"/>
              </a:spcBef>
              <a:spcAft>
                <a:spcPts val="0"/>
              </a:spcAft>
              <a:buClrTx/>
              <a:buSzTx/>
              <a:tabLst>
                <a:tab pos="927100" algn="l"/>
              </a:tabLst>
              <a:defRPr/>
            </a:pPr>
            <a:r>
              <a:rPr kumimoji="0" sz="1400" b="0" i="0" u="none" strike="noStrike" kern="1200" cap="none" spc="-5" normalizeH="0" baseline="0" noProof="0">
                <a:ln>
                  <a:noFill/>
                </a:ln>
                <a:solidFill>
                  <a:prstClr val="black"/>
                </a:solidFill>
                <a:effectLst/>
                <a:uLnTx/>
                <a:uFillTx/>
                <a:latin typeface="Arial MT"/>
                <a:ea typeface="+mn-ea"/>
                <a:cs typeface="Arial MT"/>
              </a:rPr>
              <a:t>In the </a:t>
            </a:r>
            <a:r>
              <a:rPr kumimoji="0" sz="1400" b="0" i="0" u="none" strike="noStrike" kern="1200" cap="none" spc="0" normalizeH="0" baseline="0" noProof="0" err="1">
                <a:ln>
                  <a:noFill/>
                </a:ln>
                <a:solidFill>
                  <a:prstClr val="black"/>
                </a:solidFill>
                <a:effectLst/>
                <a:uLnTx/>
                <a:uFillTx/>
                <a:latin typeface="Arial MT"/>
                <a:ea typeface="+mn-ea"/>
                <a:cs typeface="Arial MT"/>
              </a:rPr>
              <a:t>csh</a:t>
            </a:r>
            <a:r>
              <a:rPr kumimoji="0" sz="1400" b="0" i="0" u="none" strike="noStrike" kern="1200" cap="none" spc="0" normalizeH="0" baseline="0" noProof="0">
                <a:ln>
                  <a:noFill/>
                </a:ln>
                <a:solidFill>
                  <a:prstClr val="black"/>
                </a:solidFill>
                <a:effectLst/>
                <a:uLnTx/>
                <a:uFillTx/>
                <a:latin typeface="Arial MT"/>
                <a:ea typeface="+mn-ea"/>
                <a:cs typeface="Arial MT"/>
              </a:rPr>
              <a:t> shell, </a:t>
            </a:r>
            <a:r>
              <a:rPr kumimoji="0" sz="1400" b="0" i="0" u="none" strike="noStrike" kern="1200" cap="none" spc="-5" normalizeH="0" baseline="0" noProof="0">
                <a:ln>
                  <a:noFill/>
                </a:ln>
                <a:solidFill>
                  <a:prstClr val="black"/>
                </a:solidFill>
                <a:effectLst/>
                <a:uLnTx/>
                <a:uFillTx/>
                <a:latin typeface="Arial MT"/>
                <a:ea typeface="+mn-ea"/>
                <a:cs typeface="Arial MT"/>
              </a:rPr>
              <a:t>type the following </a:t>
            </a:r>
            <a:r>
              <a:rPr kumimoji="0" sz="1400" b="0" i="0" u="none" strike="noStrike" kern="1200" cap="none" spc="0" normalizeH="0" baseline="0" noProof="0">
                <a:ln>
                  <a:noFill/>
                </a:ln>
                <a:solidFill>
                  <a:prstClr val="black"/>
                </a:solidFill>
                <a:effectLst/>
                <a:uLnTx/>
                <a:uFillTx/>
                <a:latin typeface="Arial MT"/>
                <a:ea typeface="+mn-ea"/>
                <a:cs typeface="Arial MT"/>
              </a:rPr>
              <a:t> sentence:</a:t>
            </a:r>
          </a:p>
          <a:p>
            <a:pPr marL="12700" marR="44450" lvl="0" defTabSz="914400" rtl="0" eaLnBrk="1" fontAlgn="auto" latinLnBrk="0" hangingPunct="1">
              <a:spcBef>
                <a:spcPts val="1200"/>
              </a:spcBef>
              <a:spcAft>
                <a:spcPts val="0"/>
              </a:spcAft>
              <a:buClrTx/>
              <a:buSzTx/>
              <a:tabLst/>
              <a:defRPr/>
            </a:pPr>
            <a:r>
              <a:rPr kumimoji="0" sz="1400" b="0" i="0" u="none" strike="noStrike" kern="1200" cap="none" spc="-55" normalizeH="0" baseline="0" noProof="0">
                <a:ln>
                  <a:noFill/>
                </a:ln>
                <a:solidFill>
                  <a:prstClr val="black"/>
                </a:solidFill>
                <a:effectLst/>
                <a:uLnTx/>
                <a:uFillTx/>
                <a:latin typeface="Arial MT"/>
                <a:ea typeface="+mn-ea"/>
                <a:cs typeface="Arial MT"/>
              </a:rPr>
              <a:t>PATH</a:t>
            </a:r>
            <a:r>
              <a:rPr kumimoji="0" sz="1400" b="0" i="0" u="none" strike="noStrike" kern="1200" cap="none" spc="-5" normalizeH="0" baseline="0" noProof="0">
                <a:ln>
                  <a:noFill/>
                </a:ln>
                <a:solidFill>
                  <a:prstClr val="black"/>
                </a:solidFill>
                <a:effectLst/>
                <a:uLnTx/>
                <a:uFillTx/>
                <a:latin typeface="Arial MT"/>
                <a:ea typeface="+mn-ea"/>
                <a:cs typeface="Arial MT"/>
              </a:rPr>
              <a:t> </a:t>
            </a:r>
            <a:r>
              <a:rPr kumimoji="0" sz="1400" b="0" i="0" u="none" strike="noStrike" kern="1200" cap="none" spc="-15" normalizeH="0" baseline="0" noProof="0">
                <a:ln>
                  <a:noFill/>
                </a:ln>
                <a:solidFill>
                  <a:prstClr val="black"/>
                </a:solidFill>
                <a:effectLst/>
                <a:uLnTx/>
                <a:uFillTx/>
                <a:latin typeface="Arial MT"/>
                <a:ea typeface="+mn-ea"/>
                <a:cs typeface="Arial MT"/>
              </a:rPr>
              <a:t>“$PATH:/</a:t>
            </a:r>
            <a:r>
              <a:rPr kumimoji="0" sz="1400" b="0" i="0" u="none" strike="noStrike" kern="1200" cap="none" spc="-15" normalizeH="0" baseline="0" noProof="0" err="1">
                <a:ln>
                  <a:noFill/>
                </a:ln>
                <a:solidFill>
                  <a:prstClr val="black"/>
                </a:solidFill>
                <a:effectLst/>
                <a:uLnTx/>
                <a:uFillTx/>
                <a:latin typeface="Arial MT"/>
                <a:ea typeface="+mn-ea"/>
                <a:cs typeface="Arial MT"/>
              </a:rPr>
              <a:t>usr</a:t>
            </a:r>
            <a:r>
              <a:rPr kumimoji="0" sz="1400" b="0" i="0" u="none" strike="noStrike" kern="1200" cap="none" spc="-15" normalizeH="0" baseline="0" noProof="0">
                <a:ln>
                  <a:noFill/>
                </a:ln>
                <a:solidFill>
                  <a:prstClr val="black"/>
                </a:solidFill>
                <a:effectLst/>
                <a:uLnTx/>
                <a:uFillTx/>
                <a:latin typeface="Arial MT"/>
                <a:ea typeface="+mn-ea"/>
                <a:cs typeface="Arial MT"/>
              </a:rPr>
              <a:t>/local/bin/python”</a:t>
            </a:r>
            <a:r>
              <a:rPr kumimoji="0" sz="1400" b="0" i="0" u="none" strike="noStrike" kern="1200" cap="none" spc="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and</a:t>
            </a:r>
            <a:r>
              <a:rPr kumimoji="0" sz="1400" b="0" i="0" u="none" strike="noStrike" kern="1200" cap="none" spc="6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press </a:t>
            </a:r>
            <a:r>
              <a:rPr kumimoji="0" sz="1400" b="0" i="0" u="none" strike="noStrike" kern="1200" cap="none" spc="-375" normalizeH="0" baseline="0" noProof="0">
                <a:ln>
                  <a:noFill/>
                </a:ln>
                <a:solidFill>
                  <a:prstClr val="black"/>
                </a:solidFill>
                <a:effectLst/>
                <a:uLnTx/>
                <a:uFillTx/>
                <a:latin typeface="Arial MT"/>
                <a:ea typeface="+mn-ea"/>
                <a:cs typeface="Arial MT"/>
              </a:rPr>
              <a:t> </a:t>
            </a:r>
            <a:r>
              <a:rPr kumimoji="0" sz="1400" b="0" i="0" u="none" strike="noStrike" kern="1200" cap="none" spc="-20" normalizeH="0" baseline="0" noProof="0">
                <a:ln>
                  <a:noFill/>
                </a:ln>
                <a:solidFill>
                  <a:prstClr val="black"/>
                </a:solidFill>
                <a:effectLst/>
                <a:uLnTx/>
                <a:uFillTx/>
                <a:latin typeface="Arial MT"/>
                <a:ea typeface="+mn-ea"/>
                <a:cs typeface="Arial MT"/>
              </a:rPr>
              <a:t>Enter.</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4" name="object 4"/>
          <p:cNvPicPr/>
          <p:nvPr/>
        </p:nvPicPr>
        <p:blipFill>
          <a:blip r:embed="rId3" cstate="print"/>
          <a:stretch>
            <a:fillRect/>
          </a:stretch>
        </p:blipFill>
        <p:spPr>
          <a:xfrm>
            <a:off x="4928539" y="1372581"/>
            <a:ext cx="3861499" cy="2445616"/>
          </a:xfrm>
          <a:prstGeom prst="rect">
            <a:avLst/>
          </a:prstGeom>
        </p:spPr>
      </p:pic>
    </p:spTree>
    <p:extLst>
      <p:ext uri="{BB962C8B-B14F-4D97-AF65-F5344CB8AC3E}">
        <p14:creationId xmlns:p14="http://schemas.microsoft.com/office/powerpoint/2010/main" val="13304160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4569" y="772174"/>
            <a:ext cx="2154555" cy="259045"/>
          </a:xfrm>
          <a:prstGeom prst="rect">
            <a:avLst/>
          </a:prstGeom>
        </p:spPr>
        <p:txBody>
          <a:bodyPr vert="horz" wrap="square" lIns="0" tIns="12700" rIns="0" bIns="0" rtlCol="0">
            <a:spAutoFit/>
          </a:bodyPr>
          <a:lstStyle/>
          <a:p>
            <a:pPr marL="12700">
              <a:lnSpc>
                <a:spcPct val="100000"/>
              </a:lnSpc>
              <a:spcBef>
                <a:spcPts val="100"/>
              </a:spcBef>
            </a:pPr>
            <a:r>
              <a:rPr sz="1600" b="1" spc="-5">
                <a:solidFill>
                  <a:srgbClr val="223366"/>
                </a:solidFill>
              </a:rPr>
              <a:t>Setting</a:t>
            </a:r>
            <a:r>
              <a:rPr sz="1600" b="1" spc="-55">
                <a:solidFill>
                  <a:srgbClr val="223366"/>
                </a:solidFill>
              </a:rPr>
              <a:t> </a:t>
            </a:r>
            <a:r>
              <a:rPr sz="1600" b="1" spc="-5">
                <a:solidFill>
                  <a:srgbClr val="223366"/>
                </a:solidFill>
              </a:rPr>
              <a:t>Up</a:t>
            </a:r>
            <a:r>
              <a:rPr sz="1600" b="1" spc="-45">
                <a:solidFill>
                  <a:srgbClr val="223366"/>
                </a:solidFill>
              </a:rPr>
              <a:t> </a:t>
            </a:r>
            <a:r>
              <a:rPr sz="1600" b="1" spc="-5">
                <a:solidFill>
                  <a:srgbClr val="223366"/>
                </a:solidFill>
              </a:rPr>
              <a:t>Path</a:t>
            </a:r>
          </a:p>
        </p:txBody>
      </p:sp>
      <p:sp>
        <p:nvSpPr>
          <p:cNvPr id="3" name="object 3"/>
          <p:cNvSpPr txBox="1"/>
          <p:nvPr/>
        </p:nvSpPr>
        <p:spPr>
          <a:xfrm>
            <a:off x="222029" y="1039676"/>
            <a:ext cx="4248371" cy="2837123"/>
          </a:xfrm>
          <a:prstGeom prst="rect">
            <a:avLst/>
          </a:prstGeom>
        </p:spPr>
        <p:txBody>
          <a:bodyPr vert="horz" wrap="square" lIns="0" tIns="12700" rIns="0" bIns="0" rtlCol="0">
            <a:spAutoFit/>
          </a:bodyPr>
          <a:lstStyle/>
          <a:p>
            <a:pPr marR="0" lvl="0" defTabSz="914400" rtl="0" eaLnBrk="1" fontAlgn="auto" latinLnBrk="0" hangingPunct="1">
              <a:lnSpc>
                <a:spcPts val="2045"/>
              </a:lnSpc>
              <a:spcBef>
                <a:spcPts val="100"/>
              </a:spcBef>
              <a:spcAft>
                <a:spcPts val="0"/>
              </a:spcAft>
              <a:buClrTx/>
              <a:buSzTx/>
              <a:tabLst/>
              <a:defRPr/>
            </a:pPr>
            <a:r>
              <a:rPr kumimoji="0" b="0" i="0" u="none" strike="noStrike" kern="1200" cap="none" spc="-5" normalizeH="0" baseline="0" noProof="0">
                <a:ln>
                  <a:noFill/>
                </a:ln>
                <a:solidFill>
                  <a:srgbClr val="4A4A4A"/>
                </a:solidFill>
                <a:effectLst/>
                <a:uLnTx/>
                <a:uFillTx/>
                <a:latin typeface="Arial MT"/>
                <a:ea typeface="+mn-ea"/>
                <a:cs typeface="Arial MT"/>
              </a:rPr>
              <a:t>ope</a:t>
            </a:r>
            <a:r>
              <a:rPr kumimoji="0" b="0" i="0" u="none" strike="noStrike" kern="1200" cap="none" spc="0" normalizeH="0" baseline="0" noProof="0">
                <a:ln>
                  <a:noFill/>
                </a:ln>
                <a:solidFill>
                  <a:srgbClr val="4A4A4A"/>
                </a:solidFill>
                <a:effectLst/>
                <a:uLnTx/>
                <a:uFillTx/>
                <a:latin typeface="Arial MT"/>
                <a:ea typeface="+mn-ea"/>
                <a:cs typeface="Arial MT"/>
              </a:rPr>
              <a:t>n</a:t>
            </a:r>
            <a:r>
              <a:rPr kumimoji="0" b="0" i="0" u="none" strike="noStrike" kern="1200" cap="none" spc="95" normalizeH="0" baseline="0" noProof="0">
                <a:ln>
                  <a:noFill/>
                </a:ln>
                <a:solidFill>
                  <a:srgbClr val="4A4A4A"/>
                </a:solidFill>
                <a:effectLst/>
                <a:uLnTx/>
                <a:uFillTx/>
                <a:latin typeface="Arial MT"/>
                <a:ea typeface="+mn-ea"/>
                <a:cs typeface="Arial MT"/>
              </a:rPr>
              <a:t> </a:t>
            </a:r>
            <a:r>
              <a:rPr kumimoji="0" b="0" i="0" u="none" strike="noStrike" kern="1200" cap="none" spc="-5" normalizeH="0" baseline="0" noProof="0">
                <a:ln>
                  <a:noFill/>
                </a:ln>
                <a:solidFill>
                  <a:srgbClr val="4A4A4A"/>
                </a:solidFill>
                <a:effectLst/>
                <a:uLnTx/>
                <a:uFillTx/>
                <a:latin typeface="Arial MT"/>
                <a:ea typeface="+mn-ea"/>
                <a:cs typeface="Arial MT"/>
              </a:rPr>
              <a:t>u</a:t>
            </a:r>
            <a:r>
              <a:rPr kumimoji="0" b="0" i="0" u="none" strike="noStrike" kern="1200" cap="none" spc="0" normalizeH="0" baseline="0" noProof="0">
                <a:ln>
                  <a:noFill/>
                </a:ln>
                <a:solidFill>
                  <a:srgbClr val="4A4A4A"/>
                </a:solidFill>
                <a:effectLst/>
                <a:uLnTx/>
                <a:uFillTx/>
                <a:latin typeface="Arial MT"/>
                <a:ea typeface="+mn-ea"/>
                <a:cs typeface="Arial MT"/>
              </a:rPr>
              <a:t>p</a:t>
            </a:r>
            <a:r>
              <a:rPr kumimoji="0" b="0" i="0" u="none" strike="noStrike" kern="1200" cap="none" spc="95" normalizeH="0" baseline="0" noProof="0">
                <a:ln>
                  <a:noFill/>
                </a:ln>
                <a:solidFill>
                  <a:srgbClr val="4A4A4A"/>
                </a:solidFill>
                <a:effectLst/>
                <a:uLnTx/>
                <a:uFillTx/>
                <a:latin typeface="Arial MT"/>
                <a:ea typeface="+mn-ea"/>
                <a:cs typeface="Arial MT"/>
              </a:rPr>
              <a:t> </a:t>
            </a:r>
            <a:r>
              <a:rPr kumimoji="0" b="0" i="0" u="none" strike="noStrike" kern="1200" cap="none" spc="-5" normalizeH="0" baseline="0" noProof="0">
                <a:ln>
                  <a:noFill/>
                </a:ln>
                <a:solidFill>
                  <a:srgbClr val="4A4A4A"/>
                </a:solidFill>
                <a:effectLst/>
                <a:uLnTx/>
                <a:uFillTx/>
                <a:latin typeface="Arial MT"/>
                <a:ea typeface="+mn-ea"/>
                <a:cs typeface="Arial MT"/>
              </a:rPr>
              <a:t>th</a:t>
            </a:r>
            <a:r>
              <a:rPr kumimoji="0" b="0" i="0" u="none" strike="noStrike" kern="1200" cap="none" spc="0" normalizeH="0" baseline="0" noProof="0">
                <a:ln>
                  <a:noFill/>
                </a:ln>
                <a:solidFill>
                  <a:srgbClr val="4A4A4A"/>
                </a:solidFill>
                <a:effectLst/>
                <a:uLnTx/>
                <a:uFillTx/>
                <a:latin typeface="Arial MT"/>
                <a:ea typeface="+mn-ea"/>
                <a:cs typeface="Arial MT"/>
              </a:rPr>
              <a:t>e</a:t>
            </a:r>
            <a:r>
              <a:rPr kumimoji="0" b="0" i="0" u="none" strike="noStrike" kern="1200" cap="none" spc="90" normalizeH="0" baseline="0" noProof="0">
                <a:ln>
                  <a:noFill/>
                </a:ln>
                <a:solidFill>
                  <a:srgbClr val="4A4A4A"/>
                </a:solidFill>
                <a:effectLst/>
                <a:uLnTx/>
                <a:uFillTx/>
                <a:latin typeface="Arial MT"/>
                <a:ea typeface="+mn-ea"/>
                <a:cs typeface="Arial MT"/>
              </a:rPr>
              <a:t> </a:t>
            </a:r>
            <a:r>
              <a:rPr kumimoji="0" b="0" i="0" u="none" strike="noStrike" kern="1200" cap="none" spc="-5" normalizeH="0" baseline="0" noProof="0">
                <a:ln>
                  <a:noFill/>
                </a:ln>
                <a:solidFill>
                  <a:srgbClr val="4A4A4A"/>
                </a:solidFill>
                <a:effectLst/>
                <a:uLnTx/>
                <a:uFillTx/>
                <a:latin typeface="Arial MT"/>
                <a:ea typeface="+mn-ea"/>
                <a:cs typeface="Arial MT"/>
              </a:rPr>
              <a:t>bash  </a:t>
            </a:r>
            <a:r>
              <a:rPr kumimoji="0" b="0" i="0" u="none" strike="noStrike" kern="1200" cap="none" spc="0" normalizeH="0" baseline="0" noProof="0">
                <a:ln>
                  <a:noFill/>
                </a:ln>
                <a:solidFill>
                  <a:srgbClr val="4A4A4A"/>
                </a:solidFill>
                <a:effectLst/>
                <a:uLnTx/>
                <a:uFillTx/>
                <a:latin typeface="Arial MT"/>
                <a:ea typeface="+mn-ea"/>
                <a:cs typeface="Arial MT"/>
              </a:rPr>
              <a:t>shell</a:t>
            </a:r>
            <a:r>
              <a:rPr kumimoji="0" b="0" i="0" u="none" strike="noStrike" kern="1200" cap="none" spc="5" normalizeH="0" baseline="0" noProof="0">
                <a:ln>
                  <a:noFill/>
                </a:ln>
                <a:solidFill>
                  <a:srgbClr val="4A4A4A"/>
                </a:solidFill>
                <a:effectLst/>
                <a:uLnTx/>
                <a:uFillTx/>
                <a:latin typeface="Arial MT"/>
                <a:ea typeface="+mn-ea"/>
                <a:cs typeface="Arial MT"/>
              </a:rPr>
              <a:t> </a:t>
            </a:r>
            <a:r>
              <a:rPr kumimoji="0" b="0" i="0" u="none" strike="noStrike" kern="1200" cap="none" spc="-5" normalizeH="0" baseline="0" noProof="0">
                <a:ln>
                  <a:noFill/>
                </a:ln>
                <a:solidFill>
                  <a:srgbClr val="4A4A4A"/>
                </a:solidFill>
                <a:effectLst/>
                <a:uLnTx/>
                <a:uFillTx/>
                <a:latin typeface="Arial MT"/>
                <a:ea typeface="+mn-ea"/>
                <a:cs typeface="Arial MT"/>
              </a:rPr>
              <a:t>and</a:t>
            </a:r>
            <a:r>
              <a:rPr kumimoji="0" b="0" i="0" u="none" strike="noStrike" kern="1200" cap="none" spc="0" normalizeH="0" baseline="0" noProof="0">
                <a:ln>
                  <a:noFill/>
                </a:ln>
                <a:solidFill>
                  <a:srgbClr val="4A4A4A"/>
                </a:solidFill>
                <a:effectLst/>
                <a:uLnTx/>
                <a:uFillTx/>
                <a:latin typeface="Arial MT"/>
                <a:ea typeface="+mn-ea"/>
                <a:cs typeface="Arial MT"/>
              </a:rPr>
              <a:t> </a:t>
            </a:r>
            <a:r>
              <a:rPr kumimoji="0" b="0" i="0" u="none" strike="noStrike" kern="1200" cap="none" spc="-5" normalizeH="0" baseline="0" noProof="0">
                <a:ln>
                  <a:noFill/>
                </a:ln>
                <a:solidFill>
                  <a:srgbClr val="4A4A4A"/>
                </a:solidFill>
                <a:effectLst/>
                <a:uLnTx/>
                <a:uFillTx/>
                <a:latin typeface="Arial MT"/>
                <a:ea typeface="+mn-ea"/>
                <a:cs typeface="Arial MT"/>
              </a:rPr>
              <a:t>type</a:t>
            </a:r>
            <a:r>
              <a:rPr kumimoji="0" b="0" i="0" u="none" strike="noStrike" kern="1200" cap="none" spc="0" normalizeH="0" baseline="0" noProof="0">
                <a:ln>
                  <a:noFill/>
                </a:ln>
                <a:solidFill>
                  <a:srgbClr val="4A4A4A"/>
                </a:solidFill>
                <a:effectLst/>
                <a:uLnTx/>
                <a:uFillTx/>
                <a:latin typeface="Arial MT"/>
                <a:ea typeface="+mn-ea"/>
                <a:cs typeface="Arial MT"/>
              </a:rPr>
              <a:t> </a:t>
            </a:r>
            <a:r>
              <a:rPr kumimoji="0" b="0" i="0" u="none" strike="noStrike" kern="1200" cap="none" spc="-5" normalizeH="0" baseline="0" noProof="0">
                <a:ln>
                  <a:noFill/>
                </a:ln>
                <a:solidFill>
                  <a:srgbClr val="4A4A4A"/>
                </a:solidFill>
                <a:effectLst/>
                <a:uLnTx/>
                <a:uFillTx/>
                <a:latin typeface="Arial MT"/>
                <a:ea typeface="+mn-ea"/>
                <a:cs typeface="Arial MT"/>
              </a:rPr>
              <a:t>the</a:t>
            </a:r>
            <a:r>
              <a:rPr kumimoji="0" b="0" i="0" u="none" strike="noStrike" kern="1200" cap="none" spc="380" normalizeH="0" baseline="0" noProof="0">
                <a:ln>
                  <a:noFill/>
                </a:ln>
                <a:solidFill>
                  <a:srgbClr val="4A4A4A"/>
                </a:solidFill>
                <a:effectLst/>
                <a:uLnTx/>
                <a:uFillTx/>
                <a:latin typeface="Arial MT"/>
                <a:ea typeface="+mn-ea"/>
                <a:cs typeface="Arial MT"/>
              </a:rPr>
              <a:t> </a:t>
            </a:r>
            <a:r>
              <a:rPr kumimoji="0" b="0" i="0" u="none" strike="noStrike" kern="1200" cap="none" spc="-5" normalizeH="0" baseline="0" noProof="0">
                <a:ln>
                  <a:noFill/>
                </a:ln>
                <a:solidFill>
                  <a:srgbClr val="4A4A4A"/>
                </a:solidFill>
                <a:effectLst/>
                <a:uLnTx/>
                <a:uFillTx/>
                <a:latin typeface="Arial MT"/>
                <a:ea typeface="+mn-ea"/>
                <a:cs typeface="Arial MT"/>
              </a:rPr>
              <a:t>following </a:t>
            </a:r>
            <a:r>
              <a:rPr kumimoji="0" b="0" i="0" u="none" strike="noStrike" kern="1200" cap="none" spc="-375" normalizeH="0" baseline="0" noProof="0">
                <a:ln>
                  <a:noFill/>
                </a:ln>
                <a:solidFill>
                  <a:srgbClr val="4A4A4A"/>
                </a:solidFill>
                <a:effectLst/>
                <a:uLnTx/>
                <a:uFillTx/>
                <a:latin typeface="Arial MT"/>
                <a:ea typeface="+mn-ea"/>
                <a:cs typeface="Arial MT"/>
              </a:rPr>
              <a:t> </a:t>
            </a:r>
            <a:r>
              <a:rPr kumimoji="0" b="0" i="0" u="none" strike="noStrike" kern="1200" cap="none" spc="-5" normalizeH="0" baseline="0" noProof="0">
                <a:ln>
                  <a:noFill/>
                </a:ln>
                <a:solidFill>
                  <a:srgbClr val="4A4A4A"/>
                </a:solidFill>
                <a:effectLst/>
                <a:uLnTx/>
                <a:uFillTx/>
                <a:latin typeface="Arial MT"/>
                <a:ea typeface="+mn-ea"/>
                <a:cs typeface="Arial MT"/>
              </a:rPr>
              <a:t>phrase</a:t>
            </a:r>
            <a:endParaRPr kumimoji="0" b="0" i="0" u="none" strike="noStrike" kern="1200" cap="none" spc="0" normalizeH="0" baseline="0" noProof="0">
              <a:ln>
                <a:noFill/>
              </a:ln>
              <a:solidFill>
                <a:prstClr val="black"/>
              </a:solidFill>
              <a:effectLst/>
              <a:uLnTx/>
              <a:uFillTx/>
              <a:latin typeface="Arial MT"/>
              <a:ea typeface="+mn-ea"/>
              <a:cs typeface="Arial MT"/>
            </a:endParaRPr>
          </a:p>
          <a:p>
            <a:pPr marL="88900" marR="165100" lvl="0" defTabSz="914400" rtl="0" eaLnBrk="1" fontAlgn="auto" latinLnBrk="0" hangingPunct="1">
              <a:lnSpc>
                <a:spcPct val="116100"/>
              </a:lnSpc>
              <a:spcBef>
                <a:spcPts val="1090"/>
              </a:spcBef>
              <a:spcAft>
                <a:spcPts val="0"/>
              </a:spcAft>
              <a:buClrTx/>
              <a:buSzTx/>
              <a:tabLst>
                <a:tab pos="855344" algn="l"/>
              </a:tabLst>
              <a:defRPr/>
            </a:pPr>
            <a:r>
              <a:rPr kumimoji="0" lang="en-IN" b="0" i="0" u="none" strike="noStrike" kern="1200" cap="none" spc="-5" normalizeH="0" baseline="0" noProof="0">
                <a:ln>
                  <a:noFill/>
                </a:ln>
                <a:solidFill>
                  <a:srgbClr val="4A4A4A"/>
                </a:solidFill>
                <a:effectLst/>
                <a:uLnTx/>
                <a:uFillTx/>
                <a:latin typeface="Arial MT"/>
                <a:ea typeface="+mn-ea"/>
                <a:cs typeface="Arial MT"/>
              </a:rPr>
              <a:t>E</a:t>
            </a:r>
            <a:r>
              <a:rPr kumimoji="0" b="0" i="0" u="none" strike="noStrike" kern="1200" cap="none" spc="-5" normalizeH="0" baseline="0" noProof="0" err="1">
                <a:ln>
                  <a:noFill/>
                </a:ln>
                <a:solidFill>
                  <a:srgbClr val="4A4A4A"/>
                </a:solidFill>
                <a:effectLst/>
                <a:uLnTx/>
                <a:uFillTx/>
                <a:latin typeface="Arial MT"/>
                <a:ea typeface="+mn-ea"/>
                <a:cs typeface="Arial MT"/>
              </a:rPr>
              <a:t>xport</a:t>
            </a:r>
            <a:endParaRPr kumimoji="0" lang="en-IN" b="0" i="0" u="none" strike="noStrike" kern="1200" cap="none" spc="-5" normalizeH="0" baseline="0" noProof="0">
              <a:ln>
                <a:noFill/>
              </a:ln>
              <a:solidFill>
                <a:srgbClr val="4A4A4A"/>
              </a:solidFill>
              <a:effectLst/>
              <a:uLnTx/>
              <a:uFillTx/>
              <a:latin typeface="Arial MT"/>
              <a:ea typeface="+mn-ea"/>
              <a:cs typeface="Arial MT"/>
            </a:endParaRPr>
          </a:p>
          <a:p>
            <a:pPr marL="88900" marR="165100" lvl="0" defTabSz="914400" rtl="0" eaLnBrk="1" fontAlgn="auto" latinLnBrk="0" hangingPunct="1">
              <a:lnSpc>
                <a:spcPct val="116100"/>
              </a:lnSpc>
              <a:spcBef>
                <a:spcPts val="1090"/>
              </a:spcBef>
              <a:spcAft>
                <a:spcPts val="0"/>
              </a:spcAft>
              <a:buClrTx/>
              <a:buSzTx/>
              <a:tabLst>
                <a:tab pos="855344" algn="l"/>
              </a:tabLst>
              <a:defRPr/>
            </a:pPr>
            <a:r>
              <a:rPr kumimoji="0" b="0" i="0" u="none" strike="noStrike" kern="1200" cap="none" spc="-20" normalizeH="0" baseline="0" noProof="0">
                <a:ln>
                  <a:noFill/>
                </a:ln>
                <a:solidFill>
                  <a:srgbClr val="4A4A4A"/>
                </a:solidFill>
                <a:effectLst/>
                <a:uLnTx/>
                <a:uFillTx/>
                <a:latin typeface="Arial MT"/>
                <a:ea typeface="+mn-ea"/>
                <a:cs typeface="Arial MT"/>
              </a:rPr>
              <a:t>PATH=”$PATH:/</a:t>
            </a:r>
            <a:r>
              <a:rPr kumimoji="0" b="0" i="0" u="none" strike="noStrike" kern="1200" cap="none" spc="-20" normalizeH="0" baseline="0" noProof="0" err="1">
                <a:ln>
                  <a:noFill/>
                </a:ln>
                <a:solidFill>
                  <a:srgbClr val="4A4A4A"/>
                </a:solidFill>
                <a:effectLst/>
                <a:uLnTx/>
                <a:uFillTx/>
                <a:latin typeface="Arial MT"/>
                <a:ea typeface="+mn-ea"/>
                <a:cs typeface="Arial MT"/>
              </a:rPr>
              <a:t>usr</a:t>
            </a:r>
            <a:r>
              <a:rPr kumimoji="0" b="0" i="0" u="none" strike="noStrike" kern="1200" cap="none" spc="-20" normalizeH="0" baseline="0" noProof="0">
                <a:ln>
                  <a:noFill/>
                </a:ln>
                <a:solidFill>
                  <a:srgbClr val="4A4A4A"/>
                </a:solidFill>
                <a:effectLst/>
                <a:uLnTx/>
                <a:uFillTx/>
                <a:latin typeface="Arial MT"/>
                <a:ea typeface="+mn-ea"/>
                <a:cs typeface="Arial MT"/>
              </a:rPr>
              <a:t>/local/bin/python” </a:t>
            </a:r>
            <a:r>
              <a:rPr kumimoji="0" b="0" i="0" u="none" strike="noStrike" kern="1200" cap="none" spc="-375" normalizeH="0" baseline="0" noProof="0">
                <a:ln>
                  <a:noFill/>
                </a:ln>
                <a:solidFill>
                  <a:srgbClr val="4A4A4A"/>
                </a:solidFill>
                <a:effectLst/>
                <a:uLnTx/>
                <a:uFillTx/>
                <a:latin typeface="Arial MT"/>
                <a:ea typeface="+mn-ea"/>
                <a:cs typeface="Arial MT"/>
              </a:rPr>
              <a:t> </a:t>
            </a:r>
            <a:r>
              <a:rPr kumimoji="0" b="0" i="0" u="none" strike="noStrike" kern="1200" cap="none" spc="-5" normalizeH="0" baseline="0" noProof="0">
                <a:ln>
                  <a:noFill/>
                </a:ln>
                <a:solidFill>
                  <a:srgbClr val="4A4A4A"/>
                </a:solidFill>
                <a:effectLst/>
                <a:uLnTx/>
                <a:uFillTx/>
                <a:latin typeface="Arial MT"/>
                <a:ea typeface="+mn-ea"/>
                <a:cs typeface="Arial MT"/>
              </a:rPr>
              <a:t>and</a:t>
            </a:r>
            <a:r>
              <a:rPr kumimoji="0" b="0" i="0" u="none" strike="noStrike" kern="1200" cap="none" spc="-10" normalizeH="0" baseline="0" noProof="0">
                <a:ln>
                  <a:noFill/>
                </a:ln>
                <a:solidFill>
                  <a:srgbClr val="4A4A4A"/>
                </a:solidFill>
                <a:effectLst/>
                <a:uLnTx/>
                <a:uFillTx/>
                <a:latin typeface="Arial MT"/>
                <a:ea typeface="+mn-ea"/>
                <a:cs typeface="Arial MT"/>
              </a:rPr>
              <a:t> </a:t>
            </a:r>
            <a:r>
              <a:rPr kumimoji="0" b="0" i="0" u="none" strike="noStrike" kern="1200" cap="none" spc="-5" normalizeH="0" baseline="0" noProof="0">
                <a:ln>
                  <a:noFill/>
                </a:ln>
                <a:solidFill>
                  <a:srgbClr val="4A4A4A"/>
                </a:solidFill>
                <a:effectLst/>
                <a:uLnTx/>
                <a:uFillTx/>
                <a:latin typeface="Arial MT"/>
                <a:ea typeface="+mn-ea"/>
                <a:cs typeface="Arial MT"/>
              </a:rPr>
              <a:t>press </a:t>
            </a:r>
            <a:r>
              <a:rPr kumimoji="0" b="0" i="0" u="none" strike="noStrike" kern="1200" cap="none" spc="-20" normalizeH="0" baseline="0" noProof="0">
                <a:ln>
                  <a:noFill/>
                </a:ln>
                <a:solidFill>
                  <a:srgbClr val="4A4A4A"/>
                </a:solidFill>
                <a:effectLst/>
                <a:uLnTx/>
                <a:uFillTx/>
                <a:latin typeface="Arial MT"/>
                <a:ea typeface="+mn-ea"/>
                <a:cs typeface="Arial MT"/>
              </a:rPr>
              <a:t>Enter.</a:t>
            </a:r>
            <a:endParaRPr kumimoji="0" b="0" i="0" u="none" strike="noStrike" kern="1200" cap="none" spc="0" normalizeH="0" baseline="0" noProof="0">
              <a:ln>
                <a:noFill/>
              </a:ln>
              <a:solidFill>
                <a:prstClr val="black"/>
              </a:solidFill>
              <a:effectLst/>
              <a:uLnTx/>
              <a:uFillTx/>
              <a:latin typeface="Arial MT"/>
              <a:ea typeface="+mn-ea"/>
              <a:cs typeface="Arial MT"/>
            </a:endParaRPr>
          </a:p>
          <a:p>
            <a:pPr marL="666750" marR="106680" lvl="0" defTabSz="914400" rtl="0" eaLnBrk="1" fontAlgn="auto" latinLnBrk="0" hangingPunct="1">
              <a:lnSpc>
                <a:spcPct val="116100"/>
              </a:lnSpc>
              <a:spcBef>
                <a:spcPts val="1200"/>
              </a:spcBef>
              <a:spcAft>
                <a:spcPts val="0"/>
              </a:spcAft>
              <a:buClrTx/>
              <a:buSzTx/>
              <a:tabLst>
                <a:tab pos="1003300" algn="l"/>
              </a:tabLst>
              <a:defRPr/>
            </a:pPr>
            <a:r>
              <a:rPr kumimoji="0" b="0" i="0" u="none" strike="noStrike" kern="1200" cap="none" spc="-5" normalizeH="0" baseline="0" noProof="0">
                <a:ln>
                  <a:noFill/>
                </a:ln>
                <a:solidFill>
                  <a:srgbClr val="4A4A4A"/>
                </a:solidFill>
                <a:effectLst/>
                <a:uLnTx/>
                <a:uFillTx/>
                <a:latin typeface="Arial MT"/>
                <a:ea typeface="+mn-ea"/>
                <a:cs typeface="Arial MT"/>
              </a:rPr>
              <a:t>If </a:t>
            </a:r>
            <a:r>
              <a:rPr kumimoji="0" b="0" i="0" u="none" strike="noStrike" kern="1200" cap="none" spc="0" normalizeH="0" baseline="0" noProof="0">
                <a:ln>
                  <a:noFill/>
                </a:ln>
                <a:solidFill>
                  <a:srgbClr val="4A4A4A"/>
                </a:solidFill>
                <a:effectLst/>
                <a:uLnTx/>
                <a:uFillTx/>
                <a:latin typeface="Arial MT"/>
                <a:ea typeface="+mn-ea"/>
                <a:cs typeface="Arial MT"/>
              </a:rPr>
              <a:t>you </a:t>
            </a:r>
            <a:r>
              <a:rPr kumimoji="0" b="0" i="0" u="none" strike="noStrike" kern="1200" cap="none" spc="-5" normalizeH="0" baseline="0" noProof="0">
                <a:ln>
                  <a:noFill/>
                </a:ln>
                <a:solidFill>
                  <a:srgbClr val="4A4A4A"/>
                </a:solidFill>
                <a:effectLst/>
                <a:uLnTx/>
                <a:uFillTx/>
                <a:latin typeface="Arial MT"/>
                <a:ea typeface="+mn-ea"/>
                <a:cs typeface="Arial MT"/>
              </a:rPr>
              <a:t>have access to either </a:t>
            </a:r>
            <a:r>
              <a:rPr kumimoji="0" b="0" i="0" u="none" strike="noStrike" kern="1200" cap="none" spc="0" normalizeH="0" baseline="0" noProof="0" err="1">
                <a:ln>
                  <a:noFill/>
                </a:ln>
                <a:solidFill>
                  <a:srgbClr val="4A4A4A"/>
                </a:solidFill>
                <a:effectLst/>
                <a:uLnTx/>
                <a:uFillTx/>
                <a:latin typeface="Arial MT"/>
                <a:ea typeface="+mn-ea"/>
                <a:cs typeface="Arial MT"/>
              </a:rPr>
              <a:t>sh</a:t>
            </a:r>
            <a:r>
              <a:rPr kumimoji="0" b="0" i="0" u="none" strike="noStrike" kern="1200" cap="none" spc="0" normalizeH="0" baseline="0" noProof="0">
                <a:ln>
                  <a:noFill/>
                </a:ln>
                <a:solidFill>
                  <a:srgbClr val="4A4A4A"/>
                </a:solidFill>
                <a:effectLst/>
                <a:uLnTx/>
                <a:uFillTx/>
                <a:latin typeface="Arial MT"/>
                <a:ea typeface="+mn-ea"/>
                <a:cs typeface="Arial MT"/>
              </a:rPr>
              <a:t> </a:t>
            </a:r>
            <a:r>
              <a:rPr kumimoji="0" b="0" i="0" u="none" strike="noStrike" kern="1200" cap="none" spc="-5" normalizeH="0" baseline="0" noProof="0">
                <a:ln>
                  <a:noFill/>
                </a:ln>
                <a:solidFill>
                  <a:srgbClr val="4A4A4A"/>
                </a:solidFill>
                <a:effectLst/>
                <a:uLnTx/>
                <a:uFillTx/>
                <a:latin typeface="Arial MT"/>
                <a:ea typeface="+mn-ea"/>
                <a:cs typeface="Arial MT"/>
              </a:rPr>
              <a:t>or </a:t>
            </a:r>
            <a:r>
              <a:rPr kumimoji="0" b="0" i="0" u="none" strike="noStrike" kern="1200" cap="none" spc="0" normalizeH="0" baseline="0" noProof="0">
                <a:ln>
                  <a:noFill/>
                </a:ln>
                <a:solidFill>
                  <a:srgbClr val="4A4A4A"/>
                </a:solidFill>
                <a:effectLst/>
                <a:uLnTx/>
                <a:uFillTx/>
                <a:latin typeface="Arial MT"/>
                <a:ea typeface="+mn-ea"/>
                <a:cs typeface="Arial MT"/>
              </a:rPr>
              <a:t> </a:t>
            </a:r>
            <a:r>
              <a:rPr kumimoji="0" b="0" i="0" u="none" strike="noStrike" kern="1200" cap="none" spc="0" normalizeH="0" baseline="0" noProof="0" err="1">
                <a:ln>
                  <a:noFill/>
                </a:ln>
                <a:solidFill>
                  <a:srgbClr val="4A4A4A"/>
                </a:solidFill>
                <a:effectLst/>
                <a:uLnTx/>
                <a:uFillTx/>
                <a:latin typeface="Arial MT"/>
                <a:ea typeface="+mn-ea"/>
                <a:cs typeface="Arial MT"/>
              </a:rPr>
              <a:t>ksh</a:t>
            </a:r>
            <a:r>
              <a:rPr kumimoji="0" b="0" i="0" u="none" strike="noStrike" kern="1200" cap="none" spc="5" normalizeH="0" baseline="0" noProof="0">
                <a:ln>
                  <a:noFill/>
                </a:ln>
                <a:solidFill>
                  <a:srgbClr val="4A4A4A"/>
                </a:solidFill>
                <a:effectLst/>
                <a:uLnTx/>
                <a:uFillTx/>
                <a:latin typeface="Arial MT"/>
                <a:ea typeface="+mn-ea"/>
                <a:cs typeface="Arial MT"/>
              </a:rPr>
              <a:t> </a:t>
            </a:r>
            <a:r>
              <a:rPr kumimoji="0" b="0" i="0" u="none" strike="noStrike" kern="1200" cap="none" spc="0" normalizeH="0" baseline="0" noProof="0">
                <a:ln>
                  <a:noFill/>
                </a:ln>
                <a:solidFill>
                  <a:srgbClr val="4A4A4A"/>
                </a:solidFill>
                <a:effectLst/>
                <a:uLnTx/>
                <a:uFillTx/>
                <a:latin typeface="Arial MT"/>
                <a:ea typeface="+mn-ea"/>
                <a:cs typeface="Arial MT"/>
              </a:rPr>
              <a:t>shell,</a:t>
            </a:r>
            <a:r>
              <a:rPr kumimoji="0" b="0" i="0" u="none" strike="noStrike" kern="1200" cap="none" spc="5" normalizeH="0" baseline="0" noProof="0">
                <a:ln>
                  <a:noFill/>
                </a:ln>
                <a:solidFill>
                  <a:srgbClr val="4A4A4A"/>
                </a:solidFill>
                <a:effectLst/>
                <a:uLnTx/>
                <a:uFillTx/>
                <a:latin typeface="Arial MT"/>
                <a:ea typeface="+mn-ea"/>
                <a:cs typeface="Arial MT"/>
              </a:rPr>
              <a:t> </a:t>
            </a:r>
            <a:r>
              <a:rPr kumimoji="0" b="0" i="0" u="none" strike="noStrike" kern="1200" cap="none" spc="-5" normalizeH="0" baseline="0" noProof="0">
                <a:ln>
                  <a:noFill/>
                </a:ln>
                <a:solidFill>
                  <a:srgbClr val="4A4A4A"/>
                </a:solidFill>
                <a:effectLst/>
                <a:uLnTx/>
                <a:uFillTx/>
                <a:latin typeface="Arial MT"/>
                <a:ea typeface="+mn-ea"/>
                <a:cs typeface="Arial MT"/>
              </a:rPr>
              <a:t>then</a:t>
            </a:r>
            <a:r>
              <a:rPr kumimoji="0" b="0" i="0" u="none" strike="noStrike" kern="1200" cap="none" spc="0" normalizeH="0" baseline="0" noProof="0">
                <a:ln>
                  <a:noFill/>
                </a:ln>
                <a:solidFill>
                  <a:srgbClr val="4A4A4A"/>
                </a:solidFill>
                <a:effectLst/>
                <a:uLnTx/>
                <a:uFillTx/>
                <a:latin typeface="Arial MT"/>
                <a:ea typeface="+mn-ea"/>
                <a:cs typeface="Arial MT"/>
              </a:rPr>
              <a:t> </a:t>
            </a:r>
            <a:r>
              <a:rPr kumimoji="0" b="0" i="0" u="none" strike="noStrike" kern="1200" cap="none" spc="-5" normalizeH="0" baseline="0" noProof="0">
                <a:ln>
                  <a:noFill/>
                </a:ln>
                <a:solidFill>
                  <a:srgbClr val="4A4A4A"/>
                </a:solidFill>
                <a:effectLst/>
                <a:uLnTx/>
                <a:uFillTx/>
                <a:latin typeface="Arial MT"/>
                <a:ea typeface="+mn-ea"/>
                <a:cs typeface="Arial MT"/>
              </a:rPr>
              <a:t>open</a:t>
            </a:r>
            <a:r>
              <a:rPr kumimoji="0" b="0" i="0" u="none" strike="noStrike" kern="1200" cap="none" spc="0" normalizeH="0" baseline="0" noProof="0">
                <a:ln>
                  <a:noFill/>
                </a:ln>
                <a:solidFill>
                  <a:srgbClr val="4A4A4A"/>
                </a:solidFill>
                <a:effectLst/>
                <a:uLnTx/>
                <a:uFillTx/>
                <a:latin typeface="Arial MT"/>
                <a:ea typeface="+mn-ea"/>
                <a:cs typeface="Arial MT"/>
              </a:rPr>
              <a:t> </a:t>
            </a:r>
            <a:r>
              <a:rPr kumimoji="0" b="0" i="0" u="none" strike="noStrike" kern="1200" cap="none" spc="-5" normalizeH="0" baseline="0" noProof="0">
                <a:ln>
                  <a:noFill/>
                </a:ln>
                <a:solidFill>
                  <a:srgbClr val="4A4A4A"/>
                </a:solidFill>
                <a:effectLst/>
                <a:uLnTx/>
                <a:uFillTx/>
                <a:latin typeface="Arial MT"/>
                <a:ea typeface="+mn-ea"/>
                <a:cs typeface="Arial MT"/>
              </a:rPr>
              <a:t>up</a:t>
            </a:r>
            <a:r>
              <a:rPr kumimoji="0" b="0" i="0" u="none" strike="noStrike" kern="1200" cap="none" spc="380" normalizeH="0" baseline="0" noProof="0">
                <a:ln>
                  <a:noFill/>
                </a:ln>
                <a:solidFill>
                  <a:srgbClr val="4A4A4A"/>
                </a:solidFill>
                <a:effectLst/>
                <a:uLnTx/>
                <a:uFillTx/>
                <a:latin typeface="Arial MT"/>
                <a:ea typeface="+mn-ea"/>
                <a:cs typeface="Arial MT"/>
              </a:rPr>
              <a:t> </a:t>
            </a:r>
            <a:r>
              <a:rPr kumimoji="0" b="0" i="0" u="none" strike="noStrike" kern="1200" cap="none" spc="-5" normalizeH="0" baseline="0" noProof="0">
                <a:ln>
                  <a:noFill/>
                </a:ln>
                <a:solidFill>
                  <a:srgbClr val="4A4A4A"/>
                </a:solidFill>
                <a:effectLst/>
                <a:uLnTx/>
                <a:uFillTx/>
                <a:latin typeface="Arial MT"/>
                <a:ea typeface="+mn-ea"/>
                <a:cs typeface="Arial MT"/>
              </a:rPr>
              <a:t>the </a:t>
            </a:r>
            <a:r>
              <a:rPr kumimoji="0" b="0" i="0" u="none" strike="noStrike" kern="1200" cap="none" spc="0" normalizeH="0" baseline="0" noProof="0">
                <a:ln>
                  <a:noFill/>
                </a:ln>
                <a:solidFill>
                  <a:srgbClr val="4A4A4A"/>
                </a:solidFill>
                <a:effectLst/>
                <a:uLnTx/>
                <a:uFillTx/>
                <a:latin typeface="Arial MT"/>
                <a:ea typeface="+mn-ea"/>
                <a:cs typeface="Arial MT"/>
              </a:rPr>
              <a:t> </a:t>
            </a:r>
            <a:r>
              <a:rPr kumimoji="0" b="0" i="0" u="none" strike="noStrike" kern="1200" cap="none" spc="-5" normalizeH="0" baseline="0" noProof="0">
                <a:ln>
                  <a:noFill/>
                </a:ln>
                <a:solidFill>
                  <a:srgbClr val="4A4A4A"/>
                </a:solidFill>
                <a:effectLst/>
                <a:uLnTx/>
                <a:uFillTx/>
                <a:latin typeface="Arial MT"/>
                <a:ea typeface="+mn-ea"/>
                <a:cs typeface="Arial MT"/>
              </a:rPr>
              <a:t>terminal</a:t>
            </a:r>
            <a:r>
              <a:rPr kumimoji="0" b="0" i="0" u="none" strike="noStrike" kern="1200" cap="none" spc="-15" normalizeH="0" baseline="0" noProof="0">
                <a:ln>
                  <a:noFill/>
                </a:ln>
                <a:solidFill>
                  <a:srgbClr val="4A4A4A"/>
                </a:solidFill>
                <a:effectLst/>
                <a:uLnTx/>
                <a:uFillTx/>
                <a:latin typeface="Arial MT"/>
                <a:ea typeface="+mn-ea"/>
                <a:cs typeface="Arial MT"/>
              </a:rPr>
              <a:t> </a:t>
            </a:r>
            <a:r>
              <a:rPr kumimoji="0" b="0" i="0" u="none" strike="noStrike" kern="1200" cap="none" spc="-5" normalizeH="0" baseline="0" noProof="0">
                <a:ln>
                  <a:noFill/>
                </a:ln>
                <a:solidFill>
                  <a:srgbClr val="4A4A4A"/>
                </a:solidFill>
                <a:effectLst/>
                <a:uLnTx/>
                <a:uFillTx/>
                <a:latin typeface="Arial MT"/>
                <a:ea typeface="+mn-ea"/>
                <a:cs typeface="Arial MT"/>
              </a:rPr>
              <a:t>and</a:t>
            </a:r>
            <a:r>
              <a:rPr kumimoji="0" b="0" i="0" u="none" strike="noStrike" kern="1200" cap="none" spc="-15" normalizeH="0" baseline="0" noProof="0">
                <a:ln>
                  <a:noFill/>
                </a:ln>
                <a:solidFill>
                  <a:srgbClr val="4A4A4A"/>
                </a:solidFill>
                <a:effectLst/>
                <a:uLnTx/>
                <a:uFillTx/>
                <a:latin typeface="Arial MT"/>
                <a:ea typeface="+mn-ea"/>
                <a:cs typeface="Arial MT"/>
              </a:rPr>
              <a:t> </a:t>
            </a:r>
            <a:r>
              <a:rPr kumimoji="0" b="0" i="0" u="none" strike="noStrike" kern="1200" cap="none" spc="-5" normalizeH="0" baseline="0" noProof="0">
                <a:ln>
                  <a:noFill/>
                </a:ln>
                <a:solidFill>
                  <a:srgbClr val="4A4A4A"/>
                </a:solidFill>
                <a:effectLst/>
                <a:uLnTx/>
                <a:uFillTx/>
                <a:latin typeface="Arial MT"/>
                <a:ea typeface="+mn-ea"/>
                <a:cs typeface="Arial MT"/>
              </a:rPr>
              <a:t>type</a:t>
            </a:r>
            <a:r>
              <a:rPr kumimoji="0" b="0" i="0" u="none" strike="noStrike" kern="1200" cap="none" spc="-10" normalizeH="0" baseline="0" noProof="0">
                <a:ln>
                  <a:noFill/>
                </a:ln>
                <a:solidFill>
                  <a:srgbClr val="4A4A4A"/>
                </a:solidFill>
                <a:effectLst/>
                <a:uLnTx/>
                <a:uFillTx/>
                <a:latin typeface="Arial MT"/>
                <a:ea typeface="+mn-ea"/>
                <a:cs typeface="Arial MT"/>
              </a:rPr>
              <a:t> </a:t>
            </a:r>
            <a:r>
              <a:rPr kumimoji="0" b="0" i="0" u="none" strike="noStrike" kern="1200" cap="none" spc="-5" normalizeH="0" baseline="0" noProof="0">
                <a:ln>
                  <a:noFill/>
                </a:ln>
                <a:solidFill>
                  <a:srgbClr val="4A4A4A"/>
                </a:solidFill>
                <a:effectLst/>
                <a:uLnTx/>
                <a:uFillTx/>
                <a:latin typeface="Arial MT"/>
                <a:ea typeface="+mn-ea"/>
                <a:cs typeface="Arial MT"/>
              </a:rPr>
              <a:t>the</a:t>
            </a:r>
            <a:r>
              <a:rPr kumimoji="0" b="0" i="0" u="none" strike="noStrike" kern="1200" cap="none" spc="-15" normalizeH="0" baseline="0" noProof="0">
                <a:ln>
                  <a:noFill/>
                </a:ln>
                <a:solidFill>
                  <a:srgbClr val="4A4A4A"/>
                </a:solidFill>
                <a:effectLst/>
                <a:uLnTx/>
                <a:uFillTx/>
                <a:latin typeface="Arial MT"/>
                <a:ea typeface="+mn-ea"/>
                <a:cs typeface="Arial MT"/>
              </a:rPr>
              <a:t> </a:t>
            </a:r>
            <a:r>
              <a:rPr kumimoji="0" b="0" i="0" u="none" strike="noStrike" kern="1200" cap="none" spc="-5" normalizeH="0" baseline="0" noProof="0">
                <a:ln>
                  <a:noFill/>
                </a:ln>
                <a:solidFill>
                  <a:srgbClr val="4A4A4A"/>
                </a:solidFill>
                <a:effectLst/>
                <a:uLnTx/>
                <a:uFillTx/>
                <a:latin typeface="Arial MT"/>
                <a:ea typeface="+mn-ea"/>
                <a:cs typeface="Arial MT"/>
              </a:rPr>
              <a:t>following,</a:t>
            </a:r>
            <a:endParaRPr kumimoji="0" b="0" i="0" u="none" strike="noStrike" kern="1200" cap="none" spc="0" normalizeH="0" baseline="0" noProof="0">
              <a:ln>
                <a:noFill/>
              </a:ln>
              <a:solidFill>
                <a:prstClr val="black"/>
              </a:solidFill>
              <a:effectLst/>
              <a:uLnTx/>
              <a:uFillTx/>
              <a:latin typeface="Arial MT"/>
              <a:ea typeface="+mn-ea"/>
              <a:cs typeface="Arial MT"/>
            </a:endParaRPr>
          </a:p>
          <a:p>
            <a:pPr marL="88900" marR="144145" lvl="0" defTabSz="914400" rtl="0" eaLnBrk="1" fontAlgn="auto" latinLnBrk="0" hangingPunct="1">
              <a:lnSpc>
                <a:spcPct val="116100"/>
              </a:lnSpc>
              <a:spcBef>
                <a:spcPts val="1200"/>
              </a:spcBef>
              <a:spcAft>
                <a:spcPts val="0"/>
              </a:spcAft>
              <a:buClrTx/>
              <a:buSzTx/>
              <a:tabLst/>
              <a:defRPr/>
            </a:pPr>
            <a:r>
              <a:rPr kumimoji="0" b="0" i="0" u="none" strike="noStrike" kern="1200" cap="none" spc="-20" normalizeH="0" baseline="0" noProof="0">
                <a:ln>
                  <a:noFill/>
                </a:ln>
                <a:solidFill>
                  <a:srgbClr val="4A4A4A"/>
                </a:solidFill>
                <a:effectLst/>
                <a:uLnTx/>
                <a:uFillTx/>
                <a:latin typeface="Arial MT"/>
                <a:ea typeface="+mn-ea"/>
                <a:cs typeface="Arial MT"/>
              </a:rPr>
              <a:t>PATH=”$PATH:/</a:t>
            </a:r>
            <a:r>
              <a:rPr kumimoji="0" b="0" i="0" u="none" strike="noStrike" kern="1200" cap="none" spc="-20" normalizeH="0" baseline="0" noProof="0" err="1">
                <a:ln>
                  <a:noFill/>
                </a:ln>
                <a:solidFill>
                  <a:srgbClr val="4A4A4A"/>
                </a:solidFill>
                <a:effectLst/>
                <a:uLnTx/>
                <a:uFillTx/>
                <a:latin typeface="Arial MT"/>
                <a:ea typeface="+mn-ea"/>
                <a:cs typeface="Arial MT"/>
              </a:rPr>
              <a:t>usr</a:t>
            </a:r>
            <a:r>
              <a:rPr kumimoji="0" b="0" i="0" u="none" strike="noStrike" kern="1200" cap="none" spc="-20" normalizeH="0" baseline="0" noProof="0">
                <a:ln>
                  <a:noFill/>
                </a:ln>
                <a:solidFill>
                  <a:srgbClr val="4A4A4A"/>
                </a:solidFill>
                <a:effectLst/>
                <a:uLnTx/>
                <a:uFillTx/>
                <a:latin typeface="Arial MT"/>
                <a:ea typeface="+mn-ea"/>
                <a:cs typeface="Arial MT"/>
              </a:rPr>
              <a:t>/local/bin/</a:t>
            </a:r>
            <a:r>
              <a:rPr kumimoji="0" b="0" i="0" u="none" strike="noStrike" kern="1200" cap="none" spc="-20" normalizeH="0" baseline="0" noProof="0" err="1">
                <a:ln>
                  <a:noFill/>
                </a:ln>
                <a:solidFill>
                  <a:srgbClr val="4A4A4A"/>
                </a:solidFill>
                <a:effectLst/>
                <a:uLnTx/>
                <a:uFillTx/>
                <a:latin typeface="Arial MT"/>
                <a:ea typeface="+mn-ea"/>
                <a:cs typeface="Arial MT"/>
              </a:rPr>
              <a:t>python”and</a:t>
            </a:r>
            <a:r>
              <a:rPr kumimoji="0" b="0" i="0" u="none" strike="noStrike" kern="1200" cap="none" spc="100" normalizeH="0" baseline="0" noProof="0">
                <a:ln>
                  <a:noFill/>
                </a:ln>
                <a:solidFill>
                  <a:srgbClr val="4A4A4A"/>
                </a:solidFill>
                <a:effectLst/>
                <a:uLnTx/>
                <a:uFillTx/>
                <a:latin typeface="Arial MT"/>
                <a:ea typeface="+mn-ea"/>
                <a:cs typeface="Arial MT"/>
              </a:rPr>
              <a:t> </a:t>
            </a:r>
            <a:r>
              <a:rPr kumimoji="0" b="0" i="0" u="none" strike="noStrike" kern="1200" cap="none" spc="-5" normalizeH="0" baseline="0" noProof="0">
                <a:ln>
                  <a:noFill/>
                </a:ln>
                <a:solidFill>
                  <a:srgbClr val="4A4A4A"/>
                </a:solidFill>
                <a:effectLst/>
                <a:uLnTx/>
                <a:uFillTx/>
                <a:latin typeface="Arial MT"/>
                <a:ea typeface="+mn-ea"/>
                <a:cs typeface="Arial MT"/>
              </a:rPr>
              <a:t>press </a:t>
            </a:r>
            <a:r>
              <a:rPr kumimoji="0" b="0" i="0" u="none" strike="noStrike" kern="1200" cap="none" spc="-375" normalizeH="0" baseline="0" noProof="0">
                <a:ln>
                  <a:noFill/>
                </a:ln>
                <a:solidFill>
                  <a:srgbClr val="4A4A4A"/>
                </a:solidFill>
                <a:effectLst/>
                <a:uLnTx/>
                <a:uFillTx/>
                <a:latin typeface="Arial MT"/>
                <a:ea typeface="+mn-ea"/>
                <a:cs typeface="Arial MT"/>
              </a:rPr>
              <a:t> </a:t>
            </a:r>
            <a:r>
              <a:rPr kumimoji="0" b="0" i="0" u="none" strike="noStrike" kern="1200" cap="none" spc="-20" normalizeH="0" baseline="0" noProof="0">
                <a:ln>
                  <a:noFill/>
                </a:ln>
                <a:solidFill>
                  <a:srgbClr val="4A4A4A"/>
                </a:solidFill>
                <a:effectLst/>
                <a:uLnTx/>
                <a:uFillTx/>
                <a:latin typeface="Arial MT"/>
                <a:ea typeface="+mn-ea"/>
                <a:cs typeface="Arial MT"/>
              </a:rPr>
              <a:t>Enter.</a:t>
            </a:r>
            <a:endParaRPr kumimoji="0" b="0" i="0" u="none" strike="noStrike" kern="1200" cap="none" spc="0" normalizeH="0" baseline="0" noProof="0">
              <a:ln>
                <a:noFill/>
              </a:ln>
              <a:solidFill>
                <a:prstClr val="black"/>
              </a:solidFill>
              <a:effectLst/>
              <a:uLnTx/>
              <a:uFillTx/>
              <a:latin typeface="Arial MT"/>
              <a:ea typeface="+mn-ea"/>
              <a:cs typeface="Arial MT"/>
            </a:endParaRPr>
          </a:p>
        </p:txBody>
      </p:sp>
      <p:pic>
        <p:nvPicPr>
          <p:cNvPr id="4" name="object 4"/>
          <p:cNvPicPr/>
          <p:nvPr/>
        </p:nvPicPr>
        <p:blipFill>
          <a:blip r:embed="rId3" cstate="print"/>
          <a:stretch>
            <a:fillRect/>
          </a:stretch>
        </p:blipFill>
        <p:spPr>
          <a:xfrm>
            <a:off x="4919137" y="1399155"/>
            <a:ext cx="3818465" cy="2418361"/>
          </a:xfrm>
          <a:prstGeom prst="rect">
            <a:avLst/>
          </a:prstGeom>
        </p:spPr>
      </p:pic>
    </p:spTree>
    <p:extLst>
      <p:ext uri="{BB962C8B-B14F-4D97-AF65-F5344CB8AC3E}">
        <p14:creationId xmlns:p14="http://schemas.microsoft.com/office/powerpoint/2010/main" val="3298814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1666" y="775348"/>
            <a:ext cx="2154555" cy="259045"/>
          </a:xfrm>
          <a:prstGeom prst="rect">
            <a:avLst/>
          </a:prstGeom>
        </p:spPr>
        <p:txBody>
          <a:bodyPr vert="horz" wrap="square" lIns="0" tIns="12700" rIns="0" bIns="0" rtlCol="0">
            <a:spAutoFit/>
          </a:bodyPr>
          <a:lstStyle/>
          <a:p>
            <a:pPr marL="12700">
              <a:lnSpc>
                <a:spcPct val="100000"/>
              </a:lnSpc>
              <a:spcBef>
                <a:spcPts val="100"/>
              </a:spcBef>
            </a:pPr>
            <a:r>
              <a:rPr sz="1600" b="1" spc="-5">
                <a:solidFill>
                  <a:srgbClr val="223366"/>
                </a:solidFill>
              </a:rPr>
              <a:t>Setting</a:t>
            </a:r>
            <a:r>
              <a:rPr sz="1600" b="1" spc="-55">
                <a:solidFill>
                  <a:srgbClr val="223366"/>
                </a:solidFill>
              </a:rPr>
              <a:t> </a:t>
            </a:r>
            <a:r>
              <a:rPr sz="1600" b="1" spc="-5">
                <a:solidFill>
                  <a:srgbClr val="223366"/>
                </a:solidFill>
              </a:rPr>
              <a:t>Up</a:t>
            </a:r>
            <a:r>
              <a:rPr sz="1600" b="1" spc="-45">
                <a:solidFill>
                  <a:srgbClr val="223366"/>
                </a:solidFill>
              </a:rPr>
              <a:t> </a:t>
            </a:r>
            <a:r>
              <a:rPr sz="1600" b="1" spc="-5">
                <a:solidFill>
                  <a:srgbClr val="223366"/>
                </a:solidFill>
              </a:rPr>
              <a:t>Path</a:t>
            </a:r>
          </a:p>
        </p:txBody>
      </p:sp>
      <p:sp>
        <p:nvSpPr>
          <p:cNvPr id="3" name="object 3"/>
          <p:cNvSpPr txBox="1"/>
          <p:nvPr/>
        </p:nvSpPr>
        <p:spPr>
          <a:xfrm>
            <a:off x="201369" y="1070820"/>
            <a:ext cx="3295650" cy="214995"/>
          </a:xfrm>
          <a:prstGeom prst="rect">
            <a:avLst/>
          </a:prstGeom>
        </p:spPr>
        <p:txBody>
          <a:bodyPr vert="horz" wrap="square" lIns="0" tIns="10795" rIns="0" bIns="0" rtlCol="0">
            <a:spAutoFit/>
          </a:bodyPr>
          <a:lstStyle/>
          <a:p>
            <a:pPr marL="1207135" marR="5080" lvl="0" indent="-1195070" algn="l" defTabSz="914400" rtl="0" eaLnBrk="1" fontAlgn="auto" latinLnBrk="0" hangingPunct="1">
              <a:lnSpc>
                <a:spcPct val="100699"/>
              </a:lnSpc>
              <a:spcBef>
                <a:spcPts val="85"/>
              </a:spcBef>
              <a:spcAft>
                <a:spcPts val="0"/>
              </a:spcAft>
              <a:buClrTx/>
              <a:buSzTx/>
              <a:buFontTx/>
              <a:buNone/>
              <a:tabLst/>
              <a:defRPr/>
            </a:pPr>
            <a:r>
              <a:rPr kumimoji="0" lang="en-US" b="0" i="0" u="none" strike="noStrike" kern="1200" cap="none" spc="-5" normalizeH="0" baseline="0" noProof="0">
                <a:ln>
                  <a:noFill/>
                </a:ln>
                <a:solidFill>
                  <a:schemeClr val="tx1"/>
                </a:solidFill>
                <a:effectLst/>
                <a:uLnTx/>
                <a:uFillTx/>
                <a:latin typeface="Arial MT"/>
                <a:ea typeface="+mn-ea"/>
                <a:cs typeface="Arial MT"/>
              </a:rPr>
              <a:t>How</a:t>
            </a:r>
            <a:r>
              <a:rPr kumimoji="0" lang="en-US" b="0" i="0" u="none" strike="noStrike" kern="1200" cap="none" spc="-20" normalizeH="0" baseline="0" noProof="0">
                <a:ln>
                  <a:noFill/>
                </a:ln>
                <a:solidFill>
                  <a:schemeClr val="tx1"/>
                </a:solidFill>
                <a:effectLst/>
                <a:uLnTx/>
                <a:uFillTx/>
                <a:latin typeface="Arial MT"/>
                <a:ea typeface="+mn-ea"/>
                <a:cs typeface="Arial MT"/>
              </a:rPr>
              <a:t> </a:t>
            </a:r>
            <a:r>
              <a:rPr kumimoji="0" lang="en-US" b="0" i="0" u="none" strike="noStrike" kern="1200" cap="none" spc="-5" normalizeH="0" baseline="0" noProof="0">
                <a:ln>
                  <a:noFill/>
                </a:ln>
                <a:solidFill>
                  <a:schemeClr val="tx1"/>
                </a:solidFill>
                <a:effectLst/>
                <a:uLnTx/>
                <a:uFillTx/>
                <a:latin typeface="Arial MT"/>
                <a:ea typeface="+mn-ea"/>
                <a:cs typeface="Arial MT"/>
              </a:rPr>
              <a:t>to</a:t>
            </a:r>
            <a:r>
              <a:rPr kumimoji="0" lang="en-US" b="0" i="0" u="none" strike="noStrike" kern="1200" cap="none" spc="-15" normalizeH="0" baseline="0" noProof="0">
                <a:ln>
                  <a:noFill/>
                </a:ln>
                <a:solidFill>
                  <a:schemeClr val="tx1"/>
                </a:solidFill>
                <a:effectLst/>
                <a:uLnTx/>
                <a:uFillTx/>
                <a:latin typeface="Arial MT"/>
                <a:ea typeface="+mn-ea"/>
                <a:cs typeface="Arial MT"/>
              </a:rPr>
              <a:t> </a:t>
            </a:r>
            <a:r>
              <a:rPr kumimoji="0" lang="en-US" b="0" i="0" u="none" strike="noStrike" kern="1200" cap="none" spc="-5" normalizeH="0" baseline="0" noProof="0">
                <a:ln>
                  <a:noFill/>
                </a:ln>
                <a:solidFill>
                  <a:schemeClr val="tx1"/>
                </a:solidFill>
                <a:effectLst/>
                <a:uLnTx/>
                <a:uFillTx/>
                <a:latin typeface="Arial MT"/>
                <a:ea typeface="+mn-ea"/>
                <a:cs typeface="Arial MT"/>
              </a:rPr>
              <a:t>set</a:t>
            </a:r>
            <a:r>
              <a:rPr kumimoji="0" lang="en-US" b="0" i="0" u="none" strike="noStrike" kern="1200" cap="none" spc="-20" normalizeH="0" baseline="0" noProof="0">
                <a:ln>
                  <a:noFill/>
                </a:ln>
                <a:solidFill>
                  <a:schemeClr val="tx1"/>
                </a:solidFill>
                <a:effectLst/>
                <a:uLnTx/>
                <a:uFillTx/>
                <a:latin typeface="Arial MT"/>
                <a:ea typeface="+mn-ea"/>
                <a:cs typeface="Arial MT"/>
              </a:rPr>
              <a:t> </a:t>
            </a:r>
            <a:r>
              <a:rPr kumimoji="0" lang="en-US" b="0" i="0" u="none" strike="noStrike" kern="1200" cap="none" spc="-5" normalizeH="0" baseline="0" noProof="0">
                <a:ln>
                  <a:noFill/>
                </a:ln>
                <a:solidFill>
                  <a:schemeClr val="tx1"/>
                </a:solidFill>
                <a:effectLst/>
                <a:uLnTx/>
                <a:uFillTx/>
                <a:latin typeface="Arial MT"/>
                <a:ea typeface="+mn-ea"/>
                <a:cs typeface="Arial MT"/>
              </a:rPr>
              <a:t>python</a:t>
            </a:r>
            <a:r>
              <a:rPr kumimoji="0" lang="en-US" b="0" i="0" u="none" strike="noStrike" kern="1200" cap="none" spc="-25" normalizeH="0" baseline="0" noProof="0">
                <a:ln>
                  <a:noFill/>
                </a:ln>
                <a:solidFill>
                  <a:schemeClr val="tx1"/>
                </a:solidFill>
                <a:effectLst/>
                <a:uLnTx/>
                <a:uFillTx/>
                <a:latin typeface="Arial MT"/>
                <a:ea typeface="+mn-ea"/>
                <a:cs typeface="Arial MT"/>
              </a:rPr>
              <a:t> </a:t>
            </a:r>
            <a:r>
              <a:rPr kumimoji="0" lang="en-US" b="0" i="0" u="none" strike="noStrike" kern="1200" cap="none" spc="-5" normalizeH="0" baseline="0" noProof="0">
                <a:ln>
                  <a:noFill/>
                </a:ln>
                <a:solidFill>
                  <a:schemeClr val="tx1"/>
                </a:solidFill>
                <a:effectLst/>
                <a:uLnTx/>
                <a:uFillTx/>
                <a:latin typeface="Arial MT"/>
                <a:ea typeface="+mn-ea"/>
                <a:cs typeface="Arial MT"/>
              </a:rPr>
              <a:t>path</a:t>
            </a:r>
            <a:r>
              <a:rPr kumimoji="0" lang="en-US" b="0" i="0" u="none" strike="noStrike" kern="1200" cap="none" spc="-20" normalizeH="0" baseline="0" noProof="0">
                <a:ln>
                  <a:noFill/>
                </a:ln>
                <a:solidFill>
                  <a:schemeClr val="tx1"/>
                </a:solidFill>
                <a:effectLst/>
                <a:uLnTx/>
                <a:uFillTx/>
                <a:latin typeface="Arial MT"/>
                <a:ea typeface="+mn-ea"/>
                <a:cs typeface="Arial MT"/>
              </a:rPr>
              <a:t> </a:t>
            </a:r>
            <a:r>
              <a:rPr kumimoji="0" lang="en-US" b="0" i="0" u="none" strike="noStrike" kern="1200" cap="none" spc="-5" normalizeH="0" baseline="0" noProof="0">
                <a:ln>
                  <a:noFill/>
                </a:ln>
                <a:solidFill>
                  <a:schemeClr val="tx1"/>
                </a:solidFill>
                <a:effectLst/>
                <a:uLnTx/>
                <a:uFillTx/>
                <a:latin typeface="Arial MT"/>
                <a:ea typeface="+mn-ea"/>
                <a:cs typeface="Arial MT"/>
              </a:rPr>
              <a:t>in</a:t>
            </a:r>
            <a:r>
              <a:rPr kumimoji="0" lang="en-US" b="0" i="0" u="none" strike="noStrike" kern="1200" cap="none" spc="-15" normalizeH="0" baseline="0" noProof="0">
                <a:ln>
                  <a:noFill/>
                </a:ln>
                <a:solidFill>
                  <a:schemeClr val="tx1"/>
                </a:solidFill>
                <a:effectLst/>
                <a:uLnTx/>
                <a:uFillTx/>
                <a:latin typeface="Arial MT"/>
                <a:ea typeface="+mn-ea"/>
                <a:cs typeface="Arial MT"/>
              </a:rPr>
              <a:t> </a:t>
            </a:r>
            <a:r>
              <a:rPr kumimoji="0" lang="en-US" b="0" i="0" u="none" strike="noStrike" kern="1200" cap="none" spc="-5" normalizeH="0" baseline="0" noProof="0" err="1">
                <a:ln>
                  <a:noFill/>
                </a:ln>
                <a:solidFill>
                  <a:schemeClr val="tx1"/>
                </a:solidFill>
                <a:effectLst/>
                <a:uLnTx/>
                <a:uFillTx/>
                <a:latin typeface="Arial MT"/>
                <a:ea typeface="+mn-ea"/>
                <a:cs typeface="Arial MT"/>
              </a:rPr>
              <a:t>linux</a:t>
            </a:r>
            <a:r>
              <a:rPr kumimoji="0" lang="en-US" b="0" i="0" u="none" strike="noStrike" kern="1200" cap="none" spc="-5" normalizeH="0" baseline="0" noProof="0">
                <a:ln>
                  <a:noFill/>
                </a:ln>
                <a:solidFill>
                  <a:schemeClr val="tx1"/>
                </a:solidFill>
                <a:effectLst/>
                <a:uLnTx/>
                <a:uFillTx/>
                <a:latin typeface="Arial MT"/>
                <a:ea typeface="+mn-ea"/>
                <a:cs typeface="Arial MT"/>
              </a:rPr>
              <a:t> </a:t>
            </a:r>
            <a:r>
              <a:rPr kumimoji="0" lang="en-US" b="0" i="0" u="none" strike="noStrike" kern="1200" cap="none" spc="-484" normalizeH="0" baseline="0" noProof="0">
                <a:ln>
                  <a:noFill/>
                </a:ln>
                <a:solidFill>
                  <a:schemeClr val="tx1"/>
                </a:solidFill>
                <a:effectLst/>
                <a:uLnTx/>
                <a:uFillTx/>
                <a:latin typeface="Arial MT"/>
                <a:ea typeface="+mn-ea"/>
                <a:cs typeface="Arial MT"/>
              </a:rPr>
              <a:t> </a:t>
            </a:r>
            <a:r>
              <a:rPr kumimoji="0" lang="en-US" b="0" i="0" u="none" strike="noStrike" kern="1200" cap="none" spc="0" normalizeH="0" baseline="0" noProof="0">
                <a:ln>
                  <a:noFill/>
                </a:ln>
                <a:solidFill>
                  <a:schemeClr val="tx1"/>
                </a:solidFill>
                <a:effectLst/>
                <a:uLnTx/>
                <a:uFillTx/>
                <a:latin typeface="Arial MT"/>
                <a:ea typeface="+mn-ea"/>
                <a:cs typeface="Arial MT"/>
              </a:rPr>
              <a:t>(contd..)</a:t>
            </a:r>
          </a:p>
        </p:txBody>
      </p:sp>
      <p:sp>
        <p:nvSpPr>
          <p:cNvPr id="4" name="object 4"/>
          <p:cNvSpPr txBox="1"/>
          <p:nvPr/>
        </p:nvSpPr>
        <p:spPr>
          <a:xfrm>
            <a:off x="245819" y="1433596"/>
            <a:ext cx="4165314" cy="1353256"/>
          </a:xfrm>
          <a:prstGeom prst="rect">
            <a:avLst/>
          </a:prstGeom>
        </p:spPr>
        <p:txBody>
          <a:bodyPr vert="horz" wrap="square" lIns="0" tIns="12700" rIns="0" bIns="0" rtlCol="0">
            <a:spAutoFit/>
          </a:bodyPr>
          <a:lstStyle/>
          <a:p>
            <a:pPr marL="173736" marR="0" lvl="0" indent="-173736" defTabSz="914400" rtl="0" eaLnBrk="1" fontAlgn="auto" latinLnBrk="0" hangingPunct="1">
              <a:lnSpc>
                <a:spcPct val="100000"/>
              </a:lnSpc>
              <a:spcBef>
                <a:spcPts val="600"/>
              </a:spcBef>
              <a:spcAft>
                <a:spcPts val="0"/>
              </a:spcAft>
              <a:buClr>
                <a:srgbClr val="223366"/>
              </a:buClr>
              <a:buSzTx/>
              <a:buFont typeface="Arial" panose="020B0604020202020204" pitchFamily="34" charset="0"/>
              <a:buChar char="•"/>
              <a:tabLst>
                <a:tab pos="347980" algn="l"/>
                <a:tab pos="349250" algn="l"/>
              </a:tabLst>
              <a:defRPr/>
            </a:pPr>
            <a:r>
              <a:rPr kumimoji="0" sz="1400" b="0" i="0" u="none" strike="noStrike" kern="1200" cap="none" spc="-5" normalizeH="0" baseline="0" noProof="0">
                <a:ln>
                  <a:noFill/>
                </a:ln>
                <a:solidFill>
                  <a:prstClr val="black"/>
                </a:solidFill>
                <a:effectLst/>
                <a:uLnTx/>
                <a:uFillTx/>
                <a:latin typeface="Arial MT"/>
                <a:ea typeface="+mn-ea"/>
                <a:cs typeface="Arial MT"/>
              </a:rPr>
              <a:t>One</a:t>
            </a:r>
            <a:r>
              <a:rPr kumimoji="0" sz="1400" b="0" i="0" u="none" strike="noStrike" kern="1200" cap="none" spc="2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of</a:t>
            </a:r>
            <a:r>
              <a:rPr kumimoji="0" sz="1400" b="0" i="0" u="none" strike="noStrike" kern="1200" cap="none" spc="3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the</a:t>
            </a:r>
            <a:r>
              <a:rPr kumimoji="0" sz="1400" b="0" i="0" u="none" strike="noStrike" kern="1200" cap="none" spc="25"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most</a:t>
            </a:r>
            <a:r>
              <a:rPr kumimoji="0" sz="1400" b="0" i="0" u="none" strike="noStrike" kern="1200" cap="none" spc="3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important</a:t>
            </a:r>
            <a:r>
              <a:rPr kumimoji="0" sz="1400" b="0" i="0" u="none" strike="noStrike" kern="1200" cap="none" spc="3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things</a:t>
            </a:r>
            <a:r>
              <a:rPr kumimoji="0" sz="1400" b="0" i="0" u="none" strike="noStrike" kern="1200" cap="none" spc="2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to</a:t>
            </a:r>
            <a:r>
              <a:rPr kumimoji="0" sz="1400" b="0" i="0" u="none" strike="noStrike" kern="1200" cap="none" spc="2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note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173736" marR="5080" lvl="0" indent="-173736" defTabSz="914400" rtl="0" eaLnBrk="1" fontAlgn="auto" latinLnBrk="0" hangingPunct="1">
              <a:lnSpc>
                <a:spcPct val="169600"/>
              </a:lnSpc>
              <a:spcBef>
                <a:spcPts val="600"/>
              </a:spcBef>
              <a:spcAft>
                <a:spcPts val="0"/>
              </a:spcAft>
              <a:buClr>
                <a:srgbClr val="223366"/>
              </a:buClr>
              <a:buSzTx/>
              <a:buFont typeface="Arial" panose="020B0604020202020204" pitchFamily="34" charset="0"/>
              <a:buChar char="•"/>
              <a:tabLst>
                <a:tab pos="1152525" algn="l"/>
                <a:tab pos="1758950" algn="l"/>
                <a:tab pos="2632710" algn="l"/>
                <a:tab pos="3209925" algn="l"/>
              </a:tabLst>
              <a:defRPr/>
            </a:pPr>
            <a:r>
              <a:rPr kumimoji="0" sz="1400" b="0" i="0" u="none" strike="noStrike" kern="1200" cap="none" spc="-5" normalizeH="0" baseline="0" noProof="0">
                <a:ln>
                  <a:noFill/>
                </a:ln>
                <a:solidFill>
                  <a:prstClr val="black"/>
                </a:solidFill>
                <a:effectLst/>
                <a:uLnTx/>
                <a:uFillTx/>
                <a:latin typeface="Arial MT"/>
                <a:ea typeface="+mn-ea"/>
                <a:cs typeface="Arial MT"/>
              </a:rPr>
              <a:t>when</a:t>
            </a:r>
            <a:r>
              <a:rPr kumimoji="0" sz="1400" b="0" i="0" u="none" strike="noStrike" kern="1200" cap="none" spc="160"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you</a:t>
            </a:r>
            <a:r>
              <a:rPr kumimoji="0" sz="1400" b="0" i="0" u="none" strike="noStrike" kern="1200" cap="none" spc="16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are</a:t>
            </a:r>
            <a:r>
              <a:rPr kumimoji="0" sz="1400" b="0" i="0" u="none" strike="noStrike" kern="1200" cap="none" spc="16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adding</a:t>
            </a:r>
            <a:r>
              <a:rPr kumimoji="0" sz="1400" b="0" i="0" u="none" strike="noStrike" kern="1200" cap="none" spc="16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Path</a:t>
            </a:r>
            <a:r>
              <a:rPr kumimoji="0" sz="1400" b="0" i="0" u="none" strike="noStrike" kern="1200" cap="none" spc="16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to</a:t>
            </a:r>
            <a:r>
              <a:rPr kumimoji="0" sz="1400" b="0" i="0" u="none" strike="noStrike" kern="1200" cap="none" spc="16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Python</a:t>
            </a:r>
            <a:r>
              <a:rPr kumimoji="0" sz="1400" b="0" i="0" u="none" strike="noStrike" kern="1200" cap="none" spc="16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in </a:t>
            </a:r>
            <a:r>
              <a:rPr kumimoji="0" sz="1400" b="0" i="0" u="none" strike="noStrike" kern="1200" cap="none" spc="-37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Uni</a:t>
            </a:r>
            <a:r>
              <a:rPr kumimoji="0" sz="1400" b="0" i="0" u="none" strike="noStrike" kern="1200" cap="none" spc="0" normalizeH="0" baseline="0" noProof="0">
                <a:ln>
                  <a:noFill/>
                </a:ln>
                <a:solidFill>
                  <a:prstClr val="black"/>
                </a:solidFill>
                <a:effectLst/>
                <a:uLnTx/>
                <a:uFillTx/>
                <a:latin typeface="Arial MT"/>
                <a:ea typeface="+mn-ea"/>
                <a:cs typeface="Arial MT"/>
              </a:rPr>
              <a:t>x</a:t>
            </a:r>
            <a:r>
              <a:rPr kumimoji="0" lang="en-IN" sz="1400" b="0" i="0" u="none" strike="noStrike" kern="1200" cap="none" spc="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o</a:t>
            </a:r>
            <a:r>
              <a:rPr kumimoji="0" sz="1400" b="0" i="0" u="none" strike="noStrike" kern="1200" cap="none" spc="0" normalizeH="0" baseline="0" noProof="0">
                <a:ln>
                  <a:noFill/>
                </a:ln>
                <a:solidFill>
                  <a:prstClr val="black"/>
                </a:solidFill>
                <a:effectLst/>
                <a:uLnTx/>
                <a:uFillTx/>
                <a:latin typeface="Arial MT"/>
                <a:ea typeface="+mn-ea"/>
                <a:cs typeface="Arial MT"/>
              </a:rPr>
              <a:t>r</a:t>
            </a:r>
            <a:r>
              <a:rPr lang="en-IN" kern="1200">
                <a:solidFill>
                  <a:prstClr val="black"/>
                </a:solidFill>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Linu</a:t>
            </a:r>
            <a:r>
              <a:rPr kumimoji="0" sz="1400" b="0" i="0" u="none" strike="noStrike" kern="1200" cap="none" spc="0" normalizeH="0" baseline="0" noProof="0">
                <a:ln>
                  <a:noFill/>
                </a:ln>
                <a:solidFill>
                  <a:prstClr val="black"/>
                </a:solidFill>
                <a:effectLst/>
                <a:uLnTx/>
                <a:uFillTx/>
                <a:latin typeface="Arial MT"/>
                <a:ea typeface="+mn-ea"/>
                <a:cs typeface="Arial MT"/>
              </a:rPr>
              <a:t>x</a:t>
            </a:r>
            <a:r>
              <a:rPr lang="en-IN" kern="1200">
                <a:solidFill>
                  <a:prstClr val="black"/>
                </a:solidFill>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i</a:t>
            </a:r>
            <a:r>
              <a:rPr kumimoji="0" sz="1400" b="0" i="0" u="none" strike="noStrike" kern="1200" cap="none" spc="0" normalizeH="0" baseline="0" noProof="0">
                <a:ln>
                  <a:noFill/>
                </a:ln>
                <a:solidFill>
                  <a:prstClr val="black"/>
                </a:solidFill>
                <a:effectLst/>
                <a:uLnTx/>
                <a:uFillTx/>
                <a:latin typeface="Arial MT"/>
                <a:ea typeface="+mn-ea"/>
                <a:cs typeface="Arial MT"/>
              </a:rPr>
              <a:t>s</a:t>
            </a:r>
            <a:r>
              <a:rPr lang="en-IN" kern="1200">
                <a:solidFill>
                  <a:prstClr val="black"/>
                </a:solidFill>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that,</a:t>
            </a:r>
            <a:r>
              <a:rPr lang="en-IN" kern="1200">
                <a:solidFill>
                  <a:prstClr val="black"/>
                </a:solidFill>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a:t>
            </a:r>
            <a:r>
              <a:rPr kumimoji="0" sz="1400" b="0" i="0" u="none" strike="noStrike" kern="1200" cap="none" spc="-5" normalizeH="0" baseline="0" noProof="0" err="1">
                <a:ln>
                  <a:noFill/>
                </a:ln>
                <a:solidFill>
                  <a:prstClr val="black"/>
                </a:solidFill>
                <a:effectLst/>
                <a:uLnTx/>
                <a:uFillTx/>
                <a:latin typeface="Arial MT"/>
                <a:ea typeface="+mn-ea"/>
                <a:cs typeface="Arial MT"/>
              </a:rPr>
              <a:t>usr</a:t>
            </a:r>
            <a:r>
              <a:rPr kumimoji="0" sz="1400" b="0" i="0" u="none" strike="noStrike" kern="1200" cap="none" spc="-5" normalizeH="0" baseline="0" noProof="0">
                <a:ln>
                  <a:noFill/>
                </a:ln>
                <a:solidFill>
                  <a:prstClr val="black"/>
                </a:solidFill>
                <a:effectLst/>
                <a:uLnTx/>
                <a:uFillTx/>
                <a:latin typeface="Arial MT"/>
                <a:ea typeface="+mn-ea"/>
                <a:cs typeface="Arial MT"/>
              </a:rPr>
              <a:t>/local/bin/python</a:t>
            </a:r>
            <a:r>
              <a:rPr kumimoji="0" sz="1400" b="0" i="0" u="none" strike="noStrike" kern="1200" cap="none" spc="3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is</a:t>
            </a:r>
            <a:r>
              <a:rPr lang="en-IN" kern="1200" spc="320">
                <a:solidFill>
                  <a:prstClr val="black"/>
                </a:solidFill>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the</a:t>
            </a:r>
            <a:r>
              <a:rPr kumimoji="0" sz="1400" b="0" i="0" u="none" strike="noStrike" kern="1200" cap="none" spc="32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default</a:t>
            </a:r>
            <a:r>
              <a:rPr kumimoji="0" sz="1400" b="0" i="0" u="none" strike="noStrike" kern="1200" cap="none" spc="32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path </a:t>
            </a:r>
            <a:r>
              <a:rPr kumimoji="0" sz="1400" b="0" i="0" u="none" strike="noStrike" kern="1200" cap="none" spc="-37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of</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the Python</a:t>
            </a:r>
            <a:r>
              <a:rPr lang="en-IN" kern="1200" spc="-10">
                <a:solidFill>
                  <a:prstClr val="black"/>
                </a:solidFill>
                <a:latin typeface="Arial MT"/>
                <a:ea typeface="+mn-ea"/>
                <a:cs typeface="Arial MT"/>
              </a:rPr>
              <a:t> </a:t>
            </a:r>
            <a:r>
              <a:rPr kumimoji="0" sz="1400" b="0" i="0" u="none" strike="noStrike" kern="1200" cap="none" spc="-15" normalizeH="0" baseline="0" noProof="0">
                <a:ln>
                  <a:noFill/>
                </a:ln>
                <a:solidFill>
                  <a:prstClr val="black"/>
                </a:solidFill>
                <a:effectLst/>
                <a:uLnTx/>
                <a:uFillTx/>
                <a:latin typeface="Arial MT"/>
                <a:ea typeface="+mn-ea"/>
                <a:cs typeface="Arial MT"/>
              </a:rPr>
              <a:t>directory.</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3" cstate="print"/>
          <a:stretch>
            <a:fillRect/>
          </a:stretch>
        </p:blipFill>
        <p:spPr>
          <a:xfrm>
            <a:off x="4854870" y="1412696"/>
            <a:ext cx="4043311" cy="2318108"/>
          </a:xfrm>
          <a:prstGeom prst="rect">
            <a:avLst/>
          </a:prstGeom>
        </p:spPr>
      </p:pic>
    </p:spTree>
    <p:extLst>
      <p:ext uri="{BB962C8B-B14F-4D97-AF65-F5344CB8AC3E}">
        <p14:creationId xmlns:p14="http://schemas.microsoft.com/office/powerpoint/2010/main" val="42942003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1745" y="769066"/>
            <a:ext cx="2960370" cy="259045"/>
          </a:xfrm>
          <a:prstGeom prst="rect">
            <a:avLst/>
          </a:prstGeom>
        </p:spPr>
        <p:txBody>
          <a:bodyPr vert="horz" wrap="square" lIns="0" tIns="12700" rIns="0" bIns="0" rtlCol="0">
            <a:spAutoFit/>
          </a:bodyPr>
          <a:lstStyle/>
          <a:p>
            <a:pPr marL="12700">
              <a:lnSpc>
                <a:spcPct val="100000"/>
              </a:lnSpc>
              <a:spcBef>
                <a:spcPts val="100"/>
              </a:spcBef>
            </a:pPr>
            <a:r>
              <a:rPr sz="1600" b="1" spc="-5">
                <a:solidFill>
                  <a:srgbClr val="223366"/>
                </a:solidFill>
              </a:rPr>
              <a:t>Basic</a:t>
            </a:r>
            <a:r>
              <a:rPr sz="1600" b="1" spc="-40">
                <a:solidFill>
                  <a:srgbClr val="223366"/>
                </a:solidFill>
              </a:rPr>
              <a:t> </a:t>
            </a:r>
            <a:r>
              <a:rPr sz="1600" b="1" spc="-5">
                <a:solidFill>
                  <a:srgbClr val="223366"/>
                </a:solidFill>
              </a:rPr>
              <a:t>Syntax</a:t>
            </a:r>
            <a:r>
              <a:rPr sz="1600" b="1" spc="-40">
                <a:solidFill>
                  <a:srgbClr val="223366"/>
                </a:solidFill>
              </a:rPr>
              <a:t> </a:t>
            </a:r>
            <a:r>
              <a:rPr sz="1600" b="1" spc="-30">
                <a:solidFill>
                  <a:srgbClr val="223366"/>
                </a:solidFill>
              </a:rPr>
              <a:t>Variable</a:t>
            </a:r>
          </a:p>
        </p:txBody>
      </p:sp>
      <p:sp>
        <p:nvSpPr>
          <p:cNvPr id="3" name="object 3"/>
          <p:cNvSpPr txBox="1"/>
          <p:nvPr/>
        </p:nvSpPr>
        <p:spPr>
          <a:xfrm>
            <a:off x="234815" y="1056381"/>
            <a:ext cx="961390" cy="2282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b="0" i="0" u="none" strike="noStrike" kern="1200" cap="none" spc="-135" normalizeH="0" baseline="0" noProof="0">
                <a:ln>
                  <a:noFill/>
                </a:ln>
                <a:solidFill>
                  <a:schemeClr val="tx1"/>
                </a:solidFill>
                <a:effectLst/>
                <a:uLnTx/>
                <a:uFillTx/>
                <a:latin typeface="Arial MT"/>
                <a:ea typeface="+mn-ea"/>
                <a:cs typeface="Arial MT"/>
              </a:rPr>
              <a:t>V</a:t>
            </a:r>
            <a:r>
              <a:rPr kumimoji="0" b="0" i="0" u="none" strike="noStrike" kern="1200" cap="none" spc="-5" normalizeH="0" baseline="0" noProof="0">
                <a:ln>
                  <a:noFill/>
                </a:ln>
                <a:solidFill>
                  <a:schemeClr val="tx1"/>
                </a:solidFill>
                <a:effectLst/>
                <a:uLnTx/>
                <a:uFillTx/>
                <a:latin typeface="Arial MT"/>
                <a:ea typeface="+mn-ea"/>
                <a:cs typeface="Arial MT"/>
              </a:rPr>
              <a:t>ariables</a:t>
            </a:r>
            <a:endParaRPr kumimoji="0" b="0" i="0" u="none" strike="noStrike" kern="1200" cap="none" spc="0" normalizeH="0" baseline="0" noProof="0">
              <a:ln>
                <a:noFill/>
              </a:ln>
              <a:solidFill>
                <a:schemeClr val="tx1"/>
              </a:solidFill>
              <a:effectLst/>
              <a:uLnTx/>
              <a:uFillTx/>
              <a:latin typeface="Arial MT"/>
              <a:ea typeface="+mn-ea"/>
              <a:cs typeface="Arial MT"/>
            </a:endParaRPr>
          </a:p>
        </p:txBody>
      </p:sp>
      <p:sp>
        <p:nvSpPr>
          <p:cNvPr id="4" name="object 4"/>
          <p:cNvSpPr txBox="1"/>
          <p:nvPr/>
        </p:nvSpPr>
        <p:spPr>
          <a:xfrm>
            <a:off x="234815" y="1366437"/>
            <a:ext cx="3551554" cy="1394934"/>
          </a:xfrm>
          <a:prstGeom prst="rect">
            <a:avLst/>
          </a:prstGeom>
        </p:spPr>
        <p:txBody>
          <a:bodyPr vert="horz" wrap="square" lIns="0" tIns="46990" rIns="0" bIns="0" rtlCol="0">
            <a:spAutoFit/>
          </a:bodyPr>
          <a:lstStyle/>
          <a:p>
            <a:pPr marL="173736" marR="0" lvl="0" indent="-173736" algn="l" defTabSz="914400" rtl="0" eaLnBrk="1" fontAlgn="auto" latinLnBrk="0" hangingPunct="1">
              <a:lnSpc>
                <a:spcPct val="100000"/>
              </a:lnSpc>
              <a:spcBef>
                <a:spcPts val="600"/>
              </a:spcBef>
              <a:spcAft>
                <a:spcPts val="0"/>
              </a:spcAft>
              <a:buClr>
                <a:srgbClr val="223366"/>
              </a:buClr>
              <a:buSzTx/>
              <a:buFont typeface="Arial" panose="020B0604020202020204" pitchFamily="34" charset="0"/>
              <a:buChar char="•"/>
              <a:tabLst>
                <a:tab pos="347980" algn="l"/>
                <a:tab pos="349250" algn="l"/>
              </a:tabLst>
              <a:defRPr/>
            </a:pPr>
            <a:r>
              <a:rPr kumimoji="0" sz="1400" b="0" i="0" u="none" strike="noStrike" kern="1200" cap="none" spc="0" normalizeH="0" baseline="0" noProof="0">
                <a:ln>
                  <a:noFill/>
                </a:ln>
                <a:solidFill>
                  <a:srgbClr val="444444"/>
                </a:solidFill>
                <a:effectLst/>
                <a:uLnTx/>
                <a:uFillTx/>
                <a:latin typeface="Arial MT"/>
                <a:ea typeface="+mn-ea"/>
                <a:cs typeface="Arial MT"/>
              </a:rPr>
              <a:t>A</a:t>
            </a:r>
            <a:r>
              <a:rPr kumimoji="0" sz="1400" b="0" i="0" u="none" strike="noStrike" kern="1200" cap="none" spc="-90" normalizeH="0" baseline="0" noProof="0">
                <a:ln>
                  <a:noFill/>
                </a:ln>
                <a:solidFill>
                  <a:srgbClr val="444444"/>
                </a:solidFill>
                <a:effectLst/>
                <a:uLnTx/>
                <a:uFillTx/>
                <a:latin typeface="Arial MT"/>
                <a:ea typeface="+mn-ea"/>
                <a:cs typeface="Arial MT"/>
              </a:rPr>
              <a:t> </a:t>
            </a:r>
            <a:r>
              <a:rPr kumimoji="0" sz="1400" b="0" i="0" u="none" strike="noStrike" kern="1200" cap="none" spc="0" normalizeH="0" baseline="0" noProof="0">
                <a:ln>
                  <a:noFill/>
                </a:ln>
                <a:solidFill>
                  <a:srgbClr val="444444"/>
                </a:solidFill>
                <a:effectLst/>
                <a:uLnTx/>
                <a:uFillTx/>
                <a:latin typeface="Arial MT"/>
                <a:ea typeface="+mn-ea"/>
                <a:cs typeface="Arial MT"/>
              </a:rPr>
              <a:t>variable</a:t>
            </a:r>
            <a:r>
              <a:rPr kumimoji="0" sz="1400" b="0" i="0" u="none" strike="noStrike" kern="1200" cap="none" spc="-20" normalizeH="0" baseline="0" noProof="0">
                <a:ln>
                  <a:noFill/>
                </a:ln>
                <a:solidFill>
                  <a:srgbClr val="444444"/>
                </a:solidFill>
                <a:effectLst/>
                <a:uLnTx/>
                <a:uFillTx/>
                <a:latin typeface="Arial MT"/>
                <a:ea typeface="+mn-ea"/>
                <a:cs typeface="Arial MT"/>
              </a:rPr>
              <a:t> </a:t>
            </a:r>
            <a:r>
              <a:rPr kumimoji="0" sz="1400" b="0" i="0" u="none" strike="noStrike" kern="1200" cap="none" spc="-5" normalizeH="0" baseline="0" noProof="0">
                <a:ln>
                  <a:noFill/>
                </a:ln>
                <a:solidFill>
                  <a:srgbClr val="444444"/>
                </a:solidFill>
                <a:effectLst/>
                <a:uLnTx/>
                <a:uFillTx/>
                <a:latin typeface="Arial MT"/>
                <a:ea typeface="+mn-ea"/>
                <a:cs typeface="Arial MT"/>
              </a:rPr>
              <a:t>is</a:t>
            </a:r>
            <a:r>
              <a:rPr kumimoji="0" sz="1400" b="0" i="0" u="none" strike="noStrike" kern="1200" cap="none" spc="-15" normalizeH="0" baseline="0" noProof="0">
                <a:ln>
                  <a:noFill/>
                </a:ln>
                <a:solidFill>
                  <a:srgbClr val="444444"/>
                </a:solidFill>
                <a:effectLst/>
                <a:uLnTx/>
                <a:uFillTx/>
                <a:latin typeface="Arial MT"/>
                <a:ea typeface="+mn-ea"/>
                <a:cs typeface="Arial MT"/>
              </a:rPr>
              <a:t> </a:t>
            </a:r>
            <a:r>
              <a:rPr kumimoji="0" sz="1400" b="0" i="0" u="none" strike="noStrike" kern="1200" cap="none" spc="0" normalizeH="0" baseline="0" noProof="0">
                <a:ln>
                  <a:noFill/>
                </a:ln>
                <a:solidFill>
                  <a:srgbClr val="444444"/>
                </a:solidFill>
                <a:effectLst/>
                <a:uLnTx/>
                <a:uFillTx/>
                <a:latin typeface="Arial MT"/>
                <a:ea typeface="+mn-ea"/>
                <a:cs typeface="Arial MT"/>
              </a:rPr>
              <a:t>a</a:t>
            </a:r>
            <a:r>
              <a:rPr kumimoji="0" sz="1400" b="0" i="0" u="none" strike="noStrike" kern="1200" cap="none" spc="-15" normalizeH="0" baseline="0" noProof="0">
                <a:ln>
                  <a:noFill/>
                </a:ln>
                <a:solidFill>
                  <a:srgbClr val="444444"/>
                </a:solidFill>
                <a:effectLst/>
                <a:uLnTx/>
                <a:uFillTx/>
                <a:latin typeface="Arial MT"/>
                <a:ea typeface="+mn-ea"/>
                <a:cs typeface="Arial MT"/>
              </a:rPr>
              <a:t> </a:t>
            </a:r>
            <a:r>
              <a:rPr kumimoji="0" sz="1400" b="0" i="0" u="none" strike="noStrike" kern="1200" cap="none" spc="0" normalizeH="0" baseline="0" noProof="0">
                <a:ln>
                  <a:noFill/>
                </a:ln>
                <a:solidFill>
                  <a:srgbClr val="444444"/>
                </a:solidFill>
                <a:effectLst/>
                <a:uLnTx/>
                <a:uFillTx/>
                <a:latin typeface="Arial MT"/>
                <a:ea typeface="+mn-ea"/>
                <a:cs typeface="Arial MT"/>
              </a:rPr>
              <a:t>container</a:t>
            </a:r>
            <a:r>
              <a:rPr kumimoji="0" sz="1400" b="0" i="0" u="none" strike="noStrike" kern="1200" cap="none" spc="-15" normalizeH="0" baseline="0" noProof="0">
                <a:ln>
                  <a:noFill/>
                </a:ln>
                <a:solidFill>
                  <a:srgbClr val="444444"/>
                </a:solidFill>
                <a:effectLst/>
                <a:uLnTx/>
                <a:uFillTx/>
                <a:latin typeface="Arial MT"/>
                <a:ea typeface="+mn-ea"/>
                <a:cs typeface="Arial MT"/>
              </a:rPr>
              <a:t> </a:t>
            </a:r>
            <a:r>
              <a:rPr kumimoji="0" sz="1400" b="0" i="0" u="none" strike="noStrike" kern="1200" cap="none" spc="-5" normalizeH="0" baseline="0" noProof="0">
                <a:ln>
                  <a:noFill/>
                </a:ln>
                <a:solidFill>
                  <a:srgbClr val="444444"/>
                </a:solidFill>
                <a:effectLst/>
                <a:uLnTx/>
                <a:uFillTx/>
                <a:latin typeface="Arial MT"/>
                <a:ea typeface="+mn-ea"/>
                <a:cs typeface="Arial MT"/>
              </a:rPr>
              <a:t>for</a:t>
            </a:r>
            <a:r>
              <a:rPr kumimoji="0" sz="1400" b="0" i="0" u="none" strike="noStrike" kern="1200" cap="none" spc="-20" normalizeH="0" baseline="0" noProof="0">
                <a:ln>
                  <a:noFill/>
                </a:ln>
                <a:solidFill>
                  <a:srgbClr val="444444"/>
                </a:solidFill>
                <a:effectLst/>
                <a:uLnTx/>
                <a:uFillTx/>
                <a:latin typeface="Arial MT"/>
                <a:ea typeface="+mn-ea"/>
                <a:cs typeface="Arial MT"/>
              </a:rPr>
              <a:t> </a:t>
            </a:r>
            <a:r>
              <a:rPr kumimoji="0" sz="1400" b="0" i="0" u="none" strike="noStrike" kern="1200" cap="none" spc="0" normalizeH="0" baseline="0" noProof="0">
                <a:ln>
                  <a:noFill/>
                </a:ln>
                <a:solidFill>
                  <a:srgbClr val="444444"/>
                </a:solidFill>
                <a:effectLst/>
                <a:uLnTx/>
                <a:uFillTx/>
                <a:latin typeface="Arial MT"/>
                <a:ea typeface="+mn-ea"/>
                <a:cs typeface="Arial MT"/>
              </a:rPr>
              <a:t>a</a:t>
            </a:r>
            <a:r>
              <a:rPr kumimoji="0" sz="1400" b="0" i="0" u="none" strike="noStrike" kern="1200" cap="none" spc="-15" normalizeH="0" baseline="0" noProof="0">
                <a:ln>
                  <a:noFill/>
                </a:ln>
                <a:solidFill>
                  <a:srgbClr val="444444"/>
                </a:solidFill>
                <a:effectLst/>
                <a:uLnTx/>
                <a:uFillTx/>
                <a:latin typeface="Arial MT"/>
                <a:ea typeface="+mn-ea"/>
                <a:cs typeface="Arial MT"/>
              </a:rPr>
              <a:t> </a:t>
            </a:r>
            <a:r>
              <a:rPr kumimoji="0" sz="1400" b="0" i="0" u="none" strike="noStrike" kern="1200" cap="none" spc="0" normalizeH="0" baseline="0" noProof="0">
                <a:ln>
                  <a:noFill/>
                </a:ln>
                <a:solidFill>
                  <a:srgbClr val="444444"/>
                </a:solidFill>
                <a:effectLst/>
                <a:uLnTx/>
                <a:uFillTx/>
                <a:latin typeface="Arial MT"/>
                <a:ea typeface="+mn-ea"/>
                <a:cs typeface="Arial MT"/>
              </a:rPr>
              <a:t>value.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397510" algn="l"/>
                <a:tab pos="398145" algn="l"/>
              </a:tabLst>
              <a:defRPr/>
            </a:pPr>
            <a:r>
              <a:rPr kumimoji="0" sz="1400" b="0" i="0" u="none" strike="noStrike" kern="1200" cap="none" spc="-5" normalizeH="0" baseline="0" noProof="0">
                <a:ln>
                  <a:noFill/>
                </a:ln>
                <a:solidFill>
                  <a:srgbClr val="444444"/>
                </a:solidFill>
                <a:effectLst/>
                <a:uLnTx/>
                <a:uFillTx/>
                <a:latin typeface="Arial MT"/>
                <a:ea typeface="+mn-ea"/>
                <a:cs typeface="Arial MT"/>
              </a:rPr>
              <a:t>It </a:t>
            </a:r>
            <a:r>
              <a:rPr kumimoji="0" sz="1400" b="0" i="0" u="none" strike="noStrike" kern="1200" cap="none" spc="0" normalizeH="0" baseline="0" noProof="0">
                <a:ln>
                  <a:noFill/>
                </a:ln>
                <a:solidFill>
                  <a:srgbClr val="444444"/>
                </a:solidFill>
                <a:effectLst/>
                <a:uLnTx/>
                <a:uFillTx/>
                <a:latin typeface="Arial MT"/>
                <a:ea typeface="+mn-ea"/>
                <a:cs typeface="Arial MT"/>
              </a:rPr>
              <a:t>can </a:t>
            </a:r>
            <a:r>
              <a:rPr kumimoji="0" sz="1400" b="0" i="0" u="none" strike="noStrike" kern="1200" cap="none" spc="-5" normalizeH="0" baseline="0" noProof="0">
                <a:ln>
                  <a:noFill/>
                </a:ln>
                <a:solidFill>
                  <a:srgbClr val="444444"/>
                </a:solidFill>
                <a:effectLst/>
                <a:uLnTx/>
                <a:uFillTx/>
                <a:latin typeface="Arial MT"/>
                <a:ea typeface="+mn-ea"/>
                <a:cs typeface="Arial MT"/>
              </a:rPr>
              <a:t>be assigned </a:t>
            </a:r>
            <a:r>
              <a:rPr kumimoji="0" sz="1400" b="0" i="0" u="none" strike="noStrike" kern="1200" cap="none" spc="0" normalizeH="0" baseline="0" noProof="0">
                <a:ln>
                  <a:noFill/>
                </a:ln>
                <a:solidFill>
                  <a:srgbClr val="444444"/>
                </a:solidFill>
                <a:effectLst/>
                <a:uLnTx/>
                <a:uFillTx/>
                <a:latin typeface="Arial MT"/>
                <a:ea typeface="+mn-ea"/>
                <a:cs typeface="Arial MT"/>
              </a:rPr>
              <a:t>a </a:t>
            </a:r>
            <a:r>
              <a:rPr kumimoji="0" sz="1400" b="0" i="0" u="none" strike="noStrike" kern="1200" cap="none" spc="-5" normalizeH="0" baseline="0" noProof="0">
                <a:ln>
                  <a:noFill/>
                </a:ln>
                <a:solidFill>
                  <a:srgbClr val="444444"/>
                </a:solidFill>
                <a:effectLst/>
                <a:uLnTx/>
                <a:uFillTx/>
                <a:latin typeface="Arial MT"/>
                <a:ea typeface="+mn-ea"/>
                <a:cs typeface="Arial MT"/>
              </a:rPr>
              <a:t>name, </a:t>
            </a:r>
            <a:r>
              <a:rPr kumimoji="0" sz="1400" b="0" i="0" u="none" strike="noStrike" kern="1200" cap="none" spc="0" normalizeH="0" baseline="0" noProof="0">
                <a:ln>
                  <a:noFill/>
                </a:ln>
                <a:solidFill>
                  <a:srgbClr val="444444"/>
                </a:solidFill>
                <a:effectLst/>
                <a:uLnTx/>
                <a:uFillTx/>
                <a:latin typeface="Arial MT"/>
                <a:ea typeface="+mn-ea"/>
                <a:cs typeface="Arial MT"/>
              </a:rPr>
              <a:t>you can </a:t>
            </a:r>
            <a:r>
              <a:rPr kumimoji="0" sz="1400" b="0" i="0" u="none" strike="noStrike" kern="1200" cap="none" spc="-5" normalizeH="0" baseline="0" noProof="0">
                <a:ln>
                  <a:noFill/>
                </a:ln>
                <a:solidFill>
                  <a:srgbClr val="444444"/>
                </a:solidFill>
                <a:effectLst/>
                <a:uLnTx/>
                <a:uFillTx/>
                <a:latin typeface="Arial MT"/>
                <a:ea typeface="+mn-ea"/>
                <a:cs typeface="Arial MT"/>
              </a:rPr>
              <a:t>use </a:t>
            </a:r>
            <a:r>
              <a:rPr kumimoji="0" sz="1400" b="0" i="0" u="none" strike="noStrike" kern="1200" cap="none" spc="-380" normalizeH="0" baseline="0" noProof="0">
                <a:ln>
                  <a:noFill/>
                </a:ln>
                <a:solidFill>
                  <a:srgbClr val="444444"/>
                </a:solidFill>
                <a:effectLst/>
                <a:uLnTx/>
                <a:uFillTx/>
                <a:latin typeface="Arial MT"/>
                <a:ea typeface="+mn-ea"/>
                <a:cs typeface="Arial MT"/>
              </a:rPr>
              <a:t> </a:t>
            </a:r>
            <a:r>
              <a:rPr kumimoji="0" sz="1400" b="0" i="0" u="none" strike="noStrike" kern="1200" cap="none" spc="-5" normalizeH="0" baseline="0" noProof="0">
                <a:ln>
                  <a:noFill/>
                </a:ln>
                <a:solidFill>
                  <a:srgbClr val="444444"/>
                </a:solidFill>
                <a:effectLst/>
                <a:uLnTx/>
                <a:uFillTx/>
                <a:latin typeface="Arial MT"/>
                <a:ea typeface="+mn-ea"/>
                <a:cs typeface="Arial MT"/>
              </a:rPr>
              <a:t>it</a:t>
            </a:r>
            <a:r>
              <a:rPr kumimoji="0" sz="1400" b="0" i="0" u="none" strike="noStrike" kern="1200" cap="none" spc="-10" normalizeH="0" baseline="0" noProof="0">
                <a:ln>
                  <a:noFill/>
                </a:ln>
                <a:solidFill>
                  <a:srgbClr val="444444"/>
                </a:solidFill>
                <a:effectLst/>
                <a:uLnTx/>
                <a:uFillTx/>
                <a:latin typeface="Arial MT"/>
                <a:ea typeface="+mn-ea"/>
                <a:cs typeface="Arial MT"/>
              </a:rPr>
              <a:t> </a:t>
            </a:r>
            <a:r>
              <a:rPr kumimoji="0" sz="1400" b="0" i="0" u="none" strike="noStrike" kern="1200" cap="none" spc="-5" normalizeH="0" baseline="0" noProof="0">
                <a:ln>
                  <a:noFill/>
                </a:ln>
                <a:solidFill>
                  <a:srgbClr val="444444"/>
                </a:solidFill>
                <a:effectLst/>
                <a:uLnTx/>
                <a:uFillTx/>
                <a:latin typeface="Arial MT"/>
                <a:ea typeface="+mn-ea"/>
                <a:cs typeface="Arial MT"/>
              </a:rPr>
              <a:t>to</a:t>
            </a:r>
            <a:r>
              <a:rPr kumimoji="0" sz="1400" b="0" i="0" u="none" strike="noStrike" kern="1200" cap="none" spc="-10" normalizeH="0" baseline="0" noProof="0">
                <a:ln>
                  <a:noFill/>
                </a:ln>
                <a:solidFill>
                  <a:srgbClr val="444444"/>
                </a:solidFill>
                <a:effectLst/>
                <a:uLnTx/>
                <a:uFillTx/>
                <a:latin typeface="Arial MT"/>
                <a:ea typeface="+mn-ea"/>
                <a:cs typeface="Arial MT"/>
              </a:rPr>
              <a:t> </a:t>
            </a:r>
            <a:r>
              <a:rPr kumimoji="0" sz="1400" b="0" i="0" u="none" strike="noStrike" kern="1200" cap="none" spc="0" normalizeH="0" baseline="0" noProof="0">
                <a:ln>
                  <a:noFill/>
                </a:ln>
                <a:solidFill>
                  <a:srgbClr val="444444"/>
                </a:solidFill>
                <a:effectLst/>
                <a:uLnTx/>
                <a:uFillTx/>
                <a:latin typeface="Arial MT"/>
                <a:ea typeface="+mn-ea"/>
                <a:cs typeface="Arial MT"/>
              </a:rPr>
              <a:t>refer</a:t>
            </a:r>
            <a:r>
              <a:rPr kumimoji="0" sz="1400" b="0" i="0" u="none" strike="noStrike" kern="1200" cap="none" spc="-10" normalizeH="0" baseline="0" noProof="0">
                <a:ln>
                  <a:noFill/>
                </a:ln>
                <a:solidFill>
                  <a:srgbClr val="444444"/>
                </a:solidFill>
                <a:effectLst/>
                <a:uLnTx/>
                <a:uFillTx/>
                <a:latin typeface="Arial MT"/>
                <a:ea typeface="+mn-ea"/>
                <a:cs typeface="Arial MT"/>
              </a:rPr>
              <a:t> </a:t>
            </a:r>
            <a:r>
              <a:rPr kumimoji="0" sz="1400" b="0" i="0" u="none" strike="noStrike" kern="1200" cap="none" spc="-5" normalizeH="0" baseline="0" noProof="0">
                <a:ln>
                  <a:noFill/>
                </a:ln>
                <a:solidFill>
                  <a:srgbClr val="444444"/>
                </a:solidFill>
                <a:effectLst/>
                <a:uLnTx/>
                <a:uFillTx/>
                <a:latin typeface="Arial MT"/>
                <a:ea typeface="+mn-ea"/>
                <a:cs typeface="Arial MT"/>
              </a:rPr>
              <a:t>to it</a:t>
            </a:r>
            <a:r>
              <a:rPr kumimoji="0" sz="1400" b="0" i="0" u="none" strike="noStrike" kern="1200" cap="none" spc="-10" normalizeH="0" baseline="0" noProof="0">
                <a:ln>
                  <a:noFill/>
                </a:ln>
                <a:solidFill>
                  <a:srgbClr val="444444"/>
                </a:solidFill>
                <a:effectLst/>
                <a:uLnTx/>
                <a:uFillTx/>
                <a:latin typeface="Arial MT"/>
                <a:ea typeface="+mn-ea"/>
                <a:cs typeface="Arial MT"/>
              </a:rPr>
              <a:t> </a:t>
            </a:r>
            <a:r>
              <a:rPr kumimoji="0" sz="1400" b="0" i="0" u="none" strike="noStrike" kern="1200" cap="none" spc="-5" normalizeH="0" baseline="0" noProof="0">
                <a:ln>
                  <a:noFill/>
                </a:ln>
                <a:solidFill>
                  <a:srgbClr val="444444"/>
                </a:solidFill>
                <a:effectLst/>
                <a:uLnTx/>
                <a:uFillTx/>
                <a:latin typeface="Arial MT"/>
                <a:ea typeface="+mn-ea"/>
                <a:cs typeface="Arial MT"/>
              </a:rPr>
              <a:t>later</a:t>
            </a:r>
            <a:r>
              <a:rPr kumimoji="0" sz="1400" b="0" i="0" u="none" strike="noStrike" kern="1200" cap="none" spc="-10" normalizeH="0" baseline="0" noProof="0">
                <a:ln>
                  <a:noFill/>
                </a:ln>
                <a:solidFill>
                  <a:srgbClr val="444444"/>
                </a:solidFill>
                <a:effectLst/>
                <a:uLnTx/>
                <a:uFillTx/>
                <a:latin typeface="Arial MT"/>
                <a:ea typeface="+mn-ea"/>
                <a:cs typeface="Arial MT"/>
              </a:rPr>
              <a:t> </a:t>
            </a:r>
            <a:r>
              <a:rPr kumimoji="0" sz="1400" b="0" i="0" u="none" strike="noStrike" kern="1200" cap="none" spc="-5" normalizeH="0" baseline="0" noProof="0">
                <a:ln>
                  <a:noFill/>
                </a:ln>
                <a:solidFill>
                  <a:srgbClr val="444444"/>
                </a:solidFill>
                <a:effectLst/>
                <a:uLnTx/>
                <a:uFillTx/>
                <a:latin typeface="Arial MT"/>
                <a:ea typeface="+mn-ea"/>
                <a:cs typeface="Arial MT"/>
              </a:rPr>
              <a:t>in the</a:t>
            </a:r>
            <a:r>
              <a:rPr kumimoji="0" sz="1400" b="0" i="0" u="none" strike="noStrike" kern="1200" cap="none" spc="-10" normalizeH="0" baseline="0" noProof="0">
                <a:ln>
                  <a:noFill/>
                </a:ln>
                <a:solidFill>
                  <a:srgbClr val="444444"/>
                </a:solidFill>
                <a:effectLst/>
                <a:uLnTx/>
                <a:uFillTx/>
                <a:latin typeface="Arial MT"/>
                <a:ea typeface="+mn-ea"/>
                <a:cs typeface="Arial MT"/>
              </a:rPr>
              <a:t> </a:t>
            </a:r>
            <a:r>
              <a:rPr kumimoji="0" sz="1400" b="0" i="0" u="none" strike="noStrike" kern="1200" cap="none" spc="-5" normalizeH="0" baseline="0" noProof="0">
                <a:ln>
                  <a:noFill/>
                </a:ln>
                <a:solidFill>
                  <a:srgbClr val="444444"/>
                </a:solidFill>
                <a:effectLst/>
                <a:uLnTx/>
                <a:uFillTx/>
                <a:latin typeface="Arial MT"/>
                <a:ea typeface="+mn-ea"/>
                <a:cs typeface="Arial MT"/>
              </a:rPr>
              <a:t>program.</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173736" marR="569595"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347980" algn="l"/>
                <a:tab pos="349250" algn="l"/>
              </a:tabLst>
              <a:defRPr/>
            </a:pPr>
            <a:r>
              <a:rPr kumimoji="0" sz="1400" b="0" i="0" u="none" strike="noStrike" kern="1200" cap="none" spc="-5" normalizeH="0" baseline="0" noProof="0">
                <a:ln>
                  <a:noFill/>
                </a:ln>
                <a:solidFill>
                  <a:srgbClr val="444444"/>
                </a:solidFill>
                <a:effectLst/>
                <a:uLnTx/>
                <a:uFillTx/>
                <a:latin typeface="Arial MT"/>
                <a:ea typeface="+mn-ea"/>
                <a:cs typeface="Arial MT"/>
              </a:rPr>
              <a:t>Based on the </a:t>
            </a:r>
            <a:r>
              <a:rPr kumimoji="0" sz="1400" b="0" i="0" u="none" strike="noStrike" kern="1200" cap="none" spc="0" normalizeH="0" baseline="0" noProof="0">
                <a:ln>
                  <a:noFill/>
                </a:ln>
                <a:solidFill>
                  <a:srgbClr val="444444"/>
                </a:solidFill>
                <a:effectLst/>
                <a:uLnTx/>
                <a:uFillTx/>
                <a:latin typeface="Arial MT"/>
                <a:ea typeface="+mn-ea"/>
                <a:cs typeface="Arial MT"/>
              </a:rPr>
              <a:t>value </a:t>
            </a:r>
            <a:r>
              <a:rPr kumimoji="0" sz="1400" b="0" i="0" u="none" strike="noStrike" kern="1200" cap="none" spc="-5" normalizeH="0" baseline="0" noProof="0">
                <a:ln>
                  <a:noFill/>
                </a:ln>
                <a:solidFill>
                  <a:srgbClr val="444444"/>
                </a:solidFill>
                <a:effectLst/>
                <a:uLnTx/>
                <a:uFillTx/>
                <a:latin typeface="Arial MT"/>
                <a:ea typeface="+mn-ea"/>
                <a:cs typeface="Arial MT"/>
              </a:rPr>
              <a:t>assigned, the </a:t>
            </a:r>
            <a:r>
              <a:rPr kumimoji="0" sz="1400" b="0" i="0" u="none" strike="noStrike" kern="1200" cap="none" spc="-380" normalizeH="0" baseline="0" noProof="0">
                <a:ln>
                  <a:noFill/>
                </a:ln>
                <a:solidFill>
                  <a:srgbClr val="444444"/>
                </a:solidFill>
                <a:effectLst/>
                <a:uLnTx/>
                <a:uFillTx/>
                <a:latin typeface="Arial MT"/>
                <a:ea typeface="+mn-ea"/>
                <a:cs typeface="Arial MT"/>
              </a:rPr>
              <a:t> </a:t>
            </a:r>
            <a:r>
              <a:rPr kumimoji="0" sz="1400" b="0" i="0" u="none" strike="noStrike" kern="1200" cap="none" spc="-5" normalizeH="0" baseline="0" noProof="0">
                <a:ln>
                  <a:noFill/>
                </a:ln>
                <a:solidFill>
                  <a:srgbClr val="444444"/>
                </a:solidFill>
                <a:effectLst/>
                <a:uLnTx/>
                <a:uFillTx/>
                <a:latin typeface="Arial MT"/>
                <a:ea typeface="+mn-ea"/>
                <a:cs typeface="Arial MT"/>
              </a:rPr>
              <a:t>interpreter</a:t>
            </a:r>
            <a:r>
              <a:rPr kumimoji="0" sz="1400" b="0" i="0" u="none" strike="noStrike" kern="1200" cap="none" spc="-20" normalizeH="0" baseline="0" noProof="0">
                <a:ln>
                  <a:noFill/>
                </a:ln>
                <a:solidFill>
                  <a:srgbClr val="444444"/>
                </a:solidFill>
                <a:effectLst/>
                <a:uLnTx/>
                <a:uFillTx/>
                <a:latin typeface="Arial MT"/>
                <a:ea typeface="+mn-ea"/>
                <a:cs typeface="Arial MT"/>
              </a:rPr>
              <a:t> </a:t>
            </a:r>
            <a:r>
              <a:rPr kumimoji="0" sz="1400" b="0" i="0" u="none" strike="noStrike" kern="1200" cap="none" spc="-5" normalizeH="0" baseline="0" noProof="0">
                <a:ln>
                  <a:noFill/>
                </a:ln>
                <a:solidFill>
                  <a:srgbClr val="444444"/>
                </a:solidFill>
                <a:effectLst/>
                <a:uLnTx/>
                <a:uFillTx/>
                <a:latin typeface="Arial MT"/>
                <a:ea typeface="+mn-ea"/>
                <a:cs typeface="Arial MT"/>
              </a:rPr>
              <a:t>decides</a:t>
            </a:r>
            <a:r>
              <a:rPr kumimoji="0" sz="1400" b="0" i="0" u="none" strike="noStrike" kern="1200" cap="none" spc="-20" normalizeH="0" baseline="0" noProof="0">
                <a:ln>
                  <a:noFill/>
                </a:ln>
                <a:solidFill>
                  <a:srgbClr val="444444"/>
                </a:solidFill>
                <a:effectLst/>
                <a:uLnTx/>
                <a:uFillTx/>
                <a:latin typeface="Arial MT"/>
                <a:ea typeface="+mn-ea"/>
                <a:cs typeface="Arial MT"/>
              </a:rPr>
              <a:t> </a:t>
            </a:r>
            <a:r>
              <a:rPr kumimoji="0" sz="1400" b="0" i="0" u="none" strike="noStrike" kern="1200" cap="none" spc="-5" normalizeH="0" baseline="0" noProof="0">
                <a:ln>
                  <a:noFill/>
                </a:ln>
                <a:solidFill>
                  <a:srgbClr val="444444"/>
                </a:solidFill>
                <a:effectLst/>
                <a:uLnTx/>
                <a:uFillTx/>
                <a:latin typeface="Arial MT"/>
                <a:ea typeface="+mn-ea"/>
                <a:cs typeface="Arial MT"/>
              </a:rPr>
              <a:t>its</a:t>
            </a:r>
            <a:r>
              <a:rPr kumimoji="0" sz="1400" b="0" i="0" u="none" strike="noStrike" kern="1200" cap="none" spc="-15" normalizeH="0" baseline="0" noProof="0">
                <a:ln>
                  <a:noFill/>
                </a:ln>
                <a:solidFill>
                  <a:srgbClr val="444444"/>
                </a:solidFill>
                <a:effectLst/>
                <a:uLnTx/>
                <a:uFillTx/>
                <a:latin typeface="Arial MT"/>
                <a:ea typeface="+mn-ea"/>
                <a:cs typeface="Arial MT"/>
              </a:rPr>
              <a:t> </a:t>
            </a:r>
            <a:r>
              <a:rPr kumimoji="0" sz="1400" b="0" i="0" u="none" strike="noStrike" kern="1200" cap="none" spc="-5" normalizeH="0" baseline="0" noProof="0">
                <a:ln>
                  <a:noFill/>
                </a:ln>
                <a:solidFill>
                  <a:srgbClr val="444444"/>
                </a:solidFill>
                <a:effectLst/>
                <a:uLnTx/>
                <a:uFillTx/>
                <a:latin typeface="Arial MT"/>
                <a:ea typeface="+mn-ea"/>
                <a:cs typeface="Arial MT"/>
              </a:rPr>
              <a:t>data</a:t>
            </a:r>
            <a:r>
              <a:rPr kumimoji="0" sz="1400" b="0" i="0" u="none" strike="noStrike" kern="1200" cap="none" spc="-20" normalizeH="0" baseline="0" noProof="0">
                <a:ln>
                  <a:noFill/>
                </a:ln>
                <a:solidFill>
                  <a:srgbClr val="444444"/>
                </a:solidFill>
                <a:effectLst/>
                <a:uLnTx/>
                <a:uFillTx/>
                <a:latin typeface="Arial MT"/>
                <a:ea typeface="+mn-ea"/>
                <a:cs typeface="Arial MT"/>
              </a:rPr>
              <a:t> </a:t>
            </a:r>
            <a:r>
              <a:rPr kumimoji="0" sz="1400" b="0" i="0" u="none" strike="noStrike" kern="1200" cap="none" spc="-5" normalizeH="0" baseline="0" noProof="0">
                <a:ln>
                  <a:noFill/>
                </a:ln>
                <a:solidFill>
                  <a:srgbClr val="444444"/>
                </a:solidFill>
                <a:effectLst/>
                <a:uLnTx/>
                <a:uFillTx/>
                <a:latin typeface="Arial MT"/>
                <a:ea typeface="+mn-ea"/>
                <a:cs typeface="Arial MT"/>
              </a:rPr>
              <a:t>type.</a:t>
            </a:r>
            <a:r>
              <a:rPr kumimoji="0" lang="en-IN" sz="1400" b="0" i="0" u="none" strike="noStrike" kern="1200" cap="none" spc="-5" normalizeH="0" baseline="0" noProof="0">
                <a:ln>
                  <a:noFill/>
                </a:ln>
                <a:solidFill>
                  <a:srgbClr val="444444"/>
                </a:solidFill>
                <a:effectLst/>
                <a:uLnTx/>
                <a:uFillTx/>
                <a:latin typeface="Arial MT"/>
                <a:ea typeface="+mn-ea"/>
                <a:cs typeface="Arial MT"/>
              </a:rPr>
              <a:t> </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6" name="object 6"/>
          <p:cNvPicPr/>
          <p:nvPr/>
        </p:nvPicPr>
        <p:blipFill>
          <a:blip r:embed="rId3" cstate="print"/>
          <a:stretch>
            <a:fillRect/>
          </a:stretch>
        </p:blipFill>
        <p:spPr>
          <a:xfrm>
            <a:off x="4749802" y="1299944"/>
            <a:ext cx="4182533" cy="1787482"/>
          </a:xfrm>
          <a:prstGeom prst="rect">
            <a:avLst/>
          </a:prstGeom>
        </p:spPr>
      </p:pic>
      <p:sp>
        <p:nvSpPr>
          <p:cNvPr id="5" name="Rectangle: Rounded Corners 4">
            <a:hlinkClick r:id="rId4"/>
            <a:extLst>
              <a:ext uri="{FF2B5EF4-FFF2-40B4-BE49-F238E27FC236}">
                <a16:creationId xmlns:a16="http://schemas.microsoft.com/office/drawing/2014/main" id="{7883ADB4-05F4-9329-CB71-3114B8E7AABF}"/>
              </a:ext>
            </a:extLst>
          </p:cNvPr>
          <p:cNvSpPr/>
          <p:nvPr/>
        </p:nvSpPr>
        <p:spPr>
          <a:xfrm>
            <a:off x="7622746" y="4419608"/>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9pPr>
          </a:lstStyle>
          <a:p>
            <a:pPr algn="ctr"/>
            <a:r>
              <a:rPr lang="en-US" sz="1200">
                <a:solidFill>
                  <a:schemeClr val="bg1"/>
                </a:solidFill>
                <a:hlinkClick r:id="rId4">
                  <a:extLst>
                    <a:ext uri="{A12FA001-AC4F-418D-AE19-62706E023703}">
                      <ahyp:hlinkClr xmlns:ahyp="http://schemas.microsoft.com/office/drawing/2018/hyperlinkcolor" val="tx"/>
                    </a:ext>
                  </a:extLst>
                </a:hlinkClick>
              </a:rPr>
              <a:t>Reference link</a:t>
            </a:r>
            <a:endParaRPr lang="en-IN" sz="1200">
              <a:solidFill>
                <a:schemeClr val="bg1"/>
              </a:solidFill>
            </a:endParaRPr>
          </a:p>
        </p:txBody>
      </p:sp>
      <p:sp>
        <p:nvSpPr>
          <p:cNvPr id="8" name="TextBox 8">
            <a:extLst>
              <a:ext uri="{FF2B5EF4-FFF2-40B4-BE49-F238E27FC236}">
                <a16:creationId xmlns:a16="http://schemas.microsoft.com/office/drawing/2014/main" id="{FA7CC277-4330-CB84-4862-6C4888EA5172}"/>
              </a:ext>
            </a:extLst>
          </p:cNvPr>
          <p:cNvSpPr txBox="1"/>
          <p:nvPr/>
        </p:nvSpPr>
        <p:spPr>
          <a:xfrm>
            <a:off x="7849100" y="4178450"/>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IN" sz="900" b="1">
                <a:solidFill>
                  <a:srgbClr val="002060"/>
                </a:solidFill>
              </a:rPr>
              <a:t>Click here</a:t>
            </a:r>
          </a:p>
        </p:txBody>
      </p:sp>
    </p:spTree>
    <p:extLst>
      <p:ext uri="{BB962C8B-B14F-4D97-AF65-F5344CB8AC3E}">
        <p14:creationId xmlns:p14="http://schemas.microsoft.com/office/powerpoint/2010/main" val="34698696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214" y="777534"/>
            <a:ext cx="2960370" cy="259045"/>
          </a:xfrm>
          <a:prstGeom prst="rect">
            <a:avLst/>
          </a:prstGeom>
        </p:spPr>
        <p:txBody>
          <a:bodyPr vert="horz" wrap="square" lIns="0" tIns="12700" rIns="0" bIns="0" rtlCol="0">
            <a:spAutoFit/>
          </a:bodyPr>
          <a:lstStyle/>
          <a:p>
            <a:pPr marL="12700">
              <a:lnSpc>
                <a:spcPct val="100000"/>
              </a:lnSpc>
              <a:spcBef>
                <a:spcPts val="100"/>
              </a:spcBef>
            </a:pPr>
            <a:r>
              <a:rPr sz="1600" b="1" spc="-5">
                <a:solidFill>
                  <a:srgbClr val="223366"/>
                </a:solidFill>
              </a:rPr>
              <a:t>Basic</a:t>
            </a:r>
            <a:r>
              <a:rPr sz="1600" b="1" spc="-40">
                <a:solidFill>
                  <a:srgbClr val="223366"/>
                </a:solidFill>
              </a:rPr>
              <a:t> </a:t>
            </a:r>
            <a:r>
              <a:rPr sz="1600" b="1" spc="-5">
                <a:solidFill>
                  <a:srgbClr val="223366"/>
                </a:solidFill>
              </a:rPr>
              <a:t>Syntax</a:t>
            </a:r>
            <a:r>
              <a:rPr sz="1600" b="1" spc="-40">
                <a:solidFill>
                  <a:srgbClr val="223366"/>
                </a:solidFill>
              </a:rPr>
              <a:t> </a:t>
            </a:r>
            <a:r>
              <a:rPr sz="1600" b="1" spc="-30">
                <a:solidFill>
                  <a:srgbClr val="223366"/>
                </a:solidFill>
              </a:rPr>
              <a:t>Variable</a:t>
            </a:r>
          </a:p>
        </p:txBody>
      </p:sp>
      <p:sp>
        <p:nvSpPr>
          <p:cNvPr id="3" name="object 3"/>
          <p:cNvSpPr txBox="1"/>
          <p:nvPr/>
        </p:nvSpPr>
        <p:spPr>
          <a:xfrm>
            <a:off x="233232" y="1056220"/>
            <a:ext cx="4304903" cy="1541256"/>
          </a:xfrm>
          <a:prstGeom prst="rect">
            <a:avLst/>
          </a:prstGeom>
        </p:spPr>
        <p:txBody>
          <a:bodyPr vert="horz" wrap="square" lIns="0" tIns="12700" rIns="0" bIns="0" rtlCol="0">
            <a:spAutoFit/>
          </a:bodyPr>
          <a:lstStyle/>
          <a:p>
            <a:pPr marR="0" lvl="0" indent="0" algn="l" defTabSz="914400" rtl="0" eaLnBrk="1" fontAlgn="auto" latinLnBrk="0" hangingPunct="1">
              <a:lnSpc>
                <a:spcPct val="100000"/>
              </a:lnSpc>
              <a:spcBef>
                <a:spcPts val="600"/>
              </a:spcBef>
              <a:spcAft>
                <a:spcPts val="0"/>
              </a:spcAft>
              <a:buClrTx/>
              <a:buSzTx/>
              <a:buFontTx/>
              <a:buNone/>
              <a:tabLst/>
              <a:defRPr/>
            </a:pPr>
            <a:r>
              <a:rPr kumimoji="0" b="0" i="0" u="none" strike="noStrike" kern="1200" cap="none" spc="-5" normalizeH="0" baseline="0" noProof="0">
                <a:ln>
                  <a:noFill/>
                </a:ln>
                <a:solidFill>
                  <a:schemeClr val="tx1"/>
                </a:solidFill>
                <a:effectLst/>
                <a:uLnTx/>
                <a:uFillTx/>
                <a:latin typeface="Arial MT"/>
                <a:ea typeface="+mn-ea"/>
                <a:cs typeface="Arial MT"/>
              </a:rPr>
              <a:t>Interactive</a:t>
            </a:r>
            <a:r>
              <a:rPr kumimoji="0" b="0" i="0" u="none" strike="noStrike" kern="1200" cap="none" spc="-35" normalizeH="0" baseline="0" noProof="0">
                <a:ln>
                  <a:noFill/>
                </a:ln>
                <a:solidFill>
                  <a:schemeClr val="tx1"/>
                </a:solidFill>
                <a:effectLst/>
                <a:uLnTx/>
                <a:uFillTx/>
                <a:latin typeface="Arial MT"/>
                <a:ea typeface="+mn-ea"/>
                <a:cs typeface="Arial MT"/>
              </a:rPr>
              <a:t> </a:t>
            </a:r>
            <a:r>
              <a:rPr kumimoji="0" b="0" i="0" u="none" strike="noStrike" kern="1200" cap="none" spc="0" normalizeH="0" baseline="0" noProof="0">
                <a:ln>
                  <a:noFill/>
                </a:ln>
                <a:solidFill>
                  <a:schemeClr val="tx1"/>
                </a:solidFill>
                <a:effectLst/>
                <a:uLnTx/>
                <a:uFillTx/>
                <a:latin typeface="Arial MT"/>
                <a:ea typeface="+mn-ea"/>
                <a:cs typeface="Arial MT"/>
              </a:rPr>
              <a:t>Mode</a:t>
            </a:r>
            <a:r>
              <a:rPr kumimoji="0" b="0" i="0" u="none" strike="noStrike" kern="1200" cap="none" spc="-35"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Programming</a:t>
            </a:r>
            <a:endParaRPr lang="en-IN" kern="1200">
              <a:solidFill>
                <a:schemeClr val="tx1"/>
              </a:solidFill>
              <a:latin typeface="Arial MT"/>
              <a:ea typeface="+mn-ea"/>
              <a:cs typeface="Arial MT"/>
            </a:endParaRPr>
          </a:p>
          <a:p>
            <a:pPr marL="173736" marR="0" lvl="0" indent="-173736" algn="l" defTabSz="914400" rtl="0" eaLnBrk="1" fontAlgn="auto" latinLnBrk="0" hangingPunct="1">
              <a:lnSpc>
                <a:spcPct val="100000"/>
              </a:lnSpc>
              <a:spcBef>
                <a:spcPts val="600"/>
              </a:spcBef>
              <a:spcAft>
                <a:spcPts val="0"/>
              </a:spcAft>
              <a:buClr>
                <a:srgbClr val="223366"/>
              </a:buClr>
              <a:buSzTx/>
              <a:buFont typeface="Arial" panose="020B0604020202020204" pitchFamily="34" charset="0"/>
              <a:buChar char="•"/>
              <a:tabLst/>
              <a:defRPr/>
            </a:pPr>
            <a:r>
              <a:rPr kumimoji="0" sz="1400" b="0" i="0" u="none" strike="noStrike" kern="1200" cap="none" spc="-5" normalizeH="0" baseline="0" noProof="0">
                <a:ln>
                  <a:noFill/>
                </a:ln>
                <a:solidFill>
                  <a:prstClr val="black"/>
                </a:solidFill>
                <a:effectLst/>
                <a:uLnTx/>
                <a:uFillTx/>
                <a:latin typeface="Arial MT"/>
                <a:ea typeface="+mn-ea"/>
                <a:cs typeface="Arial MT"/>
              </a:rPr>
              <a:t>In Python, the </a:t>
            </a:r>
            <a:r>
              <a:rPr kumimoji="0" sz="1400" b="0" i="0" u="none" strike="noStrike" kern="1200" cap="none" spc="0" normalizeH="0" baseline="0" noProof="0">
                <a:ln>
                  <a:noFill/>
                </a:ln>
                <a:solidFill>
                  <a:prstClr val="black"/>
                </a:solidFill>
                <a:effectLst/>
                <a:uLnTx/>
                <a:uFillTx/>
                <a:latin typeface="Arial MT"/>
                <a:ea typeface="+mn-ea"/>
                <a:cs typeface="Arial MT"/>
              </a:rPr>
              <a:t>code </a:t>
            </a:r>
            <a:r>
              <a:rPr kumimoji="0" sz="1400" b="0" i="0" u="none" strike="noStrike" kern="1200" cap="none" spc="-5" normalizeH="0" baseline="0" noProof="0">
                <a:ln>
                  <a:noFill/>
                </a:ln>
                <a:solidFill>
                  <a:prstClr val="black"/>
                </a:solidFill>
                <a:effectLst/>
                <a:uLnTx/>
                <a:uFillTx/>
                <a:latin typeface="Arial MT"/>
                <a:ea typeface="+mn-ea"/>
                <a:cs typeface="Arial MT"/>
              </a:rPr>
              <a:t>executes </a:t>
            </a:r>
            <a:r>
              <a:rPr kumimoji="0" sz="1400" b="0" i="0" u="none" strike="noStrike" kern="1200" cap="none" spc="0" normalizeH="0" baseline="0" noProof="0">
                <a:ln>
                  <a:noFill/>
                </a:ln>
                <a:solidFill>
                  <a:prstClr val="black"/>
                </a:solidFill>
                <a:effectLst/>
                <a:uLnTx/>
                <a:uFillTx/>
                <a:latin typeface="Arial MT"/>
                <a:ea typeface="+mn-ea"/>
                <a:cs typeface="Arial MT"/>
              </a:rPr>
              <a:t>via </a:t>
            </a:r>
            <a:r>
              <a:rPr kumimoji="0" sz="1400" b="0" i="0" u="none" strike="noStrike" kern="1200" cap="none" spc="-5" normalizeH="0" baseline="0" noProof="0">
                <a:ln>
                  <a:noFill/>
                </a:ln>
                <a:solidFill>
                  <a:prstClr val="black"/>
                </a:solidFill>
                <a:effectLst/>
                <a:uLnTx/>
                <a:uFillTx/>
                <a:latin typeface="Arial MT"/>
                <a:ea typeface="+mn-ea"/>
                <a:cs typeface="Arial MT"/>
              </a:rPr>
              <a:t>the </a:t>
            </a:r>
            <a:r>
              <a:rPr kumimoji="0" sz="1400" b="0" i="0" u="none" strike="noStrike" kern="1200" cap="none" spc="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Python Shell, which </a:t>
            </a:r>
            <a:r>
              <a:rPr kumimoji="0" sz="1400" b="0" i="0" u="none" strike="noStrike" kern="1200" cap="none" spc="0" normalizeH="0" baseline="0" noProof="0">
                <a:ln>
                  <a:noFill/>
                </a:ln>
                <a:solidFill>
                  <a:prstClr val="black"/>
                </a:solidFill>
                <a:effectLst/>
                <a:uLnTx/>
                <a:uFillTx/>
                <a:latin typeface="Arial MT"/>
                <a:ea typeface="+mn-ea"/>
                <a:cs typeface="Arial MT"/>
              </a:rPr>
              <a:t>comes </a:t>
            </a:r>
            <a:r>
              <a:rPr kumimoji="0" sz="1400" b="0" i="0" u="none" strike="noStrike" kern="1200" cap="none" spc="-5" normalizeH="0" baseline="0" noProof="0">
                <a:ln>
                  <a:noFill/>
                </a:ln>
                <a:solidFill>
                  <a:prstClr val="black"/>
                </a:solidFill>
                <a:effectLst/>
                <a:uLnTx/>
                <a:uFillTx/>
                <a:latin typeface="Arial MT"/>
                <a:ea typeface="+mn-ea"/>
                <a:cs typeface="Arial MT"/>
              </a:rPr>
              <a:t>with Python </a:t>
            </a:r>
            <a:r>
              <a:rPr kumimoji="0" sz="1400" b="0" i="0" u="none" strike="noStrike" kern="1200" cap="none" spc="-38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Installation.</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173736" marR="29209"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347980" algn="l"/>
                <a:tab pos="349250" algn="l"/>
              </a:tabLst>
              <a:defRPr/>
            </a:pPr>
            <a:r>
              <a:rPr kumimoji="0" sz="1400" b="0" i="0" u="none" strike="noStrike" kern="1200" cap="none" spc="-80" normalizeH="0" baseline="0" noProof="0">
                <a:ln>
                  <a:noFill/>
                </a:ln>
                <a:solidFill>
                  <a:prstClr val="black"/>
                </a:solidFill>
                <a:effectLst/>
                <a:uLnTx/>
                <a:uFillTx/>
                <a:latin typeface="Arial MT"/>
                <a:ea typeface="+mn-ea"/>
                <a:cs typeface="Arial MT"/>
              </a:rPr>
              <a:t>To</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access</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the</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Python</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shell,</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open</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the </a:t>
            </a:r>
            <a:r>
              <a:rPr kumimoji="0" sz="1400" b="0" i="0" u="none" strike="noStrike" kern="1200" cap="none" spc="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terminal of </a:t>
            </a:r>
            <a:r>
              <a:rPr kumimoji="0" sz="1400" b="0" i="0" u="none" strike="noStrike" kern="1200" cap="none" spc="0" normalizeH="0" baseline="0" noProof="0">
                <a:ln>
                  <a:noFill/>
                </a:ln>
                <a:solidFill>
                  <a:prstClr val="black"/>
                </a:solidFill>
                <a:effectLst/>
                <a:uLnTx/>
                <a:uFillTx/>
                <a:latin typeface="Arial MT"/>
                <a:ea typeface="+mn-ea"/>
                <a:cs typeface="Arial MT"/>
              </a:rPr>
              <a:t>your </a:t>
            </a:r>
            <a:r>
              <a:rPr kumimoji="0" sz="1400" b="0" i="0" u="none" strike="noStrike" kern="1200" cap="none" spc="-5" normalizeH="0" baseline="0" noProof="0">
                <a:ln>
                  <a:noFill/>
                </a:ln>
                <a:solidFill>
                  <a:prstClr val="black"/>
                </a:solidFill>
                <a:effectLst/>
                <a:uLnTx/>
                <a:uFillTx/>
                <a:latin typeface="Arial MT"/>
                <a:ea typeface="+mn-ea"/>
                <a:cs typeface="Arial MT"/>
              </a:rPr>
              <a:t>operating </a:t>
            </a:r>
            <a:r>
              <a:rPr kumimoji="0" sz="1400" b="0" i="0" u="none" strike="noStrike" kern="1200" cap="none" spc="0" normalizeH="0" baseline="0" noProof="0">
                <a:ln>
                  <a:noFill/>
                </a:ln>
                <a:solidFill>
                  <a:prstClr val="black"/>
                </a:solidFill>
                <a:effectLst/>
                <a:uLnTx/>
                <a:uFillTx/>
                <a:latin typeface="Arial MT"/>
                <a:ea typeface="+mn-ea"/>
                <a:cs typeface="Arial MT"/>
              </a:rPr>
              <a:t>system </a:t>
            </a:r>
            <a:r>
              <a:rPr kumimoji="0" sz="1400" b="0" i="0" u="none" strike="noStrike" kern="1200" cap="none" spc="-5" normalizeH="0" baseline="0" noProof="0">
                <a:ln>
                  <a:noFill/>
                </a:ln>
                <a:solidFill>
                  <a:prstClr val="black"/>
                </a:solidFill>
                <a:effectLst/>
                <a:uLnTx/>
                <a:uFillTx/>
                <a:latin typeface="Arial MT"/>
                <a:ea typeface="+mn-ea"/>
                <a:cs typeface="Arial MT"/>
              </a:rPr>
              <a:t>and </a:t>
            </a:r>
            <a:r>
              <a:rPr kumimoji="0" sz="1400" b="0" i="0" u="none" strike="noStrike" kern="1200" cap="none" spc="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then type "python". Press the enter </a:t>
            </a:r>
            <a:r>
              <a:rPr kumimoji="0" sz="1400" b="0" i="0" u="none" strike="noStrike" kern="1200" cap="none" spc="0" normalizeH="0" baseline="0" noProof="0">
                <a:ln>
                  <a:noFill/>
                </a:ln>
                <a:solidFill>
                  <a:prstClr val="black"/>
                </a:solidFill>
                <a:effectLst/>
                <a:uLnTx/>
                <a:uFillTx/>
                <a:latin typeface="Arial MT"/>
                <a:ea typeface="+mn-ea"/>
                <a:cs typeface="Arial MT"/>
              </a:rPr>
              <a:t>key </a:t>
            </a:r>
            <a:r>
              <a:rPr kumimoji="0" sz="1400" b="0" i="0" u="none" strike="noStrike" kern="1200" cap="none" spc="-37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and</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the</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Python</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shell</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will</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15" normalizeH="0" baseline="0" noProof="0">
                <a:ln>
                  <a:noFill/>
                </a:ln>
                <a:solidFill>
                  <a:prstClr val="black"/>
                </a:solidFill>
                <a:effectLst/>
                <a:uLnTx/>
                <a:uFillTx/>
                <a:latin typeface="Arial MT"/>
                <a:ea typeface="+mn-ea"/>
                <a:cs typeface="Arial MT"/>
              </a:rPr>
              <a:t>appear.</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4" name="object 4"/>
          <p:cNvPicPr/>
          <p:nvPr/>
        </p:nvPicPr>
        <p:blipFill rotWithShape="1">
          <a:blip r:embed="rId3" cstate="print"/>
          <a:srcRect b="47997"/>
          <a:stretch/>
        </p:blipFill>
        <p:spPr>
          <a:xfrm>
            <a:off x="4707471" y="1279238"/>
            <a:ext cx="4304901" cy="1258644"/>
          </a:xfrm>
          <a:prstGeom prst="rect">
            <a:avLst/>
          </a:prstGeom>
        </p:spPr>
      </p:pic>
    </p:spTree>
    <p:extLst>
      <p:ext uri="{BB962C8B-B14F-4D97-AF65-F5344CB8AC3E}">
        <p14:creationId xmlns:p14="http://schemas.microsoft.com/office/powerpoint/2010/main" val="40495483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1666" y="777054"/>
            <a:ext cx="2960370" cy="259045"/>
          </a:xfrm>
          <a:prstGeom prst="rect">
            <a:avLst/>
          </a:prstGeom>
        </p:spPr>
        <p:txBody>
          <a:bodyPr vert="horz" wrap="square" lIns="0" tIns="12700" rIns="0" bIns="0" rtlCol="0">
            <a:spAutoFit/>
          </a:bodyPr>
          <a:lstStyle/>
          <a:p>
            <a:pPr marL="12700">
              <a:lnSpc>
                <a:spcPct val="100000"/>
              </a:lnSpc>
              <a:spcBef>
                <a:spcPts val="100"/>
              </a:spcBef>
            </a:pPr>
            <a:r>
              <a:rPr sz="1600" b="1" spc="-5">
                <a:solidFill>
                  <a:srgbClr val="223366"/>
                </a:solidFill>
                <a:latin typeface="+mj-lt"/>
              </a:rPr>
              <a:t>Basic</a:t>
            </a:r>
            <a:r>
              <a:rPr sz="1600" b="1" spc="-40">
                <a:solidFill>
                  <a:srgbClr val="223366"/>
                </a:solidFill>
                <a:latin typeface="+mj-lt"/>
              </a:rPr>
              <a:t> </a:t>
            </a:r>
            <a:r>
              <a:rPr sz="1600" b="1" spc="-5">
                <a:solidFill>
                  <a:srgbClr val="223366"/>
                </a:solidFill>
                <a:latin typeface="+mj-lt"/>
              </a:rPr>
              <a:t>Syntax</a:t>
            </a:r>
            <a:r>
              <a:rPr sz="1600" b="1" spc="-40">
                <a:solidFill>
                  <a:srgbClr val="223366"/>
                </a:solidFill>
                <a:latin typeface="+mj-lt"/>
              </a:rPr>
              <a:t> </a:t>
            </a:r>
            <a:r>
              <a:rPr sz="1600" b="1" spc="-30">
                <a:solidFill>
                  <a:srgbClr val="223366"/>
                </a:solidFill>
                <a:latin typeface="+mj-lt"/>
              </a:rPr>
              <a:t>Variable</a:t>
            </a:r>
          </a:p>
        </p:txBody>
      </p:sp>
      <p:sp>
        <p:nvSpPr>
          <p:cNvPr id="3" name="object 3"/>
          <p:cNvSpPr txBox="1"/>
          <p:nvPr/>
        </p:nvSpPr>
        <p:spPr>
          <a:xfrm>
            <a:off x="228600" y="1055911"/>
            <a:ext cx="3269644" cy="214995"/>
          </a:xfrm>
          <a:prstGeom prst="rect">
            <a:avLst/>
          </a:prstGeom>
        </p:spPr>
        <p:txBody>
          <a:bodyPr vert="horz" wrap="square" lIns="0" tIns="10795" rIns="0" bIns="0" rtlCol="0">
            <a:spAutoFit/>
          </a:bodyPr>
          <a:lstStyle/>
          <a:p>
            <a:pPr marL="1130300" marR="5080" lvl="0" indent="-1118235" algn="l" defTabSz="914400" rtl="0" eaLnBrk="1" fontAlgn="auto" latinLnBrk="0" hangingPunct="1">
              <a:lnSpc>
                <a:spcPct val="100699"/>
              </a:lnSpc>
              <a:spcBef>
                <a:spcPts val="85"/>
              </a:spcBef>
              <a:spcAft>
                <a:spcPts val="0"/>
              </a:spcAft>
              <a:buClrTx/>
              <a:buSzTx/>
              <a:buFontTx/>
              <a:buNone/>
              <a:tabLst/>
              <a:defRPr/>
            </a:pPr>
            <a:r>
              <a:rPr kumimoji="0" lang="en-IN" b="0" i="0" u="none" strike="noStrike" kern="1200" cap="none" spc="-5" normalizeH="0" baseline="0" noProof="0">
                <a:ln>
                  <a:noFill/>
                </a:ln>
                <a:solidFill>
                  <a:schemeClr val="tx1"/>
                </a:solidFill>
                <a:effectLst/>
                <a:uLnTx/>
                <a:uFillTx/>
                <a:latin typeface="Arial MT"/>
                <a:ea typeface="+mn-ea"/>
                <a:cs typeface="Arial MT"/>
              </a:rPr>
              <a:t>Interactive</a:t>
            </a:r>
            <a:r>
              <a:rPr kumimoji="0" lang="en-IN" b="0" i="0" u="none" strike="noStrike" kern="1200" cap="none" spc="-50" normalizeH="0" baseline="0" noProof="0">
                <a:ln>
                  <a:noFill/>
                </a:ln>
                <a:solidFill>
                  <a:schemeClr val="tx1"/>
                </a:solidFill>
                <a:effectLst/>
                <a:uLnTx/>
                <a:uFillTx/>
                <a:latin typeface="Arial MT"/>
                <a:ea typeface="+mn-ea"/>
                <a:cs typeface="Arial MT"/>
              </a:rPr>
              <a:t> </a:t>
            </a:r>
            <a:r>
              <a:rPr kumimoji="0" lang="en-IN" b="0" i="0" u="none" strike="noStrike" kern="1200" cap="none" spc="0" normalizeH="0" baseline="0" noProof="0">
                <a:ln>
                  <a:noFill/>
                </a:ln>
                <a:solidFill>
                  <a:schemeClr val="tx1"/>
                </a:solidFill>
                <a:effectLst/>
                <a:uLnTx/>
                <a:uFillTx/>
                <a:latin typeface="Arial MT"/>
                <a:ea typeface="+mn-ea"/>
                <a:cs typeface="Arial MT"/>
              </a:rPr>
              <a:t>mode</a:t>
            </a:r>
            <a:r>
              <a:rPr kumimoji="0" lang="en-IN" b="0" i="0" u="none" strike="noStrike" kern="1200" cap="none" spc="-50" normalizeH="0" baseline="0" noProof="0">
                <a:ln>
                  <a:noFill/>
                </a:ln>
                <a:solidFill>
                  <a:schemeClr val="tx1"/>
                </a:solidFill>
                <a:effectLst/>
                <a:uLnTx/>
                <a:uFillTx/>
                <a:latin typeface="Arial MT"/>
                <a:ea typeface="+mn-ea"/>
                <a:cs typeface="Arial MT"/>
              </a:rPr>
              <a:t> </a:t>
            </a:r>
            <a:r>
              <a:rPr kumimoji="0" lang="en-IN" b="0" i="0" u="none" strike="noStrike" kern="1200" cap="none" spc="-5" normalizeH="0" baseline="0" noProof="0">
                <a:ln>
                  <a:noFill/>
                </a:ln>
                <a:solidFill>
                  <a:schemeClr val="tx1"/>
                </a:solidFill>
                <a:effectLst/>
                <a:uLnTx/>
                <a:uFillTx/>
                <a:latin typeface="Arial MT"/>
                <a:ea typeface="+mn-ea"/>
                <a:cs typeface="Arial MT"/>
              </a:rPr>
              <a:t>programming </a:t>
            </a:r>
            <a:r>
              <a:rPr kumimoji="0" lang="en-IN" b="0" i="0" u="none" strike="noStrike" kern="1200" cap="none" spc="-490" normalizeH="0" baseline="0" noProof="0">
                <a:ln>
                  <a:noFill/>
                </a:ln>
                <a:solidFill>
                  <a:schemeClr val="tx1"/>
                </a:solidFill>
                <a:effectLst/>
                <a:uLnTx/>
                <a:uFillTx/>
                <a:latin typeface="Arial MT"/>
                <a:ea typeface="+mn-ea"/>
                <a:cs typeface="Arial MT"/>
              </a:rPr>
              <a:t> </a:t>
            </a:r>
            <a:r>
              <a:rPr kumimoji="0" lang="en-IN" b="0" i="0" u="none" strike="noStrike" kern="1200" cap="none" spc="0" normalizeH="0" baseline="0" noProof="0">
                <a:ln>
                  <a:noFill/>
                </a:ln>
                <a:solidFill>
                  <a:schemeClr val="tx1"/>
                </a:solidFill>
                <a:effectLst/>
                <a:uLnTx/>
                <a:uFillTx/>
                <a:latin typeface="Arial MT"/>
                <a:ea typeface="+mn-ea"/>
                <a:cs typeface="Arial MT"/>
              </a:rPr>
              <a:t>(contd..)</a:t>
            </a:r>
          </a:p>
        </p:txBody>
      </p:sp>
      <p:sp>
        <p:nvSpPr>
          <p:cNvPr id="4" name="object 4"/>
          <p:cNvSpPr txBox="1"/>
          <p:nvPr/>
        </p:nvSpPr>
        <p:spPr>
          <a:xfrm>
            <a:off x="785036" y="1441782"/>
            <a:ext cx="311785" cy="213360"/>
          </a:xfrm>
          <a:prstGeom prst="rect">
            <a:avLst/>
          </a:prstGeom>
          <a:solidFill>
            <a:srgbClr val="F9F1F4"/>
          </a:solidFill>
        </p:spPr>
        <p:txBody>
          <a:bodyPr vert="horz" wrap="square" lIns="0" tIns="0" rIns="0" bIns="0" rtlCol="0">
            <a:spAutoFit/>
          </a:bodyPr>
          <a:lstStyle/>
          <a:p>
            <a:pPr marL="0" marR="0" lvl="0" indent="0" algn="l" defTabSz="914400" rtl="0" eaLnBrk="1" fontAlgn="auto" latinLnBrk="0" hangingPunct="1">
              <a:lnSpc>
                <a:spcPts val="1625"/>
              </a:lnSpc>
              <a:spcBef>
                <a:spcPts val="0"/>
              </a:spcBef>
              <a:spcAft>
                <a:spcPts val="0"/>
              </a:spcAft>
              <a:buClrTx/>
              <a:buSzTx/>
              <a:buFontTx/>
              <a:buNone/>
              <a:tabLst/>
              <a:defRPr/>
            </a:pPr>
            <a:r>
              <a:rPr kumimoji="0" sz="1400" b="0" i="0" u="none" strike="noStrike" kern="1200" cap="none" spc="-5" normalizeH="0" baseline="0" noProof="0">
                <a:ln>
                  <a:noFill/>
                </a:ln>
                <a:solidFill>
                  <a:prstClr val="black"/>
                </a:solidFill>
                <a:effectLst/>
                <a:uLnTx/>
                <a:uFillTx/>
                <a:latin typeface="Arial MT"/>
                <a:ea typeface="+mn-ea"/>
                <a:cs typeface="Arial MT"/>
              </a:rPr>
              <a:t>&gt;&gt;&gt;</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sp>
        <p:nvSpPr>
          <p:cNvPr id="5" name="object 5"/>
          <p:cNvSpPr txBox="1"/>
          <p:nvPr/>
        </p:nvSpPr>
        <p:spPr>
          <a:xfrm>
            <a:off x="238198" y="1391941"/>
            <a:ext cx="3434715" cy="1817742"/>
          </a:xfrm>
          <a:prstGeom prst="rect">
            <a:avLst/>
          </a:prstGeom>
        </p:spPr>
        <p:txBody>
          <a:bodyPr vert="horz" wrap="square" lIns="0" tIns="12700" rIns="0" bIns="0" rtlCol="0">
            <a:spAutoFit/>
          </a:bodyPr>
          <a:lstStyle/>
          <a:p>
            <a:pPr marL="173736" marR="21082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defRPr/>
            </a:pPr>
            <a:r>
              <a:rPr kumimoji="0" sz="1400" b="0" i="0" u="none" strike="noStrike" kern="1200" cap="none" spc="-5" normalizeH="0" baseline="0" noProof="0">
                <a:ln>
                  <a:noFill/>
                </a:ln>
                <a:solidFill>
                  <a:prstClr val="black"/>
                </a:solidFill>
                <a:effectLst/>
                <a:uLnTx/>
                <a:uFillTx/>
                <a:latin typeface="Arial MT"/>
                <a:ea typeface="+mn-ea"/>
                <a:cs typeface="Arial MT"/>
              </a:rPr>
              <a:t>The	indicates</a:t>
            </a:r>
            <a:r>
              <a:rPr kumimoji="0" sz="1400" b="0" i="0" u="none" strike="noStrike" kern="1200" cap="none" spc="-2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that</a:t>
            </a:r>
            <a:r>
              <a:rPr kumimoji="0" sz="1400" b="0" i="0" u="none" strike="noStrike" kern="1200" cap="none" spc="-2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the</a:t>
            </a:r>
            <a:r>
              <a:rPr kumimoji="0" sz="1400" b="0" i="0" u="none" strike="noStrike" kern="1200" cap="none" spc="-2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Python</a:t>
            </a:r>
            <a:r>
              <a:rPr kumimoji="0" sz="1400" b="0" i="0" u="none" strike="noStrike" kern="1200" cap="none" spc="-25"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shell</a:t>
            </a:r>
            <a:r>
              <a:rPr kumimoji="0" lang="en-IN" sz="1400" b="0" i="0" u="none" strike="noStrike" kern="1200" cap="none" spc="0" normalizeH="0" baseline="0" noProof="0">
                <a:ln>
                  <a:noFill/>
                </a:ln>
                <a:solidFill>
                  <a:prstClr val="black"/>
                </a:solidFill>
                <a:effectLst/>
                <a:uLnTx/>
                <a:uFillTx/>
                <a:latin typeface="Arial MT"/>
                <a:ea typeface="+mn-ea"/>
                <a:cs typeface="Arial MT"/>
              </a:rPr>
              <a:t> </a:t>
            </a:r>
            <a:r>
              <a:rPr kumimoji="0" lang="en-US" sz="1400" b="0" i="0" u="none" strike="noStrike" kern="1200" cap="none" spc="-5" normalizeH="0" baseline="0" noProof="0">
                <a:ln>
                  <a:noFill/>
                </a:ln>
                <a:solidFill>
                  <a:prstClr val="black"/>
                </a:solidFill>
                <a:effectLst/>
                <a:uLnTx/>
                <a:uFillTx/>
                <a:latin typeface="Arial MT"/>
                <a:ea typeface="+mn-ea"/>
                <a:cs typeface="Arial MT"/>
              </a:rPr>
              <a:t>is </a:t>
            </a:r>
            <a:r>
              <a:rPr kumimoji="0" lang="en-US" sz="1400" b="0" i="0" u="none" strike="noStrike" kern="1200" cap="none" spc="0" normalizeH="0" baseline="0" noProof="0">
                <a:ln>
                  <a:noFill/>
                </a:ln>
                <a:solidFill>
                  <a:prstClr val="black"/>
                </a:solidFill>
                <a:effectLst/>
                <a:uLnTx/>
                <a:uFillTx/>
                <a:latin typeface="Arial MT"/>
                <a:ea typeface="+mn-ea"/>
                <a:cs typeface="Arial MT"/>
              </a:rPr>
              <a:t>ready </a:t>
            </a:r>
            <a:r>
              <a:rPr kumimoji="0" lang="en-US" sz="1400" b="0" i="0" u="none" strike="noStrike" kern="1200" cap="none" spc="-5" normalizeH="0" baseline="0" noProof="0">
                <a:ln>
                  <a:noFill/>
                </a:ln>
                <a:solidFill>
                  <a:prstClr val="black"/>
                </a:solidFill>
                <a:effectLst/>
                <a:uLnTx/>
                <a:uFillTx/>
                <a:latin typeface="Arial MT"/>
                <a:ea typeface="+mn-ea"/>
                <a:cs typeface="Arial MT"/>
              </a:rPr>
              <a:t>to execute and </a:t>
            </a:r>
            <a:r>
              <a:rPr kumimoji="0" lang="en-US" sz="1400" b="0" i="0" u="none" strike="noStrike" kern="1200" cap="none" spc="0" normalizeH="0" baseline="0" noProof="0">
                <a:ln>
                  <a:noFill/>
                </a:ln>
                <a:solidFill>
                  <a:prstClr val="black"/>
                </a:solidFill>
                <a:effectLst/>
                <a:uLnTx/>
                <a:uFillTx/>
                <a:latin typeface="Arial MT"/>
                <a:ea typeface="+mn-ea"/>
                <a:cs typeface="Arial MT"/>
              </a:rPr>
              <a:t>send your </a:t>
            </a:r>
            <a:r>
              <a:rPr kumimoji="0" lang="en-US" sz="1400" b="0" i="0" u="none" strike="noStrike" kern="1200" cap="none" spc="5" normalizeH="0" baseline="0" noProof="0">
                <a:ln>
                  <a:noFill/>
                </a:ln>
                <a:solidFill>
                  <a:prstClr val="black"/>
                </a:solidFill>
                <a:effectLst/>
                <a:uLnTx/>
                <a:uFillTx/>
                <a:latin typeface="Arial MT"/>
                <a:ea typeface="+mn-ea"/>
                <a:cs typeface="Arial MT"/>
              </a:rPr>
              <a:t> </a:t>
            </a:r>
            <a:r>
              <a:rPr kumimoji="0" lang="en-US" sz="1400" b="0" i="0" u="none" strike="noStrike" kern="1200" cap="none" spc="0" normalizeH="0" baseline="0" noProof="0">
                <a:ln>
                  <a:noFill/>
                </a:ln>
                <a:solidFill>
                  <a:prstClr val="black"/>
                </a:solidFill>
                <a:effectLst/>
                <a:uLnTx/>
                <a:uFillTx/>
                <a:latin typeface="Arial MT"/>
                <a:ea typeface="+mn-ea"/>
                <a:cs typeface="Arial MT"/>
              </a:rPr>
              <a:t>commands</a:t>
            </a:r>
            <a:r>
              <a:rPr kumimoji="0" lang="en-US" sz="1400" b="0" i="0" u="none" strike="noStrike" kern="1200" cap="none" spc="-15" normalizeH="0" baseline="0" noProof="0">
                <a:ln>
                  <a:noFill/>
                </a:ln>
                <a:solidFill>
                  <a:prstClr val="black"/>
                </a:solidFill>
                <a:effectLst/>
                <a:uLnTx/>
                <a:uFillTx/>
                <a:latin typeface="Arial MT"/>
                <a:ea typeface="+mn-ea"/>
                <a:cs typeface="Arial MT"/>
              </a:rPr>
              <a:t> </a:t>
            </a:r>
            <a:r>
              <a:rPr kumimoji="0" lang="en-US" sz="1400" b="0" i="0" u="none" strike="noStrike" kern="1200" cap="none" spc="-5" normalizeH="0" baseline="0" noProof="0">
                <a:ln>
                  <a:noFill/>
                </a:ln>
                <a:solidFill>
                  <a:prstClr val="black"/>
                </a:solidFill>
                <a:effectLst/>
                <a:uLnTx/>
                <a:uFillTx/>
                <a:latin typeface="Arial MT"/>
                <a:ea typeface="+mn-ea"/>
                <a:cs typeface="Arial MT"/>
              </a:rPr>
              <a:t>to</a:t>
            </a:r>
            <a:r>
              <a:rPr kumimoji="0" lang="en-US" sz="1400" b="0" i="0" u="none" strike="noStrike" kern="1200" cap="none" spc="-15" normalizeH="0" baseline="0" noProof="0">
                <a:ln>
                  <a:noFill/>
                </a:ln>
                <a:solidFill>
                  <a:prstClr val="black"/>
                </a:solidFill>
                <a:effectLst/>
                <a:uLnTx/>
                <a:uFillTx/>
                <a:latin typeface="Arial MT"/>
                <a:ea typeface="+mn-ea"/>
                <a:cs typeface="Arial MT"/>
              </a:rPr>
              <a:t> </a:t>
            </a:r>
            <a:r>
              <a:rPr kumimoji="0" lang="en-US" sz="1400" b="0" i="0" u="none" strike="noStrike" kern="1200" cap="none" spc="-5" normalizeH="0" baseline="0" noProof="0">
                <a:ln>
                  <a:noFill/>
                </a:ln>
                <a:solidFill>
                  <a:prstClr val="black"/>
                </a:solidFill>
                <a:effectLst/>
                <a:uLnTx/>
                <a:uFillTx/>
                <a:latin typeface="Arial MT"/>
                <a:ea typeface="+mn-ea"/>
                <a:cs typeface="Arial MT"/>
              </a:rPr>
              <a:t>the</a:t>
            </a:r>
            <a:r>
              <a:rPr kumimoji="0" lang="en-US" sz="1400" b="0" i="0" u="none" strike="noStrike" kern="1200" cap="none" spc="-10" normalizeH="0" baseline="0" noProof="0">
                <a:ln>
                  <a:noFill/>
                </a:ln>
                <a:solidFill>
                  <a:prstClr val="black"/>
                </a:solidFill>
                <a:effectLst/>
                <a:uLnTx/>
                <a:uFillTx/>
                <a:latin typeface="Arial MT"/>
                <a:ea typeface="+mn-ea"/>
                <a:cs typeface="Arial MT"/>
              </a:rPr>
              <a:t> </a:t>
            </a:r>
            <a:r>
              <a:rPr kumimoji="0" lang="en-US" sz="1400" b="0" i="0" u="none" strike="noStrike" kern="1200" cap="none" spc="-5" normalizeH="0" baseline="0" noProof="0">
                <a:ln>
                  <a:noFill/>
                </a:ln>
                <a:solidFill>
                  <a:prstClr val="black"/>
                </a:solidFill>
                <a:effectLst/>
                <a:uLnTx/>
                <a:uFillTx/>
                <a:latin typeface="Arial MT"/>
                <a:ea typeface="+mn-ea"/>
                <a:cs typeface="Arial MT"/>
              </a:rPr>
              <a:t>Python</a:t>
            </a:r>
            <a:r>
              <a:rPr kumimoji="0" lang="en-US" sz="1400" b="0" i="0" u="none" strike="noStrike" kern="1200" cap="none" spc="-15" normalizeH="0" baseline="0" noProof="0">
                <a:ln>
                  <a:noFill/>
                </a:ln>
                <a:solidFill>
                  <a:prstClr val="black"/>
                </a:solidFill>
                <a:effectLst/>
                <a:uLnTx/>
                <a:uFillTx/>
                <a:latin typeface="Arial MT"/>
                <a:ea typeface="+mn-ea"/>
                <a:cs typeface="Arial MT"/>
              </a:rPr>
              <a:t> interpreter.</a:t>
            </a:r>
            <a:endParaRPr kumimoji="0" lang="en-US" sz="1400" b="0" i="0" u="none" strike="noStrike" kern="1200" cap="none" spc="0" normalizeH="0" baseline="0" noProof="0">
              <a:ln>
                <a:noFill/>
              </a:ln>
              <a:solidFill>
                <a:prstClr val="black"/>
              </a:solidFill>
              <a:effectLst/>
              <a:uLnTx/>
              <a:uFillTx/>
              <a:latin typeface="Arial MT"/>
              <a:ea typeface="+mn-ea"/>
              <a:cs typeface="Arial MT"/>
            </a:endParaRP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347980" algn="l"/>
                <a:tab pos="349250" algn="l"/>
              </a:tabLst>
              <a:defRPr/>
            </a:pPr>
            <a:r>
              <a:rPr kumimoji="0" lang="en-US" sz="1400" b="0" i="0" u="none" strike="noStrike" kern="1200" cap="none" spc="-5" normalizeH="0" baseline="0" noProof="0">
                <a:ln>
                  <a:noFill/>
                </a:ln>
                <a:solidFill>
                  <a:prstClr val="black"/>
                </a:solidFill>
                <a:effectLst/>
                <a:uLnTx/>
                <a:uFillTx/>
                <a:latin typeface="Arial MT"/>
                <a:ea typeface="+mn-ea"/>
                <a:cs typeface="Arial MT"/>
              </a:rPr>
              <a:t>The </a:t>
            </a:r>
            <a:r>
              <a:rPr kumimoji="0" lang="en-US" sz="1400" b="0" i="0" u="none" strike="noStrike" kern="1200" cap="none" spc="0" normalizeH="0" baseline="0" noProof="0">
                <a:ln>
                  <a:noFill/>
                </a:ln>
                <a:solidFill>
                  <a:prstClr val="black"/>
                </a:solidFill>
                <a:effectLst/>
                <a:uLnTx/>
                <a:uFillTx/>
                <a:latin typeface="Arial MT"/>
                <a:ea typeface="+mn-ea"/>
                <a:cs typeface="Arial MT"/>
              </a:rPr>
              <a:t>result </a:t>
            </a:r>
            <a:r>
              <a:rPr kumimoji="0" lang="en-US" sz="1400" b="0" i="0" u="none" strike="noStrike" kern="1200" cap="none" spc="-5" normalizeH="0" baseline="0" noProof="0">
                <a:ln>
                  <a:noFill/>
                </a:ln>
                <a:solidFill>
                  <a:prstClr val="black"/>
                </a:solidFill>
                <a:effectLst/>
                <a:uLnTx/>
                <a:uFillTx/>
                <a:latin typeface="Arial MT"/>
                <a:ea typeface="+mn-ea"/>
                <a:cs typeface="Arial MT"/>
              </a:rPr>
              <a:t>is immediately displayed on </a:t>
            </a:r>
            <a:r>
              <a:rPr kumimoji="0" lang="en-US" sz="1400" b="0" i="0" u="none" strike="noStrike" kern="1200" cap="none" spc="0" normalizeH="0" baseline="0" noProof="0">
                <a:ln>
                  <a:noFill/>
                </a:ln>
                <a:solidFill>
                  <a:prstClr val="black"/>
                </a:solidFill>
                <a:effectLst/>
                <a:uLnTx/>
                <a:uFillTx/>
                <a:latin typeface="Arial MT"/>
                <a:ea typeface="+mn-ea"/>
                <a:cs typeface="Arial MT"/>
              </a:rPr>
              <a:t> </a:t>
            </a:r>
            <a:r>
              <a:rPr kumimoji="0" lang="en-US" sz="1400" b="0" i="0" u="none" strike="noStrike" kern="1200" cap="none" spc="-5" normalizeH="0" baseline="0" noProof="0">
                <a:ln>
                  <a:noFill/>
                </a:ln>
                <a:solidFill>
                  <a:prstClr val="black"/>
                </a:solidFill>
                <a:effectLst/>
                <a:uLnTx/>
                <a:uFillTx/>
                <a:latin typeface="Arial MT"/>
                <a:ea typeface="+mn-ea"/>
                <a:cs typeface="Arial MT"/>
              </a:rPr>
              <a:t>the</a:t>
            </a:r>
            <a:r>
              <a:rPr kumimoji="0" lang="en-US" sz="1400" b="0" i="0" u="none" strike="noStrike" kern="1200" cap="none" spc="-20" normalizeH="0" baseline="0" noProof="0">
                <a:ln>
                  <a:noFill/>
                </a:ln>
                <a:solidFill>
                  <a:prstClr val="black"/>
                </a:solidFill>
                <a:effectLst/>
                <a:uLnTx/>
                <a:uFillTx/>
                <a:latin typeface="Arial MT"/>
                <a:ea typeface="+mn-ea"/>
                <a:cs typeface="Arial MT"/>
              </a:rPr>
              <a:t> </a:t>
            </a:r>
            <a:r>
              <a:rPr kumimoji="0" lang="en-US" sz="1400" b="0" i="0" u="none" strike="noStrike" kern="1200" cap="none" spc="-5" normalizeH="0" baseline="0" noProof="0">
                <a:ln>
                  <a:noFill/>
                </a:ln>
                <a:solidFill>
                  <a:prstClr val="black"/>
                </a:solidFill>
                <a:effectLst/>
                <a:uLnTx/>
                <a:uFillTx/>
                <a:latin typeface="Arial MT"/>
                <a:ea typeface="+mn-ea"/>
                <a:cs typeface="Arial MT"/>
              </a:rPr>
              <a:t>Python</a:t>
            </a:r>
            <a:r>
              <a:rPr kumimoji="0" lang="en-US" sz="1400" b="0" i="0" u="none" strike="noStrike" kern="1200" cap="none" spc="-15" normalizeH="0" baseline="0" noProof="0">
                <a:ln>
                  <a:noFill/>
                </a:ln>
                <a:solidFill>
                  <a:prstClr val="black"/>
                </a:solidFill>
                <a:effectLst/>
                <a:uLnTx/>
                <a:uFillTx/>
                <a:latin typeface="Arial MT"/>
                <a:ea typeface="+mn-ea"/>
                <a:cs typeface="Arial MT"/>
              </a:rPr>
              <a:t> </a:t>
            </a:r>
            <a:r>
              <a:rPr kumimoji="0" lang="en-US" sz="1400" b="0" i="0" u="none" strike="noStrike" kern="1200" cap="none" spc="0" normalizeH="0" baseline="0" noProof="0">
                <a:ln>
                  <a:noFill/>
                </a:ln>
                <a:solidFill>
                  <a:prstClr val="black"/>
                </a:solidFill>
                <a:effectLst/>
                <a:uLnTx/>
                <a:uFillTx/>
                <a:latin typeface="Arial MT"/>
                <a:ea typeface="+mn-ea"/>
                <a:cs typeface="Arial MT"/>
              </a:rPr>
              <a:t>shell</a:t>
            </a:r>
            <a:r>
              <a:rPr kumimoji="0" lang="en-US" sz="1400" b="0" i="0" u="none" strike="noStrike" kern="1200" cap="none" spc="-15" normalizeH="0" baseline="0" noProof="0">
                <a:ln>
                  <a:noFill/>
                </a:ln>
                <a:solidFill>
                  <a:prstClr val="black"/>
                </a:solidFill>
                <a:effectLst/>
                <a:uLnTx/>
                <a:uFillTx/>
                <a:latin typeface="Arial MT"/>
                <a:ea typeface="+mn-ea"/>
                <a:cs typeface="Arial MT"/>
              </a:rPr>
              <a:t> </a:t>
            </a:r>
            <a:r>
              <a:rPr kumimoji="0" lang="en-US" sz="1400" b="0" i="0" u="none" strike="noStrike" kern="1200" cap="none" spc="-5" normalizeH="0" baseline="0" noProof="0">
                <a:ln>
                  <a:noFill/>
                </a:ln>
                <a:solidFill>
                  <a:prstClr val="black"/>
                </a:solidFill>
                <a:effectLst/>
                <a:uLnTx/>
                <a:uFillTx/>
                <a:latin typeface="Arial MT"/>
                <a:ea typeface="+mn-ea"/>
                <a:cs typeface="Arial MT"/>
              </a:rPr>
              <a:t>as</a:t>
            </a:r>
            <a:r>
              <a:rPr kumimoji="0" lang="en-US" sz="1400" b="0" i="0" u="none" strike="noStrike" kern="1200" cap="none" spc="-15" normalizeH="0" baseline="0" noProof="0">
                <a:ln>
                  <a:noFill/>
                </a:ln>
                <a:solidFill>
                  <a:prstClr val="black"/>
                </a:solidFill>
                <a:effectLst/>
                <a:uLnTx/>
                <a:uFillTx/>
                <a:latin typeface="Arial MT"/>
                <a:ea typeface="+mn-ea"/>
                <a:cs typeface="Arial MT"/>
              </a:rPr>
              <a:t> </a:t>
            </a:r>
            <a:r>
              <a:rPr kumimoji="0" lang="en-US" sz="1400" b="0" i="0" u="none" strike="noStrike" kern="1200" cap="none" spc="0" normalizeH="0" baseline="0" noProof="0">
                <a:ln>
                  <a:noFill/>
                </a:ln>
                <a:solidFill>
                  <a:prstClr val="black"/>
                </a:solidFill>
                <a:effectLst/>
                <a:uLnTx/>
                <a:uFillTx/>
                <a:latin typeface="Arial MT"/>
                <a:ea typeface="+mn-ea"/>
                <a:cs typeface="Arial MT"/>
              </a:rPr>
              <a:t>soon</a:t>
            </a:r>
            <a:r>
              <a:rPr kumimoji="0" lang="en-US" sz="1400" b="0" i="0" u="none" strike="noStrike" kern="1200" cap="none" spc="-15" normalizeH="0" baseline="0" noProof="0">
                <a:ln>
                  <a:noFill/>
                </a:ln>
                <a:solidFill>
                  <a:prstClr val="black"/>
                </a:solidFill>
                <a:effectLst/>
                <a:uLnTx/>
                <a:uFillTx/>
                <a:latin typeface="Arial MT"/>
                <a:ea typeface="+mn-ea"/>
                <a:cs typeface="Arial MT"/>
              </a:rPr>
              <a:t> </a:t>
            </a:r>
            <a:r>
              <a:rPr kumimoji="0" lang="en-US" sz="1400" b="0" i="0" u="none" strike="noStrike" kern="1200" cap="none" spc="-5" normalizeH="0" baseline="0" noProof="0">
                <a:ln>
                  <a:noFill/>
                </a:ln>
                <a:solidFill>
                  <a:prstClr val="black"/>
                </a:solidFill>
                <a:effectLst/>
                <a:uLnTx/>
                <a:uFillTx/>
                <a:latin typeface="Arial MT"/>
                <a:ea typeface="+mn-ea"/>
                <a:cs typeface="Arial MT"/>
              </a:rPr>
              <a:t>as</a:t>
            </a:r>
            <a:r>
              <a:rPr kumimoji="0" lang="en-US" sz="1400" b="0" i="0" u="none" strike="noStrike" kern="1200" cap="none" spc="-15" normalizeH="0" baseline="0" noProof="0">
                <a:ln>
                  <a:noFill/>
                </a:ln>
                <a:solidFill>
                  <a:prstClr val="black"/>
                </a:solidFill>
                <a:effectLst/>
                <a:uLnTx/>
                <a:uFillTx/>
                <a:latin typeface="Arial MT"/>
                <a:ea typeface="+mn-ea"/>
                <a:cs typeface="Arial MT"/>
              </a:rPr>
              <a:t> </a:t>
            </a:r>
            <a:r>
              <a:rPr kumimoji="0" lang="en-US" sz="1400" b="0" i="0" u="none" strike="noStrike" kern="1200" cap="none" spc="-5" normalizeH="0" baseline="0" noProof="0">
                <a:ln>
                  <a:noFill/>
                </a:ln>
                <a:solidFill>
                  <a:prstClr val="black"/>
                </a:solidFill>
                <a:effectLst/>
                <a:uLnTx/>
                <a:uFillTx/>
                <a:latin typeface="Arial MT"/>
                <a:ea typeface="+mn-ea"/>
                <a:cs typeface="Arial MT"/>
              </a:rPr>
              <a:t>the</a:t>
            </a:r>
            <a:r>
              <a:rPr kumimoji="0" lang="en-US" sz="1400" b="0" i="0" u="none" strike="noStrike" kern="1200" cap="none" spc="-15" normalizeH="0" baseline="0" noProof="0">
                <a:ln>
                  <a:noFill/>
                </a:ln>
                <a:solidFill>
                  <a:prstClr val="black"/>
                </a:solidFill>
                <a:effectLst/>
                <a:uLnTx/>
                <a:uFillTx/>
                <a:latin typeface="Arial MT"/>
                <a:ea typeface="+mn-ea"/>
                <a:cs typeface="Arial MT"/>
              </a:rPr>
              <a:t> </a:t>
            </a:r>
            <a:r>
              <a:rPr kumimoji="0" lang="en-US" sz="1400" b="0" i="0" u="none" strike="noStrike" kern="1200" cap="none" spc="-5" normalizeH="0" baseline="0" noProof="0">
                <a:ln>
                  <a:noFill/>
                </a:ln>
                <a:solidFill>
                  <a:prstClr val="black"/>
                </a:solidFill>
                <a:effectLst/>
                <a:uLnTx/>
                <a:uFillTx/>
                <a:latin typeface="Arial MT"/>
                <a:ea typeface="+mn-ea"/>
                <a:cs typeface="Arial MT"/>
              </a:rPr>
              <a:t>Python </a:t>
            </a:r>
            <a:r>
              <a:rPr kumimoji="0" lang="en-US" sz="1400" b="0" i="0" u="none" strike="noStrike" kern="1200" cap="none" spc="-375" normalizeH="0" baseline="0" noProof="0">
                <a:ln>
                  <a:noFill/>
                </a:ln>
                <a:solidFill>
                  <a:prstClr val="black"/>
                </a:solidFill>
                <a:effectLst/>
                <a:uLnTx/>
                <a:uFillTx/>
                <a:latin typeface="Arial MT"/>
                <a:ea typeface="+mn-ea"/>
                <a:cs typeface="Arial MT"/>
              </a:rPr>
              <a:t> </a:t>
            </a:r>
            <a:r>
              <a:rPr kumimoji="0" lang="en-US" sz="1400" b="0" i="0" u="none" strike="noStrike" kern="1200" cap="none" spc="-5" normalizeH="0" baseline="0" noProof="0">
                <a:ln>
                  <a:noFill/>
                </a:ln>
                <a:solidFill>
                  <a:prstClr val="black"/>
                </a:solidFill>
                <a:effectLst/>
                <a:uLnTx/>
                <a:uFillTx/>
                <a:latin typeface="Arial MT"/>
                <a:ea typeface="+mn-ea"/>
                <a:cs typeface="Arial MT"/>
              </a:rPr>
              <a:t>interpreter</a:t>
            </a:r>
            <a:r>
              <a:rPr kumimoji="0" lang="en-US" sz="1400" b="0" i="0" u="none" strike="noStrike" kern="1200" cap="none" spc="-15" normalizeH="0" baseline="0" noProof="0">
                <a:ln>
                  <a:noFill/>
                </a:ln>
                <a:solidFill>
                  <a:prstClr val="black"/>
                </a:solidFill>
                <a:effectLst/>
                <a:uLnTx/>
                <a:uFillTx/>
                <a:latin typeface="Arial MT"/>
                <a:ea typeface="+mn-ea"/>
                <a:cs typeface="Arial MT"/>
              </a:rPr>
              <a:t> </a:t>
            </a:r>
            <a:r>
              <a:rPr kumimoji="0" lang="en-US" sz="1400" b="0" i="0" u="none" strike="noStrike" kern="1200" cap="none" spc="-5" normalizeH="0" baseline="0" noProof="0">
                <a:ln>
                  <a:noFill/>
                </a:ln>
                <a:solidFill>
                  <a:prstClr val="black"/>
                </a:solidFill>
                <a:effectLst/>
                <a:uLnTx/>
                <a:uFillTx/>
                <a:latin typeface="Arial MT"/>
                <a:ea typeface="+mn-ea"/>
                <a:cs typeface="Arial MT"/>
              </a:rPr>
              <a:t>interprets</a:t>
            </a:r>
            <a:r>
              <a:rPr kumimoji="0" lang="en-US" sz="1400" b="0" i="0" u="none" strike="noStrike" kern="1200" cap="none" spc="-15" normalizeH="0" baseline="0" noProof="0">
                <a:ln>
                  <a:noFill/>
                </a:ln>
                <a:solidFill>
                  <a:prstClr val="black"/>
                </a:solidFill>
                <a:effectLst/>
                <a:uLnTx/>
                <a:uFillTx/>
                <a:latin typeface="Arial MT"/>
                <a:ea typeface="+mn-ea"/>
                <a:cs typeface="Arial MT"/>
              </a:rPr>
              <a:t> </a:t>
            </a:r>
            <a:r>
              <a:rPr kumimoji="0" lang="en-US" sz="1400" b="0" i="0" u="none" strike="noStrike" kern="1200" cap="none" spc="-5" normalizeH="0" baseline="0" noProof="0">
                <a:ln>
                  <a:noFill/>
                </a:ln>
                <a:solidFill>
                  <a:prstClr val="black"/>
                </a:solidFill>
                <a:effectLst/>
                <a:uLnTx/>
                <a:uFillTx/>
                <a:latin typeface="Arial MT"/>
                <a:ea typeface="+mn-ea"/>
                <a:cs typeface="Arial MT"/>
              </a:rPr>
              <a:t>the</a:t>
            </a:r>
            <a:r>
              <a:rPr kumimoji="0" lang="en-US" sz="1400" b="0" i="0" u="none" strike="noStrike" kern="1200" cap="none" spc="-15" normalizeH="0" baseline="0" noProof="0">
                <a:ln>
                  <a:noFill/>
                </a:ln>
                <a:solidFill>
                  <a:prstClr val="black"/>
                </a:solidFill>
                <a:effectLst/>
                <a:uLnTx/>
                <a:uFillTx/>
                <a:latin typeface="Arial MT"/>
                <a:ea typeface="+mn-ea"/>
                <a:cs typeface="Arial MT"/>
              </a:rPr>
              <a:t> </a:t>
            </a:r>
            <a:r>
              <a:rPr kumimoji="0" lang="en-US" sz="1400" b="0" i="0" u="none" strike="noStrike" kern="1200" cap="none" spc="0" normalizeH="0" baseline="0" noProof="0">
                <a:ln>
                  <a:noFill/>
                </a:ln>
                <a:solidFill>
                  <a:prstClr val="black"/>
                </a:solidFill>
                <a:effectLst/>
                <a:uLnTx/>
                <a:uFillTx/>
                <a:latin typeface="Arial MT"/>
                <a:ea typeface="+mn-ea"/>
                <a:cs typeface="Arial MT"/>
              </a:rPr>
              <a:t>command.</a:t>
            </a:r>
          </a:p>
        </p:txBody>
      </p:sp>
      <p:pic>
        <p:nvPicPr>
          <p:cNvPr id="7" name="object 7"/>
          <p:cNvPicPr/>
          <p:nvPr/>
        </p:nvPicPr>
        <p:blipFill>
          <a:blip r:embed="rId3" cstate="print"/>
          <a:stretch>
            <a:fillRect/>
          </a:stretch>
        </p:blipFill>
        <p:spPr>
          <a:xfrm>
            <a:off x="4605250" y="1463825"/>
            <a:ext cx="4538749" cy="2860600"/>
          </a:xfrm>
          <a:prstGeom prst="rect">
            <a:avLst/>
          </a:prstGeom>
        </p:spPr>
      </p:pic>
    </p:spTree>
    <p:extLst>
      <p:ext uri="{BB962C8B-B14F-4D97-AF65-F5344CB8AC3E}">
        <p14:creationId xmlns:p14="http://schemas.microsoft.com/office/powerpoint/2010/main" val="16674759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3199" y="778889"/>
            <a:ext cx="2201334" cy="259045"/>
          </a:xfrm>
          <a:prstGeom prst="rect">
            <a:avLst/>
          </a:prstGeom>
        </p:spPr>
        <p:txBody>
          <a:bodyPr vert="horz" wrap="square" lIns="0" tIns="12700" rIns="0" bIns="0" rtlCol="0">
            <a:spAutoFit/>
          </a:bodyPr>
          <a:lstStyle/>
          <a:p>
            <a:pPr marL="12700">
              <a:lnSpc>
                <a:spcPct val="100000"/>
              </a:lnSpc>
              <a:spcBef>
                <a:spcPts val="100"/>
              </a:spcBef>
            </a:pPr>
            <a:r>
              <a:rPr sz="1600" b="1" spc="-5">
                <a:solidFill>
                  <a:srgbClr val="223366"/>
                </a:solidFill>
              </a:rPr>
              <a:t>Basic</a:t>
            </a:r>
            <a:r>
              <a:rPr sz="1600" b="1" spc="-40">
                <a:solidFill>
                  <a:srgbClr val="223366"/>
                </a:solidFill>
              </a:rPr>
              <a:t> </a:t>
            </a:r>
            <a:r>
              <a:rPr sz="1600" b="1" spc="-5">
                <a:solidFill>
                  <a:srgbClr val="223366"/>
                </a:solidFill>
              </a:rPr>
              <a:t>Syntax</a:t>
            </a:r>
            <a:r>
              <a:rPr sz="1600" b="1" spc="-40">
                <a:solidFill>
                  <a:srgbClr val="223366"/>
                </a:solidFill>
              </a:rPr>
              <a:t> </a:t>
            </a:r>
            <a:r>
              <a:rPr sz="1600" b="1" spc="-30">
                <a:solidFill>
                  <a:srgbClr val="223366"/>
                </a:solidFill>
              </a:rPr>
              <a:t>Variable</a:t>
            </a:r>
          </a:p>
        </p:txBody>
      </p:sp>
      <p:sp>
        <p:nvSpPr>
          <p:cNvPr id="3" name="object 3"/>
          <p:cNvSpPr txBox="1"/>
          <p:nvPr/>
        </p:nvSpPr>
        <p:spPr>
          <a:xfrm>
            <a:off x="233232" y="987132"/>
            <a:ext cx="3940835" cy="2340321"/>
          </a:xfrm>
          <a:prstGeom prst="rect">
            <a:avLst/>
          </a:prstGeom>
        </p:spPr>
        <p:txBody>
          <a:bodyPr vert="horz" wrap="square" lIns="0" tIns="88265" rIns="0" bIns="0" rtlCol="0">
            <a:spAutoFit/>
          </a:bodyPr>
          <a:lstStyle/>
          <a:p>
            <a:pPr marR="0" lvl="0" indent="0" algn="l" defTabSz="914400" rtl="0" eaLnBrk="1" fontAlgn="auto" latinLnBrk="0" hangingPunct="1">
              <a:lnSpc>
                <a:spcPct val="100000"/>
              </a:lnSpc>
              <a:spcBef>
                <a:spcPts val="600"/>
              </a:spcBef>
              <a:spcAft>
                <a:spcPts val="0"/>
              </a:spcAft>
              <a:buClrTx/>
              <a:buSzTx/>
              <a:buFontTx/>
              <a:buNone/>
              <a:tabLst/>
              <a:defRPr/>
            </a:pPr>
            <a:r>
              <a:rPr kumimoji="0" b="0" i="0" u="none" strike="noStrike" kern="1200" cap="none" spc="-5" normalizeH="0" baseline="0" noProof="0">
                <a:ln>
                  <a:noFill/>
                </a:ln>
                <a:solidFill>
                  <a:schemeClr val="tx1"/>
                </a:solidFill>
                <a:effectLst/>
                <a:uLnTx/>
                <a:uFillTx/>
                <a:latin typeface="Arial MT"/>
                <a:ea typeface="+mn-ea"/>
                <a:cs typeface="Arial MT"/>
              </a:rPr>
              <a:t>Script</a:t>
            </a:r>
            <a:r>
              <a:rPr kumimoji="0" b="0" i="0" u="none" strike="noStrike" kern="1200" cap="none" spc="-40" normalizeH="0" baseline="0" noProof="0">
                <a:ln>
                  <a:noFill/>
                </a:ln>
                <a:solidFill>
                  <a:schemeClr val="tx1"/>
                </a:solidFill>
                <a:effectLst/>
                <a:uLnTx/>
                <a:uFillTx/>
                <a:latin typeface="Arial MT"/>
                <a:ea typeface="+mn-ea"/>
                <a:cs typeface="Arial MT"/>
              </a:rPr>
              <a:t> </a:t>
            </a:r>
            <a:r>
              <a:rPr kumimoji="0" b="0" i="0" u="none" strike="noStrike" kern="1200" cap="none" spc="0" normalizeH="0" baseline="0" noProof="0">
                <a:ln>
                  <a:noFill/>
                </a:ln>
                <a:solidFill>
                  <a:schemeClr val="tx1"/>
                </a:solidFill>
                <a:effectLst/>
                <a:uLnTx/>
                <a:uFillTx/>
                <a:latin typeface="Arial MT"/>
                <a:ea typeface="+mn-ea"/>
                <a:cs typeface="Arial MT"/>
              </a:rPr>
              <a:t>Mode</a:t>
            </a:r>
            <a:r>
              <a:rPr kumimoji="0" b="0" i="0" u="none" strike="noStrike" kern="1200" cap="none" spc="-35"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Programming</a:t>
            </a:r>
            <a:endParaRPr kumimoji="0" b="0" i="0" u="none" strike="noStrike" kern="1200" cap="none" spc="0" normalizeH="0" baseline="0" noProof="0">
              <a:ln>
                <a:noFill/>
              </a:ln>
              <a:solidFill>
                <a:schemeClr val="tx1"/>
              </a:solidFill>
              <a:effectLst/>
              <a:uLnTx/>
              <a:uFillTx/>
              <a:latin typeface="Arial MT"/>
              <a:ea typeface="+mn-ea"/>
              <a:cs typeface="Arial MT"/>
            </a:endParaRPr>
          </a:p>
          <a:p>
            <a:pPr marL="173736" marR="13335"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347980" algn="l"/>
                <a:tab pos="349250" algn="l"/>
              </a:tabLst>
              <a:defRPr/>
            </a:pPr>
            <a:r>
              <a:rPr kumimoji="0" b="0" i="0" u="none" strike="noStrike" kern="1200" cap="none" spc="-5" normalizeH="0" baseline="0" noProof="0">
                <a:ln>
                  <a:noFill/>
                </a:ln>
                <a:solidFill>
                  <a:schemeClr val="tx1"/>
                </a:solidFill>
                <a:effectLst/>
                <a:uLnTx/>
                <a:uFillTx/>
                <a:latin typeface="Arial MT"/>
                <a:ea typeface="+mn-ea"/>
                <a:cs typeface="Arial MT"/>
              </a:rPr>
              <a:t>Script </a:t>
            </a:r>
            <a:r>
              <a:rPr kumimoji="0" b="0" i="0" u="none" strike="noStrike" kern="1200" cap="none" spc="0" normalizeH="0" baseline="0" noProof="0">
                <a:ln>
                  <a:noFill/>
                </a:ln>
                <a:solidFill>
                  <a:schemeClr val="tx1"/>
                </a:solidFill>
                <a:effectLst/>
                <a:uLnTx/>
                <a:uFillTx/>
                <a:latin typeface="Arial MT"/>
                <a:ea typeface="+mn-ea"/>
                <a:cs typeface="Arial MT"/>
              </a:rPr>
              <a:t>mode </a:t>
            </a:r>
            <a:r>
              <a:rPr kumimoji="0" b="0" i="0" u="none" strike="noStrike" kern="1200" cap="none" spc="-5" normalizeH="0" baseline="0" noProof="0">
                <a:ln>
                  <a:noFill/>
                </a:ln>
                <a:solidFill>
                  <a:schemeClr val="tx1"/>
                </a:solidFill>
                <a:effectLst/>
                <a:uLnTx/>
                <a:uFillTx/>
                <a:latin typeface="Arial MT"/>
                <a:ea typeface="+mn-ea"/>
                <a:cs typeface="Arial MT"/>
              </a:rPr>
              <a:t>is used to work with lengthy </a:t>
            </a:r>
            <a:r>
              <a:rPr kumimoji="0" b="0" i="0" u="none" strike="noStrike" kern="1200" cap="none" spc="-375" normalizeH="0" baseline="0" noProof="0">
                <a:ln>
                  <a:noFill/>
                </a:ln>
                <a:solidFill>
                  <a:schemeClr val="tx1"/>
                </a:solidFill>
                <a:effectLst/>
                <a:uLnTx/>
                <a:uFillTx/>
                <a:latin typeface="Arial MT"/>
                <a:ea typeface="+mn-ea"/>
                <a:cs typeface="Arial MT"/>
              </a:rPr>
              <a:t> </a:t>
            </a:r>
            <a:r>
              <a:rPr kumimoji="0" b="0" i="0" u="none" strike="noStrike" kern="1200" cap="none" spc="0" normalizeH="0" baseline="0" noProof="0">
                <a:ln>
                  <a:noFill/>
                </a:ln>
                <a:solidFill>
                  <a:schemeClr val="tx1"/>
                </a:solidFill>
                <a:effectLst/>
                <a:uLnTx/>
                <a:uFillTx/>
                <a:latin typeface="Arial MT"/>
                <a:ea typeface="+mn-ea"/>
                <a:cs typeface="Arial MT"/>
              </a:rPr>
              <a:t>codes.</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347980" algn="l"/>
                <a:tab pos="349250" algn="l"/>
              </a:tabLst>
              <a:defRPr/>
            </a:pPr>
            <a:r>
              <a:rPr kumimoji="0" b="0" i="0" u="none" strike="noStrike" kern="1200" cap="none" spc="-5" normalizeH="0" baseline="0" noProof="0">
                <a:ln>
                  <a:noFill/>
                </a:ln>
                <a:solidFill>
                  <a:schemeClr val="tx1"/>
                </a:solidFill>
                <a:effectLst/>
                <a:uLnTx/>
                <a:uFillTx/>
                <a:latin typeface="Arial MT"/>
                <a:ea typeface="+mn-ea"/>
                <a:cs typeface="Arial MT"/>
              </a:rPr>
              <a:t>In Script </a:t>
            </a:r>
            <a:r>
              <a:rPr kumimoji="0" b="0" i="0" u="none" strike="noStrike" kern="1200" cap="none" spc="0" normalizeH="0" baseline="0" noProof="0">
                <a:ln>
                  <a:noFill/>
                </a:ln>
                <a:solidFill>
                  <a:schemeClr val="tx1"/>
                </a:solidFill>
                <a:effectLst/>
                <a:uLnTx/>
                <a:uFillTx/>
                <a:latin typeface="Arial MT"/>
                <a:ea typeface="+mn-ea"/>
                <a:cs typeface="Arial MT"/>
              </a:rPr>
              <a:t>mode, </a:t>
            </a:r>
            <a:r>
              <a:rPr kumimoji="0" b="0" i="0" u="none" strike="noStrike" kern="1200" cap="none" spc="-45" normalizeH="0" baseline="0" noProof="0">
                <a:ln>
                  <a:noFill/>
                </a:ln>
                <a:solidFill>
                  <a:schemeClr val="tx1"/>
                </a:solidFill>
                <a:effectLst/>
                <a:uLnTx/>
                <a:uFillTx/>
                <a:latin typeface="Arial MT"/>
                <a:ea typeface="+mn-ea"/>
                <a:cs typeface="Arial MT"/>
              </a:rPr>
              <a:t>You </a:t>
            </a:r>
            <a:r>
              <a:rPr kumimoji="0" b="0" i="0" u="none" strike="noStrike" kern="1200" cap="none" spc="-5" normalizeH="0" baseline="0" noProof="0">
                <a:ln>
                  <a:noFill/>
                </a:ln>
                <a:solidFill>
                  <a:schemeClr val="tx1"/>
                </a:solidFill>
                <a:effectLst/>
                <a:uLnTx/>
                <a:uFillTx/>
                <a:latin typeface="Arial MT"/>
                <a:ea typeface="+mn-ea"/>
                <a:cs typeface="Arial MT"/>
              </a:rPr>
              <a:t>write </a:t>
            </a:r>
            <a:r>
              <a:rPr kumimoji="0" b="0" i="0" u="none" strike="noStrike" kern="1200" cap="none" spc="0" normalizeH="0" baseline="0" noProof="0">
                <a:ln>
                  <a:noFill/>
                </a:ln>
                <a:solidFill>
                  <a:schemeClr val="tx1"/>
                </a:solidFill>
                <a:effectLst/>
                <a:uLnTx/>
                <a:uFillTx/>
                <a:latin typeface="Arial MT"/>
                <a:ea typeface="+mn-ea"/>
                <a:cs typeface="Arial MT"/>
              </a:rPr>
              <a:t>your code </a:t>
            </a:r>
            <a:r>
              <a:rPr kumimoji="0" b="0" i="0" u="none" strike="noStrike" kern="1200" cap="none" spc="-5" normalizeH="0" baseline="0" noProof="0">
                <a:ln>
                  <a:noFill/>
                </a:ln>
                <a:solidFill>
                  <a:schemeClr val="tx1"/>
                </a:solidFill>
                <a:effectLst/>
                <a:uLnTx/>
                <a:uFillTx/>
                <a:latin typeface="Arial MT"/>
                <a:ea typeface="+mn-ea"/>
                <a:cs typeface="Arial MT"/>
              </a:rPr>
              <a:t>in </a:t>
            </a:r>
            <a:r>
              <a:rPr kumimoji="0" b="0" i="0" u="none" strike="noStrike" kern="1200" cap="none" spc="0" normalizeH="0" baseline="0" noProof="0">
                <a:ln>
                  <a:noFill/>
                </a:ln>
                <a:solidFill>
                  <a:schemeClr val="tx1"/>
                </a:solidFill>
                <a:effectLst/>
                <a:uLnTx/>
                <a:uFillTx/>
                <a:latin typeface="Arial MT"/>
                <a:ea typeface="+mn-ea"/>
                <a:cs typeface="Arial MT"/>
              </a:rPr>
              <a:t>a </a:t>
            </a:r>
            <a:r>
              <a:rPr kumimoji="0" b="0" i="0" u="none" strike="noStrike" kern="1200" cap="none" spc="-375"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text</a:t>
            </a:r>
            <a:r>
              <a:rPr kumimoji="0" b="0" i="0" u="none" strike="noStrike" kern="1200" cap="none" spc="-15"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file</a:t>
            </a:r>
            <a:r>
              <a:rPr kumimoji="0" b="0" i="0" u="none" strike="noStrike" kern="1200" cap="none" spc="-15"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then</a:t>
            </a:r>
            <a:r>
              <a:rPr kumimoji="0" b="0" i="0" u="none" strike="noStrike" kern="1200" cap="none" spc="-15" normalizeH="0" baseline="0" noProof="0">
                <a:ln>
                  <a:noFill/>
                </a:ln>
                <a:solidFill>
                  <a:schemeClr val="tx1"/>
                </a:solidFill>
                <a:effectLst/>
                <a:uLnTx/>
                <a:uFillTx/>
                <a:latin typeface="Arial MT"/>
                <a:ea typeface="+mn-ea"/>
                <a:cs typeface="Arial MT"/>
              </a:rPr>
              <a:t> </a:t>
            </a:r>
            <a:r>
              <a:rPr kumimoji="0" b="0" i="0" u="none" strike="noStrike" kern="1200" cap="none" spc="0" normalizeH="0" baseline="0" noProof="0">
                <a:ln>
                  <a:noFill/>
                </a:ln>
                <a:solidFill>
                  <a:schemeClr val="tx1"/>
                </a:solidFill>
                <a:effectLst/>
                <a:uLnTx/>
                <a:uFillTx/>
                <a:latin typeface="Arial MT"/>
                <a:ea typeface="+mn-ea"/>
                <a:cs typeface="Arial MT"/>
              </a:rPr>
              <a:t>save</a:t>
            </a:r>
            <a:r>
              <a:rPr kumimoji="0" b="0" i="0" u="none" strike="noStrike" kern="1200" cap="none" spc="-10"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it</a:t>
            </a:r>
            <a:r>
              <a:rPr kumimoji="0" b="0" i="0" u="none" strike="noStrike" kern="1200" cap="none" spc="-15"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with</a:t>
            </a:r>
            <a:r>
              <a:rPr kumimoji="0" b="0" i="0" u="none" strike="noStrike" kern="1200" cap="none" spc="-15" normalizeH="0" baseline="0" noProof="0">
                <a:ln>
                  <a:noFill/>
                </a:ln>
                <a:solidFill>
                  <a:schemeClr val="tx1"/>
                </a:solidFill>
                <a:effectLst/>
                <a:uLnTx/>
                <a:uFillTx/>
                <a:latin typeface="Arial MT"/>
                <a:ea typeface="+mn-ea"/>
                <a:cs typeface="Arial MT"/>
              </a:rPr>
              <a:t> </a:t>
            </a:r>
            <a:r>
              <a:rPr kumimoji="0" b="0" i="0" u="none" strike="noStrike" kern="1200" cap="none" spc="0" normalizeH="0" baseline="0" noProof="0">
                <a:ln>
                  <a:noFill/>
                </a:ln>
                <a:solidFill>
                  <a:schemeClr val="tx1"/>
                </a:solidFill>
                <a:effectLst/>
                <a:uLnTx/>
                <a:uFillTx/>
                <a:latin typeface="Arial MT"/>
                <a:ea typeface="+mn-ea"/>
                <a:cs typeface="Arial MT"/>
              </a:rPr>
              <a:t>a</a:t>
            </a:r>
            <a:r>
              <a:rPr kumimoji="0" b="0" i="0" u="none" strike="noStrike" kern="1200" cap="none" spc="-10"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a:t>
            </a:r>
            <a:r>
              <a:rPr kumimoji="0" b="0" i="0" u="none" strike="noStrike" kern="1200" cap="none" spc="-5" normalizeH="0" baseline="0" noProof="0" err="1">
                <a:ln>
                  <a:noFill/>
                </a:ln>
                <a:solidFill>
                  <a:schemeClr val="tx1"/>
                </a:solidFill>
                <a:effectLst/>
                <a:uLnTx/>
                <a:uFillTx/>
                <a:latin typeface="Arial MT"/>
                <a:ea typeface="+mn-ea"/>
                <a:cs typeface="Arial MT"/>
              </a:rPr>
              <a:t>py</a:t>
            </a:r>
            <a:r>
              <a:rPr kumimoji="0" b="0" i="0" u="none" strike="noStrike" kern="1200" cap="none" spc="-15"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extension.</a:t>
            </a:r>
            <a:endParaRPr kumimoji="0" b="0" i="0" u="none" strike="noStrike" kern="1200" cap="none" spc="0" normalizeH="0" baseline="0" noProof="0">
              <a:ln>
                <a:noFill/>
              </a:ln>
              <a:solidFill>
                <a:schemeClr val="tx1"/>
              </a:solidFill>
              <a:effectLst/>
              <a:uLnTx/>
              <a:uFillTx/>
              <a:latin typeface="Arial MT"/>
              <a:ea typeface="+mn-ea"/>
              <a:cs typeface="Arial MT"/>
            </a:endParaRPr>
          </a:p>
          <a:p>
            <a:pPr marL="173736" marR="59055"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397510" algn="l"/>
                <a:tab pos="398145" algn="l"/>
              </a:tabLst>
              <a:defRPr/>
            </a:pPr>
            <a:r>
              <a:rPr kumimoji="0" b="0" i="0" u="none" strike="noStrike" kern="1200" cap="none" spc="0" normalizeH="0" baseline="0" noProof="0">
                <a:ln>
                  <a:noFill/>
                </a:ln>
                <a:solidFill>
                  <a:schemeClr val="tx1"/>
                </a:solidFill>
                <a:effectLst/>
                <a:uLnTx/>
                <a:uFillTx/>
                <a:latin typeface="Arial MT"/>
                <a:ea typeface="+mn-ea"/>
                <a:cs typeface="Arial MT"/>
              </a:rPr>
              <a:t>you</a:t>
            </a:r>
            <a:r>
              <a:rPr kumimoji="0" b="0" i="0" u="none" strike="noStrike" kern="1200" cap="none" spc="-25" normalizeH="0" baseline="0" noProof="0">
                <a:ln>
                  <a:noFill/>
                </a:ln>
                <a:solidFill>
                  <a:schemeClr val="tx1"/>
                </a:solidFill>
                <a:effectLst/>
                <a:uLnTx/>
                <a:uFillTx/>
                <a:latin typeface="Arial MT"/>
                <a:ea typeface="+mn-ea"/>
                <a:cs typeface="Arial MT"/>
              </a:rPr>
              <a:t> </a:t>
            </a:r>
            <a:r>
              <a:rPr kumimoji="0" b="0" i="0" u="none" strike="noStrike" kern="1200" cap="none" spc="0" normalizeH="0" baseline="0" noProof="0">
                <a:ln>
                  <a:noFill/>
                </a:ln>
                <a:solidFill>
                  <a:schemeClr val="tx1"/>
                </a:solidFill>
                <a:effectLst/>
                <a:uLnTx/>
                <a:uFillTx/>
                <a:latin typeface="Arial MT"/>
                <a:ea typeface="+mn-ea"/>
                <a:cs typeface="Arial MT"/>
              </a:rPr>
              <a:t>can</a:t>
            </a:r>
            <a:r>
              <a:rPr kumimoji="0" b="0" i="0" u="none" strike="noStrike" kern="1200" cap="none" spc="-20" normalizeH="0" baseline="0" noProof="0">
                <a:ln>
                  <a:noFill/>
                </a:ln>
                <a:solidFill>
                  <a:schemeClr val="tx1"/>
                </a:solidFill>
                <a:effectLst/>
                <a:uLnTx/>
                <a:uFillTx/>
                <a:latin typeface="Arial MT"/>
                <a:ea typeface="+mn-ea"/>
                <a:cs typeface="Arial MT"/>
              </a:rPr>
              <a:t> </a:t>
            </a:r>
            <a:r>
              <a:rPr kumimoji="0" b="0" i="0" u="none" strike="noStrike" kern="1200" cap="none" spc="0" normalizeH="0" baseline="0" noProof="0">
                <a:ln>
                  <a:noFill/>
                </a:ln>
                <a:solidFill>
                  <a:schemeClr val="tx1"/>
                </a:solidFill>
                <a:effectLst/>
                <a:uLnTx/>
                <a:uFillTx/>
                <a:latin typeface="Arial MT"/>
                <a:ea typeface="+mn-ea"/>
                <a:cs typeface="Arial MT"/>
              </a:rPr>
              <a:t>run</a:t>
            </a:r>
            <a:r>
              <a:rPr kumimoji="0" b="0" i="0" u="none" strike="noStrike" kern="1200" cap="none" spc="-20" normalizeH="0" baseline="0" noProof="0">
                <a:ln>
                  <a:noFill/>
                </a:ln>
                <a:solidFill>
                  <a:schemeClr val="tx1"/>
                </a:solidFill>
                <a:effectLst/>
                <a:uLnTx/>
                <a:uFillTx/>
                <a:latin typeface="Arial MT"/>
                <a:ea typeface="+mn-ea"/>
                <a:cs typeface="Arial MT"/>
              </a:rPr>
              <a:t> </a:t>
            </a:r>
            <a:r>
              <a:rPr kumimoji="0" b="0" i="0" u="none" strike="noStrike" kern="1200" cap="none" spc="0" normalizeH="0" baseline="0" noProof="0">
                <a:ln>
                  <a:noFill/>
                </a:ln>
                <a:solidFill>
                  <a:schemeClr val="tx1"/>
                </a:solidFill>
                <a:effectLst/>
                <a:uLnTx/>
                <a:uFillTx/>
                <a:latin typeface="Arial MT"/>
                <a:ea typeface="+mn-ea"/>
                <a:cs typeface="Arial MT"/>
              </a:rPr>
              <a:t>your</a:t>
            </a:r>
            <a:r>
              <a:rPr kumimoji="0" b="0" i="0" u="none" strike="noStrike" kern="1200" cap="none" spc="-20" normalizeH="0" baseline="0" noProof="0">
                <a:ln>
                  <a:noFill/>
                </a:ln>
                <a:solidFill>
                  <a:schemeClr val="tx1"/>
                </a:solidFill>
                <a:effectLst/>
                <a:uLnTx/>
                <a:uFillTx/>
                <a:latin typeface="Arial MT"/>
                <a:ea typeface="+mn-ea"/>
                <a:cs typeface="Arial MT"/>
              </a:rPr>
              <a:t> </a:t>
            </a:r>
            <a:r>
              <a:rPr kumimoji="0" b="0" i="0" u="none" strike="noStrike" kern="1200" cap="none" spc="0" normalizeH="0" baseline="0" noProof="0">
                <a:ln>
                  <a:noFill/>
                </a:ln>
                <a:solidFill>
                  <a:schemeClr val="tx1"/>
                </a:solidFill>
                <a:effectLst/>
                <a:uLnTx/>
                <a:uFillTx/>
                <a:latin typeface="Arial MT"/>
                <a:ea typeface="+mn-ea"/>
                <a:cs typeface="Arial MT"/>
              </a:rPr>
              <a:t>code</a:t>
            </a:r>
            <a:r>
              <a:rPr kumimoji="0" b="0" i="0" u="none" strike="noStrike" kern="1200" cap="none" spc="-20"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by</a:t>
            </a:r>
            <a:r>
              <a:rPr kumimoji="0" b="0" i="0" u="none" strike="noStrike" kern="1200" cap="none" spc="-20" normalizeH="0" baseline="0" noProof="0">
                <a:ln>
                  <a:noFill/>
                </a:ln>
                <a:solidFill>
                  <a:schemeClr val="tx1"/>
                </a:solidFill>
                <a:effectLst/>
                <a:uLnTx/>
                <a:uFillTx/>
                <a:latin typeface="Arial MT"/>
                <a:ea typeface="+mn-ea"/>
                <a:cs typeface="Arial MT"/>
              </a:rPr>
              <a:t> </a:t>
            </a:r>
            <a:r>
              <a:rPr kumimoji="0" b="0" i="0" u="none" strike="noStrike" kern="1200" cap="none" spc="0" normalizeH="0" baseline="0" noProof="0" err="1">
                <a:ln>
                  <a:noFill/>
                </a:ln>
                <a:solidFill>
                  <a:schemeClr val="tx1"/>
                </a:solidFill>
                <a:effectLst/>
                <a:uLnTx/>
                <a:uFillTx/>
                <a:latin typeface="Arial MT"/>
                <a:ea typeface="+mn-ea"/>
                <a:cs typeface="Arial MT"/>
              </a:rPr>
              <a:t>clicking”Run</a:t>
            </a:r>
            <a:r>
              <a:rPr kumimoji="0" b="0" i="0" u="none" strike="noStrike" kern="1200" cap="none" spc="0" normalizeH="0" baseline="0" noProof="0">
                <a:ln>
                  <a:noFill/>
                </a:ln>
                <a:solidFill>
                  <a:schemeClr val="tx1"/>
                </a:solidFill>
                <a:effectLst/>
                <a:uLnTx/>
                <a:uFillTx/>
                <a:latin typeface="Arial MT"/>
                <a:ea typeface="+mn-ea"/>
                <a:cs typeface="Arial MT"/>
              </a:rPr>
              <a:t>” </a:t>
            </a:r>
            <a:r>
              <a:rPr kumimoji="0" b="0" i="0" u="none" strike="noStrike" kern="1200" cap="none" spc="-375"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then</a:t>
            </a:r>
            <a:r>
              <a:rPr kumimoji="0" b="0" i="0" u="none" strike="noStrike" kern="1200" cap="none" spc="-20" normalizeH="0" baseline="0" noProof="0">
                <a:ln>
                  <a:noFill/>
                </a:ln>
                <a:solidFill>
                  <a:schemeClr val="tx1"/>
                </a:solidFill>
                <a:effectLst/>
                <a:uLnTx/>
                <a:uFillTx/>
                <a:latin typeface="Arial MT"/>
                <a:ea typeface="+mn-ea"/>
                <a:cs typeface="Arial MT"/>
              </a:rPr>
              <a:t> </a:t>
            </a:r>
            <a:r>
              <a:rPr kumimoji="0" b="0" i="0" u="none" strike="noStrike" kern="1200" cap="none" spc="0" normalizeH="0" baseline="0" noProof="0">
                <a:ln>
                  <a:noFill/>
                </a:ln>
                <a:solidFill>
                  <a:schemeClr val="tx1"/>
                </a:solidFill>
                <a:effectLst/>
                <a:uLnTx/>
                <a:uFillTx/>
                <a:latin typeface="Arial MT"/>
                <a:ea typeface="+mn-ea"/>
                <a:cs typeface="Arial MT"/>
              </a:rPr>
              <a:t>“Run</a:t>
            </a:r>
            <a:r>
              <a:rPr kumimoji="0" b="0" i="0" u="none" strike="noStrike" kern="1200" cap="none" spc="-15" normalizeH="0" baseline="0" noProof="0">
                <a:ln>
                  <a:noFill/>
                </a:ln>
                <a:solidFill>
                  <a:schemeClr val="tx1"/>
                </a:solidFill>
                <a:effectLst/>
                <a:uLnTx/>
                <a:uFillTx/>
                <a:latin typeface="Arial MT"/>
                <a:ea typeface="+mn-ea"/>
                <a:cs typeface="Arial MT"/>
              </a:rPr>
              <a:t> </a:t>
            </a:r>
            <a:r>
              <a:rPr kumimoji="0" b="0" i="0" u="none" strike="noStrike" kern="1200" cap="none" spc="0" normalizeH="0" baseline="0" noProof="0">
                <a:ln>
                  <a:noFill/>
                </a:ln>
                <a:solidFill>
                  <a:schemeClr val="tx1"/>
                </a:solidFill>
                <a:effectLst/>
                <a:uLnTx/>
                <a:uFillTx/>
                <a:latin typeface="Arial MT"/>
                <a:ea typeface="+mn-ea"/>
                <a:cs typeface="Arial MT"/>
              </a:rPr>
              <a:t>module”</a:t>
            </a:r>
            <a:r>
              <a:rPr kumimoji="0" b="0" i="0" u="none" strike="noStrike" kern="1200" cap="none" spc="-15"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or</a:t>
            </a:r>
            <a:r>
              <a:rPr kumimoji="0" b="0" i="0" u="none" strike="noStrike" kern="1200" cap="none" spc="-15" normalizeH="0" baseline="0" noProof="0">
                <a:ln>
                  <a:noFill/>
                </a:ln>
                <a:solidFill>
                  <a:schemeClr val="tx1"/>
                </a:solidFill>
                <a:effectLst/>
                <a:uLnTx/>
                <a:uFillTx/>
                <a:latin typeface="Arial MT"/>
                <a:ea typeface="+mn-ea"/>
                <a:cs typeface="Arial MT"/>
              </a:rPr>
              <a:t> </a:t>
            </a:r>
            <a:r>
              <a:rPr kumimoji="0" b="0" i="0" u="none" strike="noStrike" kern="1200" cap="none" spc="0" normalizeH="0" baseline="0" noProof="0">
                <a:ln>
                  <a:noFill/>
                </a:ln>
                <a:solidFill>
                  <a:schemeClr val="tx1"/>
                </a:solidFill>
                <a:effectLst/>
                <a:uLnTx/>
                <a:uFillTx/>
                <a:latin typeface="Arial MT"/>
                <a:ea typeface="+mn-ea"/>
                <a:cs typeface="Arial MT"/>
              </a:rPr>
              <a:t>simply</a:t>
            </a:r>
            <a:r>
              <a:rPr kumimoji="0" b="0" i="0" u="none" strike="noStrike" kern="1200" cap="none" spc="-15"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press</a:t>
            </a:r>
            <a:r>
              <a:rPr kumimoji="0" b="0" i="0" u="none" strike="noStrike" kern="1200" cap="none" spc="-15"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F5.</a:t>
            </a:r>
            <a:endParaRPr kumimoji="0" b="0" i="0" u="none" strike="noStrike" kern="1200" cap="none" spc="0" normalizeH="0" baseline="0" noProof="0">
              <a:ln>
                <a:noFill/>
              </a:ln>
              <a:solidFill>
                <a:schemeClr val="tx1"/>
              </a:solidFill>
              <a:effectLst/>
              <a:uLnTx/>
              <a:uFillTx/>
              <a:latin typeface="Arial MT"/>
              <a:ea typeface="+mn-ea"/>
              <a:cs typeface="Arial MT"/>
            </a:endParaRPr>
          </a:p>
          <a:p>
            <a:pPr marL="173736" marR="187325" lvl="0" indent="-173736" algn="just"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349250" algn="l"/>
              </a:tabLst>
              <a:defRPr/>
            </a:pPr>
            <a:r>
              <a:rPr kumimoji="0" b="0" i="0" u="none" strike="noStrike" kern="1200" cap="none" spc="-45" normalizeH="0" baseline="0" noProof="0">
                <a:ln>
                  <a:noFill/>
                </a:ln>
                <a:solidFill>
                  <a:schemeClr val="tx1"/>
                </a:solidFill>
                <a:effectLst/>
                <a:uLnTx/>
                <a:uFillTx/>
                <a:latin typeface="Arial MT"/>
                <a:ea typeface="+mn-ea"/>
                <a:cs typeface="Arial MT"/>
              </a:rPr>
              <a:t>You </a:t>
            </a:r>
            <a:r>
              <a:rPr kumimoji="0" b="0" i="0" u="none" strike="noStrike" kern="1200" cap="none" spc="0" normalizeH="0" baseline="0" noProof="0">
                <a:ln>
                  <a:noFill/>
                </a:ln>
                <a:solidFill>
                  <a:schemeClr val="tx1"/>
                </a:solidFill>
                <a:effectLst/>
                <a:uLnTx/>
                <a:uFillTx/>
                <a:latin typeface="Arial MT"/>
                <a:ea typeface="+mn-ea"/>
                <a:cs typeface="Arial MT"/>
              </a:rPr>
              <a:t>can </a:t>
            </a:r>
            <a:r>
              <a:rPr kumimoji="0" b="0" i="0" u="none" strike="noStrike" kern="1200" cap="none" spc="-5" normalizeH="0" baseline="0" noProof="0">
                <a:ln>
                  <a:noFill/>
                </a:ln>
                <a:solidFill>
                  <a:schemeClr val="tx1"/>
                </a:solidFill>
                <a:effectLst/>
                <a:uLnTx/>
                <a:uFillTx/>
                <a:latin typeface="Arial MT"/>
                <a:ea typeface="+mn-ea"/>
                <a:cs typeface="Arial MT"/>
              </a:rPr>
              <a:t>use any text editor to </a:t>
            </a:r>
            <a:r>
              <a:rPr kumimoji="0" b="0" i="0" u="none" strike="noStrike" kern="1200" cap="none" spc="-5" normalizeH="0" baseline="0" noProof="0" err="1">
                <a:ln>
                  <a:noFill/>
                </a:ln>
                <a:solidFill>
                  <a:schemeClr val="tx1"/>
                </a:solidFill>
                <a:effectLst/>
                <a:uLnTx/>
                <a:uFillTx/>
                <a:latin typeface="Arial MT"/>
                <a:ea typeface="+mn-ea"/>
                <a:cs typeface="Arial MT"/>
              </a:rPr>
              <a:t>wite</a:t>
            </a:r>
            <a:r>
              <a:rPr kumimoji="0" b="0" i="0" u="none" strike="noStrike" kern="1200" cap="none" spc="-5" normalizeH="0" baseline="0" noProof="0">
                <a:ln>
                  <a:noFill/>
                </a:ln>
                <a:solidFill>
                  <a:schemeClr val="tx1"/>
                </a:solidFill>
                <a:effectLst/>
                <a:uLnTx/>
                <a:uFillTx/>
                <a:latin typeface="Arial MT"/>
                <a:ea typeface="+mn-ea"/>
                <a:cs typeface="Arial MT"/>
              </a:rPr>
              <a:t> the </a:t>
            </a:r>
            <a:r>
              <a:rPr kumimoji="0" b="0" i="0" u="none" strike="noStrike" kern="1200" cap="none" spc="-375" normalizeH="0" baseline="0" noProof="0">
                <a:ln>
                  <a:noFill/>
                </a:ln>
                <a:solidFill>
                  <a:schemeClr val="tx1"/>
                </a:solidFill>
                <a:effectLst/>
                <a:uLnTx/>
                <a:uFillTx/>
                <a:latin typeface="Arial MT"/>
                <a:ea typeface="+mn-ea"/>
                <a:cs typeface="Arial MT"/>
              </a:rPr>
              <a:t> </a:t>
            </a:r>
            <a:r>
              <a:rPr kumimoji="0" b="0" i="0" u="none" strike="noStrike" kern="1200" cap="none" spc="0" normalizeH="0" baseline="0" noProof="0">
                <a:ln>
                  <a:noFill/>
                </a:ln>
                <a:solidFill>
                  <a:schemeClr val="tx1"/>
                </a:solidFill>
                <a:effectLst/>
                <a:uLnTx/>
                <a:uFillTx/>
                <a:latin typeface="Arial MT"/>
                <a:ea typeface="+mn-ea"/>
                <a:cs typeface="Arial MT"/>
              </a:rPr>
              <a:t>code</a:t>
            </a:r>
            <a:r>
              <a:rPr kumimoji="0" b="0" i="0" u="none" strike="noStrike" kern="1200" cap="none" spc="-5" normalizeH="0" baseline="0" noProof="0">
                <a:ln>
                  <a:noFill/>
                </a:ln>
                <a:solidFill>
                  <a:schemeClr val="tx1"/>
                </a:solidFill>
                <a:effectLst/>
                <a:uLnTx/>
                <a:uFillTx/>
                <a:latin typeface="Arial MT"/>
                <a:ea typeface="+mn-ea"/>
                <a:cs typeface="Arial MT"/>
              </a:rPr>
              <a:t> like</a:t>
            </a:r>
            <a:r>
              <a:rPr kumimoji="0" b="0" i="0" u="none" strike="noStrike" kern="1200" cap="none" spc="0" normalizeH="0" baseline="0" noProof="0">
                <a:ln>
                  <a:noFill/>
                </a:ln>
                <a:solidFill>
                  <a:schemeClr val="tx1"/>
                </a:solidFill>
                <a:effectLst/>
                <a:uLnTx/>
                <a:uFillTx/>
                <a:latin typeface="Arial MT"/>
                <a:ea typeface="+mn-ea"/>
                <a:cs typeface="Arial MT"/>
              </a:rPr>
              <a:t>-</a:t>
            </a:r>
            <a:r>
              <a:rPr kumimoji="0" b="0" i="0" u="none" strike="noStrike" kern="1200" cap="none" spc="-5" normalizeH="0" baseline="0" noProof="0">
                <a:ln>
                  <a:noFill/>
                </a:ln>
                <a:solidFill>
                  <a:schemeClr val="tx1"/>
                </a:solidFill>
                <a:effectLst/>
                <a:uLnTx/>
                <a:uFillTx/>
                <a:latin typeface="Arial MT"/>
                <a:ea typeface="+mn-ea"/>
                <a:cs typeface="Arial MT"/>
              </a:rPr>
              <a:t> Sublime</a:t>
            </a:r>
            <a:r>
              <a:rPr kumimoji="0" b="0" i="0" u="none" strike="noStrike" kern="1200" cap="none" spc="0" normalizeH="0" baseline="0" noProof="0">
                <a:ln>
                  <a:noFill/>
                </a:ln>
                <a:solidFill>
                  <a:schemeClr val="tx1"/>
                </a:solidFill>
                <a:effectLst/>
                <a:uLnTx/>
                <a:uFillTx/>
                <a:latin typeface="Arial MT"/>
                <a:ea typeface="+mn-ea"/>
                <a:cs typeface="Arial MT"/>
              </a:rPr>
              <a:t>,</a:t>
            </a:r>
            <a:r>
              <a:rPr kumimoji="0" b="0" i="0" u="none" strike="noStrike" kern="1200" cap="none" spc="-85"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Atom</a:t>
            </a:r>
            <a:r>
              <a:rPr kumimoji="0" b="0" i="0" u="none" strike="noStrike" kern="1200" cap="none" spc="0" normalizeH="0" baseline="0" noProof="0">
                <a:ln>
                  <a:noFill/>
                </a:ln>
                <a:solidFill>
                  <a:schemeClr val="tx1"/>
                </a:solidFill>
                <a:effectLst/>
                <a:uLnTx/>
                <a:uFillTx/>
                <a:latin typeface="Arial MT"/>
                <a:ea typeface="+mn-ea"/>
                <a:cs typeface="Arial MT"/>
              </a:rPr>
              <a:t>,</a:t>
            </a:r>
            <a:r>
              <a:rPr kumimoji="0" b="0" i="0" u="none" strike="noStrike" kern="1200" cap="none" spc="-5" normalizeH="0" baseline="0" noProof="0">
                <a:ln>
                  <a:noFill/>
                </a:ln>
                <a:solidFill>
                  <a:schemeClr val="tx1"/>
                </a:solidFill>
                <a:effectLst/>
                <a:uLnTx/>
                <a:uFillTx/>
                <a:latin typeface="Arial MT"/>
                <a:ea typeface="+mn-ea"/>
                <a:cs typeface="Arial MT"/>
              </a:rPr>
              <a:t> Notepad++,  etc.</a:t>
            </a:r>
            <a:endParaRPr kumimoji="0" b="0" i="0" u="none" strike="noStrike" kern="1200" cap="none" spc="0" normalizeH="0" baseline="0" noProof="0">
              <a:ln>
                <a:noFill/>
              </a:ln>
              <a:solidFill>
                <a:schemeClr val="tx1"/>
              </a:solidFill>
              <a:effectLst/>
              <a:uLnTx/>
              <a:uFillTx/>
              <a:latin typeface="Arial MT"/>
              <a:ea typeface="+mn-ea"/>
              <a:cs typeface="Arial MT"/>
            </a:endParaRPr>
          </a:p>
        </p:txBody>
      </p:sp>
      <p:pic>
        <p:nvPicPr>
          <p:cNvPr id="4" name="object 4"/>
          <p:cNvPicPr/>
          <p:nvPr/>
        </p:nvPicPr>
        <p:blipFill>
          <a:blip r:embed="rId3" cstate="print"/>
          <a:stretch>
            <a:fillRect/>
          </a:stretch>
        </p:blipFill>
        <p:spPr>
          <a:xfrm>
            <a:off x="4870649" y="1243506"/>
            <a:ext cx="3940835" cy="2533394"/>
          </a:xfrm>
          <a:prstGeom prst="rect">
            <a:avLst/>
          </a:prstGeom>
        </p:spPr>
      </p:pic>
    </p:spTree>
    <p:extLst>
      <p:ext uri="{BB962C8B-B14F-4D97-AF65-F5344CB8AC3E}">
        <p14:creationId xmlns:p14="http://schemas.microsoft.com/office/powerpoint/2010/main" val="26388793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9938" y="780059"/>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Basic</a:t>
            </a:r>
            <a:r>
              <a:rPr lang="en-IN" sz="1600" b="1" spc="-40">
                <a:solidFill>
                  <a:srgbClr val="223366"/>
                </a:solidFill>
              </a:rPr>
              <a:t> </a:t>
            </a:r>
            <a:r>
              <a:rPr lang="en-IN" sz="1600" b="1" spc="-5">
                <a:solidFill>
                  <a:srgbClr val="223366"/>
                </a:solidFill>
              </a:rPr>
              <a:t>Syntax</a:t>
            </a:r>
            <a:r>
              <a:rPr lang="en-IN" sz="1600" b="1" spc="-40">
                <a:solidFill>
                  <a:srgbClr val="223366"/>
                </a:solidFill>
              </a:rPr>
              <a:t> </a:t>
            </a:r>
            <a:r>
              <a:rPr lang="en-IN" sz="1600" b="1" spc="-30">
                <a:solidFill>
                  <a:srgbClr val="223366"/>
                </a:solidFill>
              </a:rPr>
              <a:t>Variable</a:t>
            </a:r>
          </a:p>
        </p:txBody>
      </p:sp>
      <p:sp>
        <p:nvSpPr>
          <p:cNvPr id="3" name="object 3"/>
          <p:cNvSpPr txBox="1"/>
          <p:nvPr/>
        </p:nvSpPr>
        <p:spPr>
          <a:xfrm>
            <a:off x="221600" y="1067359"/>
            <a:ext cx="1759585" cy="233205"/>
          </a:xfrm>
          <a:prstGeom prst="rect">
            <a:avLst/>
          </a:prstGeom>
        </p:spPr>
        <p:txBody>
          <a:bodyPr vert="horz" wrap="square" lIns="0" tIns="0" rIns="0" bIns="0" rtlCol="0">
            <a:spAutoFit/>
          </a:bodyPr>
          <a:lstStyle/>
          <a:p>
            <a:pPr marL="0" marR="0" lvl="0" indent="0" algn="l" defTabSz="914400" rtl="0" eaLnBrk="1" fontAlgn="auto" latinLnBrk="0" hangingPunct="1">
              <a:lnSpc>
                <a:spcPts val="1989"/>
              </a:lnSpc>
              <a:spcBef>
                <a:spcPts val="0"/>
              </a:spcBef>
              <a:spcAft>
                <a:spcPts val="0"/>
              </a:spcAft>
              <a:buClrTx/>
              <a:buSzTx/>
              <a:buFontTx/>
              <a:buNone/>
              <a:tabLst/>
              <a:defRPr/>
            </a:pPr>
            <a:r>
              <a:rPr kumimoji="0" b="0" i="0" u="none" strike="noStrike" kern="1200" cap="none" spc="-5" normalizeH="0" baseline="0" noProof="0">
                <a:ln>
                  <a:noFill/>
                </a:ln>
                <a:solidFill>
                  <a:schemeClr val="tx1"/>
                </a:solidFill>
                <a:effectLst/>
                <a:uLnTx/>
                <a:uFillTx/>
                <a:latin typeface="+mj-lt"/>
                <a:ea typeface="+mn-ea"/>
                <a:cs typeface="Arial MT"/>
              </a:rPr>
              <a:t>Python</a:t>
            </a:r>
            <a:r>
              <a:rPr kumimoji="0" b="0" i="0" u="none" strike="noStrike" kern="1200" cap="none" spc="-70" normalizeH="0" baseline="0" noProof="0">
                <a:ln>
                  <a:noFill/>
                </a:ln>
                <a:solidFill>
                  <a:schemeClr val="tx1"/>
                </a:solidFill>
                <a:effectLst/>
                <a:uLnTx/>
                <a:uFillTx/>
                <a:latin typeface="+mj-lt"/>
                <a:ea typeface="+mn-ea"/>
                <a:cs typeface="Arial MT"/>
              </a:rPr>
              <a:t> </a:t>
            </a:r>
            <a:r>
              <a:rPr kumimoji="0" b="0" i="0" u="none" strike="noStrike" kern="1200" cap="none" spc="-5" normalizeH="0" baseline="0" noProof="0">
                <a:ln>
                  <a:noFill/>
                </a:ln>
                <a:solidFill>
                  <a:schemeClr val="tx1"/>
                </a:solidFill>
                <a:effectLst/>
                <a:uLnTx/>
                <a:uFillTx/>
                <a:latin typeface="+mj-lt"/>
                <a:ea typeface="+mn-ea"/>
                <a:cs typeface="Arial MT"/>
              </a:rPr>
              <a:t>Identifiers</a:t>
            </a:r>
            <a:endParaRPr kumimoji="0" b="0" i="0" u="none" strike="noStrike" kern="1200" cap="none" spc="0" normalizeH="0" baseline="0" noProof="0">
              <a:ln>
                <a:noFill/>
              </a:ln>
              <a:solidFill>
                <a:schemeClr val="tx1"/>
              </a:solidFill>
              <a:effectLst/>
              <a:uLnTx/>
              <a:uFillTx/>
              <a:latin typeface="+mj-lt"/>
              <a:ea typeface="+mn-ea"/>
              <a:cs typeface="Arial MT"/>
            </a:endParaRPr>
          </a:p>
        </p:txBody>
      </p:sp>
      <p:sp>
        <p:nvSpPr>
          <p:cNvPr id="4" name="object 4"/>
          <p:cNvSpPr/>
          <p:nvPr/>
        </p:nvSpPr>
        <p:spPr>
          <a:xfrm>
            <a:off x="723183" y="1413163"/>
            <a:ext cx="3220720" cy="213360"/>
          </a:xfrm>
          <a:custGeom>
            <a:avLst/>
            <a:gdLst/>
            <a:ahLst/>
            <a:cxnLst/>
            <a:rect l="l" t="t" r="r" b="b"/>
            <a:pathLst>
              <a:path w="3220720" h="213360">
                <a:moveTo>
                  <a:pt x="3220353" y="213360"/>
                </a:moveTo>
                <a:lnTo>
                  <a:pt x="0" y="213360"/>
                </a:lnTo>
                <a:lnTo>
                  <a:pt x="0" y="0"/>
                </a:lnTo>
                <a:lnTo>
                  <a:pt x="3220353" y="0"/>
                </a:lnTo>
                <a:lnTo>
                  <a:pt x="3220353" y="21336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243441" y="1356352"/>
            <a:ext cx="4328559" cy="2221570"/>
          </a:xfrm>
          <a:prstGeom prst="rect">
            <a:avLst/>
          </a:prstGeom>
        </p:spPr>
        <p:txBody>
          <a:bodyPr vert="horz" wrap="square" lIns="0" tIns="12700" rIns="0" bIns="0" rtlCol="0">
            <a:spAutoFit/>
          </a:bodyPr>
          <a:lstStyle/>
          <a:p>
            <a:pPr marL="173736" marR="15240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347980" algn="l"/>
                <a:tab pos="349250" algn="l"/>
              </a:tabLst>
              <a:defRPr/>
            </a:pPr>
            <a:r>
              <a:rPr kumimoji="0" sz="1400" b="0" i="0" u="none" strike="noStrike" kern="1200" cap="none" spc="0" normalizeH="0" baseline="0" noProof="0">
                <a:ln>
                  <a:noFill/>
                </a:ln>
                <a:solidFill>
                  <a:prstClr val="black"/>
                </a:solidFill>
                <a:effectLst/>
                <a:uLnTx/>
                <a:uFillTx/>
                <a:latin typeface="Arial MT"/>
                <a:ea typeface="+mn-ea"/>
                <a:cs typeface="Arial MT"/>
              </a:rPr>
              <a:t>A </a:t>
            </a:r>
            <a:r>
              <a:rPr kumimoji="0" sz="1400" b="0" i="0" u="none" strike="noStrike" kern="1200" cap="none" spc="-5" normalizeH="0" baseline="0" noProof="0">
                <a:ln>
                  <a:noFill/>
                </a:ln>
                <a:solidFill>
                  <a:prstClr val="black"/>
                </a:solidFill>
                <a:effectLst/>
                <a:uLnTx/>
                <a:uFillTx/>
                <a:latin typeface="Arial MT"/>
                <a:ea typeface="+mn-ea"/>
                <a:cs typeface="Arial MT"/>
              </a:rPr>
              <a:t>Python identifier is </a:t>
            </a:r>
            <a:r>
              <a:rPr kumimoji="0" sz="1400" b="0" i="0" u="none" strike="noStrike" kern="1200" cap="none" spc="0" normalizeH="0" baseline="0" noProof="0">
                <a:ln>
                  <a:noFill/>
                </a:ln>
                <a:solidFill>
                  <a:prstClr val="black"/>
                </a:solidFill>
                <a:effectLst/>
                <a:uLnTx/>
                <a:uFillTx/>
                <a:latin typeface="Arial MT"/>
                <a:ea typeface="+mn-ea"/>
                <a:cs typeface="Arial MT"/>
              </a:rPr>
              <a:t>a </a:t>
            </a:r>
            <a:r>
              <a:rPr kumimoji="0" sz="1400" b="0" i="0" u="none" strike="noStrike" kern="1200" cap="none" spc="-5" normalizeH="0" baseline="0" noProof="0">
                <a:ln>
                  <a:noFill/>
                </a:ln>
                <a:solidFill>
                  <a:prstClr val="black"/>
                </a:solidFill>
                <a:effectLst/>
                <a:uLnTx/>
                <a:uFillTx/>
                <a:latin typeface="Arial MT"/>
                <a:ea typeface="+mn-ea"/>
                <a:cs typeface="Arial MT"/>
              </a:rPr>
              <a:t>name used to </a:t>
            </a:r>
            <a:r>
              <a:rPr kumimoji="0" sz="1400" b="0" i="0" u="none" strike="noStrike" kern="1200" cap="none" spc="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find</a:t>
            </a:r>
            <a:r>
              <a:rPr kumimoji="0" sz="1400" b="0" i="0" u="none" strike="noStrike" kern="1200" cap="none" spc="-25"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a</a:t>
            </a:r>
            <a:r>
              <a:rPr kumimoji="0" sz="1400" b="0" i="0" u="none" strike="noStrike" kern="1200" cap="none" spc="-20"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variable,</a:t>
            </a:r>
            <a:r>
              <a:rPr kumimoji="0" sz="1400" b="0" i="0" u="none" strike="noStrike" kern="1200" cap="none" spc="-2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function,</a:t>
            </a:r>
            <a:r>
              <a:rPr kumimoji="0" sz="1400" b="0" i="0" u="none" strike="noStrike" kern="1200" cap="none" spc="-20"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class,</a:t>
            </a:r>
            <a:r>
              <a:rPr kumimoji="0" sz="1400" b="0" i="0" u="none" strike="noStrike" kern="1200" cap="none" spc="-25"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module </a:t>
            </a:r>
            <a:r>
              <a:rPr kumimoji="0" sz="1400" b="0" i="0" u="none" strike="noStrike" kern="1200" cap="none" spc="-37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or</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other object.</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173736" marR="73025"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347980" algn="l"/>
                <a:tab pos="349250" algn="l"/>
              </a:tabLst>
              <a:defRPr/>
            </a:pPr>
            <a:r>
              <a:rPr kumimoji="0" sz="1400" b="0" i="0" u="none" strike="noStrike" kern="1200" cap="none" spc="-5" normalizeH="0" baseline="0" noProof="0">
                <a:ln>
                  <a:noFill/>
                </a:ln>
                <a:solidFill>
                  <a:prstClr val="black"/>
                </a:solidFill>
                <a:effectLst/>
                <a:uLnTx/>
                <a:uFillTx/>
                <a:latin typeface="Arial MT"/>
                <a:ea typeface="+mn-ea"/>
                <a:cs typeface="Arial MT"/>
              </a:rPr>
              <a:t>An</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identifier</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begin</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with</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a</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letter</a:t>
            </a:r>
            <a:r>
              <a:rPr kumimoji="0" sz="1400" b="0" i="0" u="none" strike="noStrike" kern="1200" cap="none" spc="-90"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A</a:t>
            </a:r>
            <a:r>
              <a:rPr kumimoji="0" sz="1400" b="0" i="0" u="none" strike="noStrike" kern="1200" cap="none" spc="-8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to</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Z</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or </a:t>
            </a:r>
            <a:r>
              <a:rPr kumimoji="0" sz="1400" b="0" i="0" u="none" strike="noStrike" kern="1200" cap="none" spc="-375"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a </a:t>
            </a:r>
            <a:r>
              <a:rPr kumimoji="0" sz="1400" b="0" i="0" u="none" strike="noStrike" kern="1200" cap="none" spc="-5" normalizeH="0" baseline="0" noProof="0">
                <a:ln>
                  <a:noFill/>
                </a:ln>
                <a:solidFill>
                  <a:prstClr val="black"/>
                </a:solidFill>
                <a:effectLst/>
                <a:uLnTx/>
                <a:uFillTx/>
                <a:latin typeface="Arial MT"/>
                <a:ea typeface="+mn-ea"/>
                <a:cs typeface="Arial MT"/>
              </a:rPr>
              <a:t>to </a:t>
            </a:r>
            <a:r>
              <a:rPr kumimoji="0" sz="1400" b="0" i="0" u="none" strike="noStrike" kern="1200" cap="none" spc="0" normalizeH="0" baseline="0" noProof="0">
                <a:ln>
                  <a:noFill/>
                </a:ln>
                <a:solidFill>
                  <a:prstClr val="black"/>
                </a:solidFill>
                <a:effectLst/>
                <a:uLnTx/>
                <a:uFillTx/>
                <a:latin typeface="Arial MT"/>
                <a:ea typeface="+mn-ea"/>
                <a:cs typeface="Arial MT"/>
              </a:rPr>
              <a:t>z </a:t>
            </a:r>
            <a:r>
              <a:rPr kumimoji="0" sz="1400" b="0" i="0" u="none" strike="noStrike" kern="1200" cap="none" spc="-5" normalizeH="0" baseline="0" noProof="0">
                <a:ln>
                  <a:noFill/>
                </a:ln>
                <a:solidFill>
                  <a:prstClr val="black"/>
                </a:solidFill>
                <a:effectLst/>
                <a:uLnTx/>
                <a:uFillTx/>
                <a:latin typeface="Arial MT"/>
                <a:ea typeface="+mn-ea"/>
                <a:cs typeface="Arial MT"/>
              </a:rPr>
              <a:t>or an underscore(_) followed by </a:t>
            </a:r>
            <a:r>
              <a:rPr kumimoji="0" sz="1400" b="0" i="0" u="none" strike="noStrike" kern="1200" cap="none" spc="0" normalizeH="0" baseline="0" noProof="0">
                <a:ln>
                  <a:noFill/>
                </a:ln>
                <a:solidFill>
                  <a:prstClr val="black"/>
                </a:solidFill>
                <a:effectLst/>
                <a:uLnTx/>
                <a:uFillTx/>
                <a:latin typeface="Arial MT"/>
                <a:ea typeface="+mn-ea"/>
                <a:cs typeface="Arial MT"/>
              </a:rPr>
              <a:t> zero</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or</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more</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letters</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and</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digits</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(0</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to</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9).</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173736" marR="27559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347980" algn="l"/>
                <a:tab pos="349250" algn="l"/>
              </a:tabLst>
              <a:defRPr/>
            </a:pPr>
            <a:r>
              <a:rPr kumimoji="0" sz="1400" b="0" i="0" u="none" strike="noStrike" kern="1200" cap="none" spc="-5" normalizeH="0" baseline="0" noProof="0">
                <a:ln>
                  <a:noFill/>
                </a:ln>
                <a:solidFill>
                  <a:srgbClr val="222222"/>
                </a:solidFill>
                <a:effectLst/>
                <a:uLnTx/>
                <a:uFillTx/>
                <a:latin typeface="Arial MT"/>
                <a:ea typeface="+mn-ea"/>
                <a:cs typeface="Arial MT"/>
              </a:rPr>
              <a:t>Python doesn’t permit punctuation </a:t>
            </a:r>
            <a:r>
              <a:rPr kumimoji="0" sz="1400" b="0" i="0" u="none" strike="noStrike" kern="1200" cap="none" spc="0" normalizeH="0" baseline="0" noProof="0">
                <a:ln>
                  <a:noFill/>
                </a:ln>
                <a:solidFill>
                  <a:srgbClr val="222222"/>
                </a:solidFill>
                <a:effectLst/>
                <a:uLnTx/>
                <a:uFillTx/>
                <a:latin typeface="Arial MT"/>
                <a:ea typeface="+mn-ea"/>
                <a:cs typeface="Arial MT"/>
              </a:rPr>
              <a:t> character</a:t>
            </a:r>
            <a:r>
              <a:rPr kumimoji="0" sz="1400" b="0" i="0" u="none" strike="noStrike" kern="1200" cap="none" spc="-20" normalizeH="0" baseline="0" noProof="0">
                <a:ln>
                  <a:noFill/>
                </a:ln>
                <a:solidFill>
                  <a:srgbClr val="222222"/>
                </a:solidFill>
                <a:effectLst/>
                <a:uLnTx/>
                <a:uFillTx/>
                <a:latin typeface="Arial MT"/>
                <a:ea typeface="+mn-ea"/>
                <a:cs typeface="Arial MT"/>
              </a:rPr>
              <a:t> </a:t>
            </a:r>
            <a:r>
              <a:rPr kumimoji="0" sz="1400" b="0" i="0" u="none" strike="noStrike" kern="1200" cap="none" spc="0" normalizeH="0" baseline="0" noProof="0">
                <a:ln>
                  <a:noFill/>
                </a:ln>
                <a:solidFill>
                  <a:srgbClr val="222222"/>
                </a:solidFill>
                <a:effectLst/>
                <a:uLnTx/>
                <a:uFillTx/>
                <a:latin typeface="Arial MT"/>
                <a:ea typeface="+mn-ea"/>
                <a:cs typeface="Arial MT"/>
              </a:rPr>
              <a:t>such</a:t>
            </a:r>
            <a:r>
              <a:rPr kumimoji="0" sz="1400" b="0" i="0" u="none" strike="noStrike" kern="1200" cap="none" spc="-15" normalizeH="0" baseline="0" noProof="0">
                <a:ln>
                  <a:noFill/>
                </a:ln>
                <a:solidFill>
                  <a:srgbClr val="222222"/>
                </a:solidFill>
                <a:effectLst/>
                <a:uLnTx/>
                <a:uFillTx/>
                <a:latin typeface="Arial MT"/>
                <a:ea typeface="+mn-ea"/>
                <a:cs typeface="Arial MT"/>
              </a:rPr>
              <a:t> </a:t>
            </a:r>
            <a:r>
              <a:rPr kumimoji="0" sz="1400" b="0" i="0" u="none" strike="noStrike" kern="1200" cap="none" spc="-5" normalizeH="0" baseline="0" noProof="0">
                <a:ln>
                  <a:noFill/>
                </a:ln>
                <a:solidFill>
                  <a:srgbClr val="222222"/>
                </a:solidFill>
                <a:effectLst/>
                <a:uLnTx/>
                <a:uFillTx/>
                <a:latin typeface="Arial MT"/>
                <a:ea typeface="+mn-ea"/>
                <a:cs typeface="Arial MT"/>
              </a:rPr>
              <a:t>as</a:t>
            </a:r>
            <a:r>
              <a:rPr kumimoji="0" sz="1400" b="0" i="0" u="none" strike="noStrike" kern="1200" cap="none" spc="-20" normalizeH="0" baseline="0" noProof="0">
                <a:ln>
                  <a:noFill/>
                </a:ln>
                <a:solidFill>
                  <a:srgbClr val="222222"/>
                </a:solidFill>
                <a:effectLst/>
                <a:uLnTx/>
                <a:uFillTx/>
                <a:latin typeface="Arial MT"/>
                <a:ea typeface="+mn-ea"/>
                <a:cs typeface="Arial MT"/>
              </a:rPr>
              <a:t> </a:t>
            </a:r>
            <a:r>
              <a:rPr kumimoji="0" sz="1400" b="0" i="0" u="none" strike="noStrike" kern="1200" cap="none" spc="-5" normalizeH="0" baseline="0" noProof="0">
                <a:ln>
                  <a:noFill/>
                </a:ln>
                <a:solidFill>
                  <a:srgbClr val="222222"/>
                </a:solidFill>
                <a:effectLst/>
                <a:uLnTx/>
                <a:uFillTx/>
                <a:latin typeface="Arial MT"/>
                <a:ea typeface="+mn-ea"/>
                <a:cs typeface="Arial MT"/>
              </a:rPr>
              <a:t>@,</a:t>
            </a:r>
            <a:r>
              <a:rPr kumimoji="0" sz="1400" b="0" i="0" u="none" strike="noStrike" kern="1200" cap="none" spc="-15" normalizeH="0" baseline="0" noProof="0">
                <a:ln>
                  <a:noFill/>
                </a:ln>
                <a:solidFill>
                  <a:srgbClr val="222222"/>
                </a:solidFill>
                <a:effectLst/>
                <a:uLnTx/>
                <a:uFillTx/>
                <a:latin typeface="Arial MT"/>
                <a:ea typeface="+mn-ea"/>
                <a:cs typeface="Arial MT"/>
              </a:rPr>
              <a:t> </a:t>
            </a:r>
            <a:r>
              <a:rPr kumimoji="0" sz="1400" b="0" i="0" u="none" strike="noStrike" kern="1200" cap="none" spc="0" normalizeH="0" baseline="0" noProof="0">
                <a:ln>
                  <a:noFill/>
                </a:ln>
                <a:solidFill>
                  <a:srgbClr val="222222"/>
                </a:solidFill>
                <a:effectLst/>
                <a:uLnTx/>
                <a:uFillTx/>
                <a:latin typeface="Arial MT"/>
                <a:ea typeface="+mn-ea"/>
                <a:cs typeface="Arial MT"/>
              </a:rPr>
              <a:t>$</a:t>
            </a:r>
            <a:r>
              <a:rPr kumimoji="0" sz="1400" b="0" i="0" u="none" strike="noStrike" kern="1200" cap="none" spc="-15" normalizeH="0" baseline="0" noProof="0">
                <a:ln>
                  <a:noFill/>
                </a:ln>
                <a:solidFill>
                  <a:srgbClr val="222222"/>
                </a:solidFill>
                <a:effectLst/>
                <a:uLnTx/>
                <a:uFillTx/>
                <a:latin typeface="Arial MT"/>
                <a:ea typeface="+mn-ea"/>
                <a:cs typeface="Arial MT"/>
              </a:rPr>
              <a:t> </a:t>
            </a:r>
            <a:r>
              <a:rPr kumimoji="0" sz="1400" b="0" i="0" u="none" strike="noStrike" kern="1200" cap="none" spc="-5" normalizeH="0" baseline="0" noProof="0">
                <a:ln>
                  <a:noFill/>
                </a:ln>
                <a:solidFill>
                  <a:srgbClr val="222222"/>
                </a:solidFill>
                <a:effectLst/>
                <a:uLnTx/>
                <a:uFillTx/>
                <a:latin typeface="Arial MT"/>
                <a:ea typeface="+mn-ea"/>
                <a:cs typeface="Arial MT"/>
              </a:rPr>
              <a:t>and</a:t>
            </a:r>
            <a:r>
              <a:rPr kumimoji="0" sz="1400" b="0" i="0" u="none" strike="noStrike" kern="1200" cap="none" spc="-20" normalizeH="0" baseline="0" noProof="0">
                <a:ln>
                  <a:noFill/>
                </a:ln>
                <a:solidFill>
                  <a:srgbClr val="222222"/>
                </a:solidFill>
                <a:effectLst/>
                <a:uLnTx/>
                <a:uFillTx/>
                <a:latin typeface="Arial MT"/>
                <a:ea typeface="+mn-ea"/>
                <a:cs typeface="Arial MT"/>
              </a:rPr>
              <a:t> </a:t>
            </a:r>
            <a:r>
              <a:rPr kumimoji="0" sz="1400" b="0" i="0" u="none" strike="noStrike" kern="1200" cap="none" spc="0" normalizeH="0" baseline="0" noProof="0">
                <a:ln>
                  <a:noFill/>
                </a:ln>
                <a:solidFill>
                  <a:srgbClr val="222222"/>
                </a:solidFill>
                <a:effectLst/>
                <a:uLnTx/>
                <a:uFillTx/>
                <a:latin typeface="Arial MT"/>
                <a:ea typeface="+mn-ea"/>
                <a:cs typeface="Arial MT"/>
              </a:rPr>
              <a:t>%</a:t>
            </a:r>
            <a:r>
              <a:rPr kumimoji="0" sz="1400" b="0" i="0" u="none" strike="noStrike" kern="1200" cap="none" spc="-15" normalizeH="0" baseline="0" noProof="0">
                <a:ln>
                  <a:noFill/>
                </a:ln>
                <a:solidFill>
                  <a:srgbClr val="222222"/>
                </a:solidFill>
                <a:effectLst/>
                <a:uLnTx/>
                <a:uFillTx/>
                <a:latin typeface="Arial MT"/>
                <a:ea typeface="+mn-ea"/>
                <a:cs typeface="Arial MT"/>
              </a:rPr>
              <a:t> </a:t>
            </a:r>
            <a:r>
              <a:rPr kumimoji="0" sz="1400" b="0" i="0" u="none" strike="noStrike" kern="1200" cap="none" spc="-5" normalizeH="0" baseline="0" noProof="0">
                <a:ln>
                  <a:noFill/>
                </a:ln>
                <a:solidFill>
                  <a:srgbClr val="222222"/>
                </a:solidFill>
                <a:effectLst/>
                <a:uLnTx/>
                <a:uFillTx/>
                <a:latin typeface="Arial MT"/>
                <a:ea typeface="+mn-ea"/>
                <a:cs typeface="Arial MT"/>
              </a:rPr>
              <a:t>within </a:t>
            </a:r>
            <a:r>
              <a:rPr kumimoji="0" sz="1400" b="0" i="0" u="none" strike="noStrike" kern="1200" cap="none" spc="-375" normalizeH="0" baseline="0" noProof="0">
                <a:ln>
                  <a:noFill/>
                </a:ln>
                <a:solidFill>
                  <a:srgbClr val="222222"/>
                </a:solidFill>
                <a:effectLst/>
                <a:uLnTx/>
                <a:uFillTx/>
                <a:latin typeface="Arial MT"/>
                <a:ea typeface="+mn-ea"/>
                <a:cs typeface="Arial MT"/>
              </a:rPr>
              <a:t> </a:t>
            </a:r>
            <a:r>
              <a:rPr kumimoji="0" sz="1400" b="0" i="0" u="none" strike="noStrike" kern="1200" cap="none" spc="-5" normalizeH="0" baseline="0" noProof="0">
                <a:ln>
                  <a:noFill/>
                </a:ln>
                <a:solidFill>
                  <a:srgbClr val="222222"/>
                </a:solidFill>
                <a:effectLst/>
                <a:uLnTx/>
                <a:uFillTx/>
                <a:latin typeface="Arial MT"/>
                <a:ea typeface="+mn-ea"/>
                <a:cs typeface="Arial MT"/>
              </a:rPr>
              <a:t>identifiers.</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347980" algn="l"/>
                <a:tab pos="349250" algn="l"/>
              </a:tabLst>
              <a:defRPr/>
            </a:pPr>
            <a:r>
              <a:rPr kumimoji="0" sz="1400" b="0" i="0" u="none" strike="noStrike" kern="1200" cap="none" spc="-5" normalizeH="0" baseline="0" noProof="0">
                <a:ln>
                  <a:noFill/>
                </a:ln>
                <a:solidFill>
                  <a:srgbClr val="222222"/>
                </a:solidFill>
                <a:effectLst/>
                <a:uLnTx/>
                <a:uFillTx/>
                <a:latin typeface="Arial MT"/>
                <a:ea typeface="+mn-ea"/>
                <a:cs typeface="Arial MT"/>
              </a:rPr>
              <a:t>Python</a:t>
            </a:r>
            <a:r>
              <a:rPr kumimoji="0" sz="1400" b="0" i="0" u="none" strike="noStrike" kern="1200" cap="none" spc="-25" normalizeH="0" baseline="0" noProof="0">
                <a:ln>
                  <a:noFill/>
                </a:ln>
                <a:solidFill>
                  <a:srgbClr val="222222"/>
                </a:solidFill>
                <a:effectLst/>
                <a:uLnTx/>
                <a:uFillTx/>
                <a:latin typeface="Arial MT"/>
                <a:ea typeface="+mn-ea"/>
                <a:cs typeface="Arial MT"/>
              </a:rPr>
              <a:t> </a:t>
            </a:r>
            <a:r>
              <a:rPr kumimoji="0" sz="1400" b="0" i="0" u="none" strike="noStrike" kern="1200" cap="none" spc="-5" normalizeH="0" baseline="0" noProof="0">
                <a:ln>
                  <a:noFill/>
                </a:ln>
                <a:solidFill>
                  <a:srgbClr val="222222"/>
                </a:solidFill>
                <a:effectLst/>
                <a:uLnTx/>
                <a:uFillTx/>
                <a:latin typeface="Arial MT"/>
                <a:ea typeface="+mn-ea"/>
                <a:cs typeface="Arial MT"/>
              </a:rPr>
              <a:t>is</a:t>
            </a:r>
            <a:r>
              <a:rPr kumimoji="0" sz="1400" b="0" i="0" u="none" strike="noStrike" kern="1200" cap="none" spc="-20" normalizeH="0" baseline="0" noProof="0">
                <a:ln>
                  <a:noFill/>
                </a:ln>
                <a:solidFill>
                  <a:srgbClr val="222222"/>
                </a:solidFill>
                <a:effectLst/>
                <a:uLnTx/>
                <a:uFillTx/>
                <a:latin typeface="Arial MT"/>
                <a:ea typeface="+mn-ea"/>
                <a:cs typeface="Arial MT"/>
              </a:rPr>
              <a:t> </a:t>
            </a:r>
            <a:r>
              <a:rPr kumimoji="0" sz="1400" b="0" i="0" u="none" strike="noStrike" kern="1200" cap="none" spc="0" normalizeH="0" baseline="0" noProof="0">
                <a:ln>
                  <a:noFill/>
                </a:ln>
                <a:solidFill>
                  <a:srgbClr val="222222"/>
                </a:solidFill>
                <a:effectLst/>
                <a:uLnTx/>
                <a:uFillTx/>
                <a:latin typeface="Arial MT"/>
                <a:ea typeface="+mn-ea"/>
                <a:cs typeface="Arial MT"/>
              </a:rPr>
              <a:t>a</a:t>
            </a:r>
            <a:r>
              <a:rPr kumimoji="0" sz="1400" b="0" i="0" u="none" strike="noStrike" kern="1200" cap="none" spc="-25" normalizeH="0" baseline="0" noProof="0">
                <a:ln>
                  <a:noFill/>
                </a:ln>
                <a:solidFill>
                  <a:srgbClr val="222222"/>
                </a:solidFill>
                <a:effectLst/>
                <a:uLnTx/>
                <a:uFillTx/>
                <a:latin typeface="Arial MT"/>
                <a:ea typeface="+mn-ea"/>
                <a:cs typeface="Arial MT"/>
              </a:rPr>
              <a:t> </a:t>
            </a:r>
            <a:r>
              <a:rPr kumimoji="0" sz="1400" b="0" i="0" u="none" strike="noStrike" kern="1200" cap="none" spc="0" normalizeH="0" baseline="0" noProof="0">
                <a:ln>
                  <a:noFill/>
                </a:ln>
                <a:solidFill>
                  <a:srgbClr val="222222"/>
                </a:solidFill>
                <a:effectLst/>
                <a:uLnTx/>
                <a:uFillTx/>
                <a:latin typeface="Arial MT"/>
                <a:ea typeface="+mn-ea"/>
                <a:cs typeface="Arial MT"/>
              </a:rPr>
              <a:t>case</a:t>
            </a:r>
            <a:r>
              <a:rPr kumimoji="0" sz="1400" b="0" i="0" u="none" strike="noStrike" kern="1200" cap="none" spc="-20" normalizeH="0" baseline="0" noProof="0">
                <a:ln>
                  <a:noFill/>
                </a:ln>
                <a:solidFill>
                  <a:srgbClr val="222222"/>
                </a:solidFill>
                <a:effectLst/>
                <a:uLnTx/>
                <a:uFillTx/>
                <a:latin typeface="Arial MT"/>
                <a:ea typeface="+mn-ea"/>
                <a:cs typeface="Arial MT"/>
              </a:rPr>
              <a:t> </a:t>
            </a:r>
            <a:r>
              <a:rPr kumimoji="0" sz="1400" b="0" i="0" u="none" strike="noStrike" kern="1200" cap="none" spc="0" normalizeH="0" baseline="0" noProof="0">
                <a:ln>
                  <a:noFill/>
                </a:ln>
                <a:solidFill>
                  <a:srgbClr val="222222"/>
                </a:solidFill>
                <a:effectLst/>
                <a:uLnTx/>
                <a:uFillTx/>
                <a:latin typeface="Arial MT"/>
                <a:ea typeface="+mn-ea"/>
                <a:cs typeface="Arial MT"/>
              </a:rPr>
              <a:t>sensitive</a:t>
            </a:r>
            <a:r>
              <a:rPr kumimoji="0" sz="1400" b="0" i="0" u="none" strike="noStrike" kern="1200" cap="none" spc="-25" normalizeH="0" baseline="0" noProof="0">
                <a:ln>
                  <a:noFill/>
                </a:ln>
                <a:solidFill>
                  <a:srgbClr val="222222"/>
                </a:solidFill>
                <a:effectLst/>
                <a:uLnTx/>
                <a:uFillTx/>
                <a:latin typeface="Arial MT"/>
                <a:ea typeface="+mn-ea"/>
                <a:cs typeface="Arial MT"/>
              </a:rPr>
              <a:t> </a:t>
            </a:r>
            <a:r>
              <a:rPr kumimoji="0" sz="1400" b="0" i="0" u="none" strike="noStrike" kern="1200" cap="none" spc="-5" normalizeH="0" baseline="0" noProof="0">
                <a:ln>
                  <a:noFill/>
                </a:ln>
                <a:solidFill>
                  <a:srgbClr val="222222"/>
                </a:solidFill>
                <a:effectLst/>
                <a:uLnTx/>
                <a:uFillTx/>
                <a:latin typeface="Arial MT"/>
                <a:ea typeface="+mn-ea"/>
                <a:cs typeface="Arial MT"/>
              </a:rPr>
              <a:t>Programming </a:t>
            </a:r>
            <a:r>
              <a:rPr kumimoji="0" sz="1400" b="0" i="0" u="none" strike="noStrike" kern="1200" cap="none" spc="-375" normalizeH="0" baseline="0" noProof="0">
                <a:ln>
                  <a:noFill/>
                </a:ln>
                <a:solidFill>
                  <a:srgbClr val="222222"/>
                </a:solidFill>
                <a:effectLst/>
                <a:uLnTx/>
                <a:uFillTx/>
                <a:latin typeface="Arial MT"/>
                <a:ea typeface="+mn-ea"/>
                <a:cs typeface="Arial MT"/>
              </a:rPr>
              <a:t> </a:t>
            </a:r>
            <a:r>
              <a:rPr kumimoji="0" sz="1400" b="0" i="0" u="none" strike="noStrike" kern="1200" cap="none" spc="-5" normalizeH="0" baseline="0" noProof="0">
                <a:ln>
                  <a:noFill/>
                </a:ln>
                <a:solidFill>
                  <a:srgbClr val="222222"/>
                </a:solidFill>
                <a:effectLst/>
                <a:uLnTx/>
                <a:uFillTx/>
                <a:latin typeface="Arial MT"/>
                <a:ea typeface="+mn-ea"/>
                <a:cs typeface="Arial MT"/>
              </a:rPr>
              <a:t>Language.</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7" name="Picture 2" descr="Identifiers in Python - Naming Rules and Best Practices - DataFlair">
            <a:extLst>
              <a:ext uri="{FF2B5EF4-FFF2-40B4-BE49-F238E27FC236}">
                <a16:creationId xmlns:a16="http://schemas.microsoft.com/office/drawing/2014/main" id="{98419B5B-D44B-ED13-2354-E7A0F44335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544"/>
          <a:stretch/>
        </p:blipFill>
        <p:spPr bwMode="auto">
          <a:xfrm>
            <a:off x="4907902" y="1217060"/>
            <a:ext cx="3759458" cy="2740558"/>
          </a:xfrm>
          <a:prstGeom prst="rect">
            <a:avLst/>
          </a:prstGeom>
          <a:extLst>
            <a:ext uri="{909E8E84-426E-40DD-AFC4-6F175D3DCCD1}">
              <a14:hiddenFill xmlns:a14="http://schemas.microsoft.com/office/drawing/2010/main">
                <a:solidFill>
                  <a:srgbClr val="FFFFFF"/>
                </a:solidFill>
              </a14:hiddenFill>
            </a:ext>
          </a:extLst>
        </p:spPr>
      </p:pic>
      <p:sp>
        <p:nvSpPr>
          <p:cNvPr id="6" name="Rectangle: Rounded Corners 5">
            <a:hlinkClick r:id="rId4"/>
            <a:extLst>
              <a:ext uri="{FF2B5EF4-FFF2-40B4-BE49-F238E27FC236}">
                <a16:creationId xmlns:a16="http://schemas.microsoft.com/office/drawing/2014/main" id="{4F27B615-4574-2E13-9D13-E34CF04483AF}"/>
              </a:ext>
            </a:extLst>
          </p:cNvPr>
          <p:cNvSpPr/>
          <p:nvPr/>
        </p:nvSpPr>
        <p:spPr>
          <a:xfrm>
            <a:off x="7622746" y="4419608"/>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9pPr>
          </a:lstStyle>
          <a:p>
            <a:pPr algn="ctr"/>
            <a:r>
              <a:rPr lang="en-US" sz="1200">
                <a:solidFill>
                  <a:schemeClr val="bg1"/>
                </a:solidFill>
                <a:hlinkClick r:id="rId4">
                  <a:extLst>
                    <a:ext uri="{A12FA001-AC4F-418D-AE19-62706E023703}">
                      <ahyp:hlinkClr xmlns:ahyp="http://schemas.microsoft.com/office/drawing/2018/hyperlinkcolor" val="tx"/>
                    </a:ext>
                  </a:extLst>
                </a:hlinkClick>
              </a:rPr>
              <a:t>Reference link</a:t>
            </a:r>
            <a:endParaRPr lang="en-IN" sz="1200">
              <a:solidFill>
                <a:schemeClr val="bg1"/>
              </a:solidFill>
            </a:endParaRPr>
          </a:p>
        </p:txBody>
      </p:sp>
      <p:sp>
        <p:nvSpPr>
          <p:cNvPr id="9" name="TextBox 8">
            <a:extLst>
              <a:ext uri="{FF2B5EF4-FFF2-40B4-BE49-F238E27FC236}">
                <a16:creationId xmlns:a16="http://schemas.microsoft.com/office/drawing/2014/main" id="{43A4CAB4-DC60-FD2D-60F4-EC966342AAF4}"/>
              </a:ext>
            </a:extLst>
          </p:cNvPr>
          <p:cNvSpPr txBox="1"/>
          <p:nvPr/>
        </p:nvSpPr>
        <p:spPr>
          <a:xfrm>
            <a:off x="7849100" y="4178450"/>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IN" sz="900" b="1">
                <a:solidFill>
                  <a:srgbClr val="002060"/>
                </a:solidFill>
              </a:rPr>
              <a:t>Click here</a:t>
            </a:r>
          </a:p>
        </p:txBody>
      </p:sp>
    </p:spTree>
    <p:extLst>
      <p:ext uri="{BB962C8B-B14F-4D97-AF65-F5344CB8AC3E}">
        <p14:creationId xmlns:p14="http://schemas.microsoft.com/office/powerpoint/2010/main" val="34899619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9938" y="768491"/>
            <a:ext cx="2960370" cy="259045"/>
          </a:xfrm>
          <a:prstGeom prst="rect">
            <a:avLst/>
          </a:prstGeom>
        </p:spPr>
        <p:txBody>
          <a:bodyPr vert="horz" wrap="square" lIns="0" tIns="12700" rIns="0" bIns="0" rtlCol="0">
            <a:spAutoFit/>
          </a:bodyPr>
          <a:lstStyle/>
          <a:p>
            <a:pPr marL="12700">
              <a:lnSpc>
                <a:spcPct val="100000"/>
              </a:lnSpc>
              <a:spcBef>
                <a:spcPts val="100"/>
              </a:spcBef>
            </a:pPr>
            <a:r>
              <a:rPr sz="1600" b="1" spc="-5">
                <a:solidFill>
                  <a:srgbClr val="223366"/>
                </a:solidFill>
                <a:latin typeface="+mj-lt"/>
              </a:rPr>
              <a:t>Basic</a:t>
            </a:r>
            <a:r>
              <a:rPr sz="1600" b="1" spc="-40">
                <a:solidFill>
                  <a:srgbClr val="223366"/>
                </a:solidFill>
                <a:latin typeface="+mj-lt"/>
              </a:rPr>
              <a:t> </a:t>
            </a:r>
            <a:r>
              <a:rPr sz="1600" b="1" spc="-5">
                <a:solidFill>
                  <a:srgbClr val="223366"/>
                </a:solidFill>
                <a:latin typeface="+mj-lt"/>
              </a:rPr>
              <a:t>Syntax</a:t>
            </a:r>
            <a:r>
              <a:rPr sz="1600" b="1" spc="-40">
                <a:solidFill>
                  <a:srgbClr val="223366"/>
                </a:solidFill>
                <a:latin typeface="+mj-lt"/>
              </a:rPr>
              <a:t> </a:t>
            </a:r>
            <a:r>
              <a:rPr sz="1600" b="1" spc="-30">
                <a:solidFill>
                  <a:srgbClr val="223366"/>
                </a:solidFill>
                <a:latin typeface="+mj-lt"/>
              </a:rPr>
              <a:t>Variable</a:t>
            </a:r>
          </a:p>
        </p:txBody>
      </p:sp>
      <p:sp>
        <p:nvSpPr>
          <p:cNvPr id="3" name="object 3"/>
          <p:cNvSpPr txBox="1"/>
          <p:nvPr/>
        </p:nvSpPr>
        <p:spPr>
          <a:xfrm>
            <a:off x="239762" y="1071765"/>
            <a:ext cx="3472179" cy="228268"/>
          </a:xfrm>
          <a:prstGeom prst="rect">
            <a:avLst/>
          </a:prstGeom>
        </p:spPr>
        <p:txBody>
          <a:bodyPr vert="horz" wrap="square" lIns="0" tIns="12700" rIns="0" bIns="0" rtlCol="0">
            <a:spAutoFit/>
          </a:bodyPr>
          <a:lstStyle/>
          <a:p>
            <a:pPr marR="0" lvl="0" indent="0" algn="l" defTabSz="914400" rtl="0" eaLnBrk="1" fontAlgn="auto" latinLnBrk="0" hangingPunct="1">
              <a:spcBef>
                <a:spcPts val="100"/>
              </a:spcBef>
              <a:spcAft>
                <a:spcPts val="0"/>
              </a:spcAft>
              <a:buClrTx/>
              <a:buSzTx/>
              <a:buFontTx/>
              <a:buNone/>
              <a:tabLst/>
              <a:defRPr/>
            </a:pPr>
            <a:r>
              <a:rPr kumimoji="0" b="0" i="0" u="none" strike="noStrike" kern="1200" cap="none" spc="-5" normalizeH="0" baseline="0" noProof="0">
                <a:ln>
                  <a:noFill/>
                </a:ln>
                <a:solidFill>
                  <a:schemeClr val="tx1"/>
                </a:solidFill>
                <a:effectLst/>
                <a:uLnTx/>
                <a:uFillTx/>
                <a:latin typeface="Arial MT"/>
                <a:ea typeface="+mn-ea"/>
                <a:cs typeface="Arial MT"/>
              </a:rPr>
              <a:t>Reserved</a:t>
            </a:r>
            <a:r>
              <a:rPr kumimoji="0" b="0" i="0" u="none" strike="noStrike" kern="1200" cap="none" spc="-50"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Keywords</a:t>
            </a:r>
            <a:endParaRPr kumimoji="0" b="0" i="0" u="none" strike="noStrike" kern="1200" cap="none" spc="0" normalizeH="0" baseline="0" noProof="0">
              <a:ln>
                <a:noFill/>
              </a:ln>
              <a:solidFill>
                <a:schemeClr val="tx1"/>
              </a:solidFill>
              <a:effectLst/>
              <a:uLnTx/>
              <a:uFillTx/>
              <a:latin typeface="Arial MT"/>
              <a:ea typeface="+mn-ea"/>
              <a:cs typeface="Arial MT"/>
            </a:endParaRPr>
          </a:p>
        </p:txBody>
      </p:sp>
      <p:pic>
        <p:nvPicPr>
          <p:cNvPr id="5" name="Picture 4">
            <a:extLst>
              <a:ext uri="{FF2B5EF4-FFF2-40B4-BE49-F238E27FC236}">
                <a16:creationId xmlns:a16="http://schemas.microsoft.com/office/drawing/2014/main" id="{93A82064-2D1F-1F26-1056-0FA2BF2F28E2}"/>
              </a:ext>
            </a:extLst>
          </p:cNvPr>
          <p:cNvPicPr>
            <a:picLocks noChangeAspect="1"/>
          </p:cNvPicPr>
          <p:nvPr/>
        </p:nvPicPr>
        <p:blipFill rotWithShape="1">
          <a:blip r:embed="rId3"/>
          <a:stretch/>
        </p:blipFill>
        <p:spPr>
          <a:xfrm>
            <a:off x="4585723" y="1250298"/>
            <a:ext cx="4431320" cy="2497557"/>
          </a:xfrm>
          <a:prstGeom prst="rect">
            <a:avLst/>
          </a:prstGeom>
        </p:spPr>
      </p:pic>
      <p:sp>
        <p:nvSpPr>
          <p:cNvPr id="7" name="TextBox 6">
            <a:extLst>
              <a:ext uri="{FF2B5EF4-FFF2-40B4-BE49-F238E27FC236}">
                <a16:creationId xmlns:a16="http://schemas.microsoft.com/office/drawing/2014/main" id="{0943E4AB-A193-37B9-36AD-7F9A3B678D55}"/>
              </a:ext>
            </a:extLst>
          </p:cNvPr>
          <p:cNvSpPr txBox="1"/>
          <p:nvPr/>
        </p:nvSpPr>
        <p:spPr>
          <a:xfrm>
            <a:off x="152765" y="1348890"/>
            <a:ext cx="4641978" cy="1031051"/>
          </a:xfrm>
          <a:prstGeom prst="rect">
            <a:avLst/>
          </a:prstGeom>
          <a:noFill/>
        </p:spPr>
        <p:txBody>
          <a:bodyPr wrap="square">
            <a:spAutoFit/>
          </a:bodyPr>
          <a:lstStyle/>
          <a:p>
            <a:pPr marL="173736" marR="5080" lvl="0" indent="-173736" algn="l" defTabSz="914400" rtl="0" eaLnBrk="1" fontAlgn="auto" latinLnBrk="0" hangingPunct="1">
              <a:spcBef>
                <a:spcPts val="600"/>
              </a:spcBef>
              <a:spcAft>
                <a:spcPts val="0"/>
              </a:spcAft>
              <a:buClr>
                <a:srgbClr val="223366"/>
              </a:buClr>
              <a:buSzTx/>
              <a:buFont typeface="Arial" panose="020B0604020202020204" pitchFamily="34" charset="0"/>
              <a:buChar char="•"/>
              <a:tabLst>
                <a:tab pos="347980" algn="l"/>
                <a:tab pos="349250" algn="l"/>
              </a:tabLst>
              <a:defRPr/>
            </a:pPr>
            <a:r>
              <a:rPr kumimoji="0" lang="en-US" b="0" i="0" u="none" strike="noStrike" kern="1200" cap="none" spc="-5" normalizeH="0" baseline="0" noProof="0">
                <a:ln>
                  <a:noFill/>
                </a:ln>
                <a:solidFill>
                  <a:schemeClr val="tx1"/>
                </a:solidFill>
                <a:effectLst/>
                <a:uLnTx/>
                <a:uFillTx/>
                <a:latin typeface="Arial MT"/>
                <a:ea typeface="+mn-ea"/>
                <a:cs typeface="Arial MT"/>
              </a:rPr>
              <a:t>There are </a:t>
            </a:r>
            <a:r>
              <a:rPr kumimoji="0" lang="en-US" b="0" i="0" u="none" strike="noStrike" kern="1200" cap="none" spc="0" normalizeH="0" baseline="0" noProof="0">
                <a:ln>
                  <a:noFill/>
                </a:ln>
                <a:solidFill>
                  <a:schemeClr val="tx1"/>
                </a:solidFill>
                <a:effectLst/>
                <a:uLnTx/>
                <a:uFillTx/>
                <a:latin typeface="Arial MT"/>
                <a:ea typeface="+mn-ea"/>
                <a:cs typeface="Arial MT"/>
              </a:rPr>
              <a:t>reserved </a:t>
            </a:r>
            <a:r>
              <a:rPr kumimoji="0" lang="en-US" b="0" i="0" u="none" strike="noStrike" kern="1200" cap="none" spc="-5" normalizeH="0" baseline="0" noProof="0">
                <a:ln>
                  <a:noFill/>
                </a:ln>
                <a:solidFill>
                  <a:schemeClr val="tx1"/>
                </a:solidFill>
                <a:effectLst/>
                <a:uLnTx/>
                <a:uFillTx/>
                <a:latin typeface="Arial MT"/>
                <a:ea typeface="+mn-ea"/>
                <a:cs typeface="Arial MT"/>
              </a:rPr>
              <a:t>words and </a:t>
            </a:r>
            <a:r>
              <a:rPr kumimoji="0" lang="en-US" b="0" i="0" u="none" strike="noStrike" kern="1200" cap="none" spc="0" normalizeH="0" baseline="0" noProof="0">
                <a:ln>
                  <a:noFill/>
                </a:ln>
                <a:solidFill>
                  <a:schemeClr val="tx1"/>
                </a:solidFill>
                <a:effectLst/>
                <a:uLnTx/>
                <a:uFillTx/>
                <a:latin typeface="Arial MT"/>
                <a:ea typeface="+mn-ea"/>
                <a:cs typeface="Arial MT"/>
              </a:rPr>
              <a:t>cannot </a:t>
            </a:r>
            <a:r>
              <a:rPr kumimoji="0" lang="en-US" b="0" i="0" u="none" strike="noStrike" kern="1200" cap="none" spc="5" normalizeH="0" baseline="0" noProof="0">
                <a:ln>
                  <a:noFill/>
                </a:ln>
                <a:solidFill>
                  <a:schemeClr val="tx1"/>
                </a:solidFill>
                <a:effectLst/>
                <a:uLnTx/>
                <a:uFillTx/>
                <a:latin typeface="Arial MT"/>
                <a:ea typeface="+mn-ea"/>
                <a:cs typeface="Arial MT"/>
              </a:rPr>
              <a:t> </a:t>
            </a:r>
            <a:r>
              <a:rPr kumimoji="0" lang="en-US" b="0" i="0" u="none" strike="noStrike" kern="1200" cap="none" spc="-5" normalizeH="0" baseline="0" noProof="0">
                <a:ln>
                  <a:noFill/>
                </a:ln>
                <a:solidFill>
                  <a:schemeClr val="tx1"/>
                </a:solidFill>
                <a:effectLst/>
                <a:uLnTx/>
                <a:uFillTx/>
                <a:latin typeface="Arial MT"/>
                <a:ea typeface="+mn-ea"/>
                <a:cs typeface="Arial MT"/>
              </a:rPr>
              <a:t>use</a:t>
            </a:r>
            <a:r>
              <a:rPr kumimoji="0" lang="en-US" b="0" i="0" u="none" strike="noStrike" kern="1200" cap="none" spc="-20" normalizeH="0" baseline="0" noProof="0">
                <a:ln>
                  <a:noFill/>
                </a:ln>
                <a:solidFill>
                  <a:schemeClr val="tx1"/>
                </a:solidFill>
                <a:effectLst/>
                <a:uLnTx/>
                <a:uFillTx/>
                <a:latin typeface="Arial MT"/>
                <a:ea typeface="+mn-ea"/>
                <a:cs typeface="Arial MT"/>
              </a:rPr>
              <a:t> </a:t>
            </a:r>
            <a:r>
              <a:rPr kumimoji="0" lang="en-US" b="0" i="0" u="none" strike="noStrike" kern="1200" cap="none" spc="-5" normalizeH="0" baseline="0" noProof="0">
                <a:ln>
                  <a:noFill/>
                </a:ln>
                <a:solidFill>
                  <a:schemeClr val="tx1"/>
                </a:solidFill>
                <a:effectLst/>
                <a:uLnTx/>
                <a:uFillTx/>
                <a:latin typeface="Arial MT"/>
                <a:ea typeface="+mn-ea"/>
                <a:cs typeface="Arial MT"/>
              </a:rPr>
              <a:t>them</a:t>
            </a:r>
            <a:r>
              <a:rPr kumimoji="0" lang="en-US" b="0" i="0" u="none" strike="noStrike" kern="1200" cap="none" spc="-15" normalizeH="0" baseline="0" noProof="0">
                <a:ln>
                  <a:noFill/>
                </a:ln>
                <a:solidFill>
                  <a:schemeClr val="tx1"/>
                </a:solidFill>
                <a:effectLst/>
                <a:uLnTx/>
                <a:uFillTx/>
                <a:latin typeface="Arial MT"/>
                <a:ea typeface="+mn-ea"/>
                <a:cs typeface="Arial MT"/>
              </a:rPr>
              <a:t> </a:t>
            </a:r>
            <a:r>
              <a:rPr kumimoji="0" lang="en-US" b="0" i="0" u="none" strike="noStrike" kern="1200" cap="none" spc="-5" normalizeH="0" baseline="0" noProof="0">
                <a:ln>
                  <a:noFill/>
                </a:ln>
                <a:solidFill>
                  <a:schemeClr val="tx1"/>
                </a:solidFill>
                <a:effectLst/>
                <a:uLnTx/>
                <a:uFillTx/>
                <a:latin typeface="Arial MT"/>
                <a:ea typeface="+mn-ea"/>
                <a:cs typeface="Arial MT"/>
              </a:rPr>
              <a:t>as</a:t>
            </a:r>
            <a:r>
              <a:rPr kumimoji="0" lang="en-US" b="0" i="0" u="none" strike="noStrike" kern="1200" cap="none" spc="-15" normalizeH="0" baseline="0" noProof="0">
                <a:ln>
                  <a:noFill/>
                </a:ln>
                <a:solidFill>
                  <a:schemeClr val="tx1"/>
                </a:solidFill>
                <a:effectLst/>
                <a:uLnTx/>
                <a:uFillTx/>
                <a:latin typeface="Arial MT"/>
                <a:ea typeface="+mn-ea"/>
                <a:cs typeface="Arial MT"/>
              </a:rPr>
              <a:t> </a:t>
            </a:r>
            <a:r>
              <a:rPr kumimoji="0" lang="en-US" b="0" i="0" u="none" strike="noStrike" kern="1200" cap="none" spc="0" normalizeH="0" baseline="0" noProof="0">
                <a:ln>
                  <a:noFill/>
                </a:ln>
                <a:solidFill>
                  <a:schemeClr val="tx1"/>
                </a:solidFill>
                <a:effectLst/>
                <a:uLnTx/>
                <a:uFillTx/>
                <a:latin typeface="Arial MT"/>
                <a:ea typeface="+mn-ea"/>
                <a:cs typeface="Arial MT"/>
              </a:rPr>
              <a:t>constant</a:t>
            </a:r>
            <a:r>
              <a:rPr kumimoji="0" lang="en-US" b="0" i="0" u="none" strike="noStrike" kern="1200" cap="none" spc="-15" normalizeH="0" baseline="0" noProof="0">
                <a:ln>
                  <a:noFill/>
                </a:ln>
                <a:solidFill>
                  <a:schemeClr val="tx1"/>
                </a:solidFill>
                <a:effectLst/>
                <a:uLnTx/>
                <a:uFillTx/>
                <a:latin typeface="Arial MT"/>
                <a:ea typeface="+mn-ea"/>
                <a:cs typeface="Arial MT"/>
              </a:rPr>
              <a:t> </a:t>
            </a:r>
            <a:r>
              <a:rPr kumimoji="0" lang="en-US" b="0" i="0" u="none" strike="noStrike" kern="1200" cap="none" spc="-5" normalizeH="0" baseline="0" noProof="0">
                <a:ln>
                  <a:noFill/>
                </a:ln>
                <a:solidFill>
                  <a:schemeClr val="tx1"/>
                </a:solidFill>
                <a:effectLst/>
                <a:uLnTx/>
                <a:uFillTx/>
                <a:latin typeface="Arial MT"/>
                <a:ea typeface="+mn-ea"/>
                <a:cs typeface="Arial MT"/>
              </a:rPr>
              <a:t>or</a:t>
            </a:r>
            <a:r>
              <a:rPr kumimoji="0" lang="en-US" b="0" i="0" u="none" strike="noStrike" kern="1200" cap="none" spc="-15" normalizeH="0" baseline="0" noProof="0">
                <a:ln>
                  <a:noFill/>
                </a:ln>
                <a:solidFill>
                  <a:schemeClr val="tx1"/>
                </a:solidFill>
                <a:effectLst/>
                <a:uLnTx/>
                <a:uFillTx/>
                <a:latin typeface="Arial MT"/>
                <a:ea typeface="+mn-ea"/>
                <a:cs typeface="Arial MT"/>
              </a:rPr>
              <a:t> </a:t>
            </a:r>
            <a:r>
              <a:rPr kumimoji="0" lang="en-US" b="0" i="0" u="none" strike="noStrike" kern="1200" cap="none" spc="0" normalizeH="0" baseline="0" noProof="0">
                <a:ln>
                  <a:noFill/>
                </a:ln>
                <a:solidFill>
                  <a:schemeClr val="tx1"/>
                </a:solidFill>
                <a:effectLst/>
                <a:uLnTx/>
                <a:uFillTx/>
                <a:latin typeface="Arial MT"/>
                <a:ea typeface="+mn-ea"/>
                <a:cs typeface="Arial MT"/>
              </a:rPr>
              <a:t>variable</a:t>
            </a:r>
            <a:r>
              <a:rPr kumimoji="0" lang="en-US" b="0" i="0" u="none" strike="noStrike" kern="1200" cap="none" spc="-15" normalizeH="0" baseline="0" noProof="0">
                <a:ln>
                  <a:noFill/>
                </a:ln>
                <a:solidFill>
                  <a:schemeClr val="tx1"/>
                </a:solidFill>
                <a:effectLst/>
                <a:uLnTx/>
                <a:uFillTx/>
                <a:latin typeface="Arial MT"/>
                <a:ea typeface="+mn-ea"/>
                <a:cs typeface="Arial MT"/>
              </a:rPr>
              <a:t> </a:t>
            </a:r>
            <a:r>
              <a:rPr kumimoji="0" lang="en-US" b="0" i="0" u="none" strike="noStrike" kern="1200" cap="none" spc="-5" normalizeH="0" baseline="0" noProof="0">
                <a:ln>
                  <a:noFill/>
                </a:ln>
                <a:solidFill>
                  <a:schemeClr val="tx1"/>
                </a:solidFill>
                <a:effectLst/>
                <a:uLnTx/>
                <a:uFillTx/>
                <a:latin typeface="Arial MT"/>
                <a:ea typeface="+mn-ea"/>
                <a:cs typeface="Arial MT"/>
              </a:rPr>
              <a:t>or</a:t>
            </a:r>
            <a:r>
              <a:rPr kumimoji="0" lang="en-US" b="0" i="0" u="none" strike="noStrike" kern="1200" cap="none" spc="-15" normalizeH="0" baseline="0" noProof="0">
                <a:ln>
                  <a:noFill/>
                </a:ln>
                <a:solidFill>
                  <a:schemeClr val="tx1"/>
                </a:solidFill>
                <a:effectLst/>
                <a:uLnTx/>
                <a:uFillTx/>
                <a:latin typeface="Arial MT"/>
                <a:ea typeface="+mn-ea"/>
                <a:cs typeface="Arial MT"/>
              </a:rPr>
              <a:t> </a:t>
            </a:r>
            <a:r>
              <a:rPr kumimoji="0" lang="en-US" b="0" i="0" u="none" strike="noStrike" kern="1200" cap="none" spc="-5" normalizeH="0" baseline="0" noProof="0">
                <a:ln>
                  <a:noFill/>
                </a:ln>
                <a:solidFill>
                  <a:schemeClr val="tx1"/>
                </a:solidFill>
                <a:effectLst/>
                <a:uLnTx/>
                <a:uFillTx/>
                <a:latin typeface="Arial MT"/>
                <a:ea typeface="+mn-ea"/>
                <a:cs typeface="Arial MT"/>
              </a:rPr>
              <a:t>any </a:t>
            </a:r>
            <a:r>
              <a:rPr kumimoji="0" lang="en-US" b="0" i="0" u="none" strike="noStrike" kern="1200" cap="none" spc="-375" normalizeH="0" baseline="0" noProof="0">
                <a:ln>
                  <a:noFill/>
                </a:ln>
                <a:solidFill>
                  <a:schemeClr val="tx1"/>
                </a:solidFill>
                <a:effectLst/>
                <a:uLnTx/>
                <a:uFillTx/>
                <a:latin typeface="Arial MT"/>
                <a:ea typeface="+mn-ea"/>
                <a:cs typeface="Arial MT"/>
              </a:rPr>
              <a:t> </a:t>
            </a:r>
            <a:r>
              <a:rPr kumimoji="0" lang="en-US" b="0" i="0" u="none" strike="noStrike" kern="1200" cap="none" spc="-5" normalizeH="0" baseline="0" noProof="0">
                <a:ln>
                  <a:noFill/>
                </a:ln>
                <a:solidFill>
                  <a:schemeClr val="tx1"/>
                </a:solidFill>
                <a:effectLst/>
                <a:uLnTx/>
                <a:uFillTx/>
                <a:latin typeface="Arial MT"/>
                <a:ea typeface="+mn-ea"/>
                <a:cs typeface="Arial MT"/>
              </a:rPr>
              <a:t>other</a:t>
            </a:r>
            <a:r>
              <a:rPr kumimoji="0" lang="en-US" b="0" i="0" u="none" strike="noStrike" kern="1200" cap="none" spc="-10" normalizeH="0" baseline="0" noProof="0">
                <a:ln>
                  <a:noFill/>
                </a:ln>
                <a:solidFill>
                  <a:schemeClr val="tx1"/>
                </a:solidFill>
                <a:effectLst/>
                <a:uLnTx/>
                <a:uFillTx/>
                <a:latin typeface="Arial MT"/>
                <a:ea typeface="+mn-ea"/>
                <a:cs typeface="Arial MT"/>
              </a:rPr>
              <a:t> </a:t>
            </a:r>
            <a:r>
              <a:rPr kumimoji="0" lang="en-US" b="0" i="0" u="none" strike="noStrike" kern="1200" cap="none" spc="-5" normalizeH="0" baseline="0" noProof="0">
                <a:ln>
                  <a:noFill/>
                </a:ln>
                <a:solidFill>
                  <a:schemeClr val="tx1"/>
                </a:solidFill>
                <a:effectLst/>
                <a:uLnTx/>
                <a:uFillTx/>
                <a:latin typeface="Arial MT"/>
                <a:ea typeface="+mn-ea"/>
                <a:cs typeface="Arial MT"/>
              </a:rPr>
              <a:t>identifier</a:t>
            </a:r>
            <a:r>
              <a:rPr kumimoji="0" lang="en-US" b="0" i="0" u="none" strike="noStrike" kern="1200" cap="none" spc="-10" normalizeH="0" baseline="0" noProof="0">
                <a:ln>
                  <a:noFill/>
                </a:ln>
                <a:solidFill>
                  <a:schemeClr val="tx1"/>
                </a:solidFill>
                <a:effectLst/>
                <a:uLnTx/>
                <a:uFillTx/>
                <a:latin typeface="Arial MT"/>
                <a:ea typeface="+mn-ea"/>
                <a:cs typeface="Arial MT"/>
              </a:rPr>
              <a:t> </a:t>
            </a:r>
            <a:r>
              <a:rPr kumimoji="0" lang="en-US" b="0" i="0" u="none" strike="noStrike" kern="1200" cap="none" spc="-5" normalizeH="0" baseline="0" noProof="0">
                <a:ln>
                  <a:noFill/>
                </a:ln>
                <a:solidFill>
                  <a:schemeClr val="tx1"/>
                </a:solidFill>
                <a:effectLst/>
                <a:uLnTx/>
                <a:uFillTx/>
                <a:latin typeface="Arial MT"/>
                <a:ea typeface="+mn-ea"/>
                <a:cs typeface="Arial MT"/>
              </a:rPr>
              <a:t>names.</a:t>
            </a:r>
            <a:endParaRPr kumimoji="0" lang="en-US" b="0" i="0" u="none" strike="noStrike" kern="1200" cap="none" spc="0" normalizeH="0" baseline="0" noProof="0">
              <a:ln>
                <a:noFill/>
              </a:ln>
              <a:solidFill>
                <a:schemeClr val="tx1"/>
              </a:solidFill>
              <a:effectLst/>
              <a:uLnTx/>
              <a:uFillTx/>
              <a:latin typeface="Arial MT"/>
              <a:ea typeface="+mn-ea"/>
              <a:cs typeface="Arial MT"/>
            </a:endParaRPr>
          </a:p>
          <a:p>
            <a:pPr marL="173736" marR="599440" lvl="0" indent="-173736" algn="l" defTabSz="914400" rtl="0" eaLnBrk="1" fontAlgn="auto" latinLnBrk="0" hangingPunct="1">
              <a:spcBef>
                <a:spcPts val="600"/>
              </a:spcBef>
              <a:spcAft>
                <a:spcPts val="0"/>
              </a:spcAft>
              <a:buClr>
                <a:srgbClr val="223366"/>
              </a:buClr>
              <a:buSzTx/>
              <a:buFont typeface="Arial" panose="020B0604020202020204" pitchFamily="34" charset="0"/>
              <a:buChar char="•"/>
              <a:tabLst>
                <a:tab pos="347980" algn="l"/>
                <a:tab pos="349250" algn="l"/>
              </a:tabLst>
              <a:defRPr/>
            </a:pPr>
            <a:r>
              <a:rPr kumimoji="0" lang="en-US" b="0" i="0" u="none" strike="noStrike" kern="1200" cap="none" spc="-5" normalizeH="0" baseline="0" noProof="0">
                <a:ln>
                  <a:noFill/>
                </a:ln>
                <a:solidFill>
                  <a:schemeClr val="tx1"/>
                </a:solidFill>
                <a:effectLst/>
                <a:uLnTx/>
                <a:uFillTx/>
                <a:latin typeface="Arial MT"/>
                <a:ea typeface="+mn-ea"/>
                <a:cs typeface="Arial MT"/>
              </a:rPr>
              <a:t>All</a:t>
            </a:r>
            <a:r>
              <a:rPr kumimoji="0" lang="en-US" b="0" i="0" u="none" strike="noStrike" kern="1200" cap="none" spc="-30" normalizeH="0" baseline="0" noProof="0">
                <a:ln>
                  <a:noFill/>
                </a:ln>
                <a:solidFill>
                  <a:schemeClr val="tx1"/>
                </a:solidFill>
                <a:effectLst/>
                <a:uLnTx/>
                <a:uFillTx/>
                <a:latin typeface="Arial MT"/>
                <a:ea typeface="+mn-ea"/>
                <a:cs typeface="Arial MT"/>
              </a:rPr>
              <a:t> </a:t>
            </a:r>
            <a:r>
              <a:rPr kumimoji="0" lang="en-US" b="0" i="0" u="none" strike="noStrike" kern="1200" cap="none" spc="-5" normalizeH="0" baseline="0" noProof="0">
                <a:ln>
                  <a:noFill/>
                </a:ln>
                <a:solidFill>
                  <a:schemeClr val="tx1"/>
                </a:solidFill>
                <a:effectLst/>
                <a:uLnTx/>
                <a:uFillTx/>
                <a:latin typeface="Arial MT"/>
                <a:ea typeface="+mn-ea"/>
                <a:cs typeface="Arial MT"/>
              </a:rPr>
              <a:t>the</a:t>
            </a:r>
            <a:r>
              <a:rPr kumimoji="0" lang="en-US" b="0" i="0" u="none" strike="noStrike" kern="1200" cap="none" spc="-25" normalizeH="0" baseline="0" noProof="0">
                <a:ln>
                  <a:noFill/>
                </a:ln>
                <a:solidFill>
                  <a:schemeClr val="tx1"/>
                </a:solidFill>
                <a:effectLst/>
                <a:uLnTx/>
                <a:uFillTx/>
                <a:latin typeface="Arial MT"/>
                <a:ea typeface="+mn-ea"/>
                <a:cs typeface="Arial MT"/>
              </a:rPr>
              <a:t> </a:t>
            </a:r>
            <a:r>
              <a:rPr kumimoji="0" lang="en-US" b="0" i="0" u="none" strike="noStrike" kern="1200" cap="none" spc="-5" normalizeH="0" baseline="0" noProof="0">
                <a:ln>
                  <a:noFill/>
                </a:ln>
                <a:solidFill>
                  <a:schemeClr val="tx1"/>
                </a:solidFill>
                <a:effectLst/>
                <a:uLnTx/>
                <a:uFillTx/>
                <a:latin typeface="Arial MT"/>
                <a:ea typeface="+mn-ea"/>
                <a:cs typeface="Arial MT"/>
              </a:rPr>
              <a:t>Python</a:t>
            </a:r>
            <a:r>
              <a:rPr kumimoji="0" lang="en-US" b="0" i="0" u="none" strike="noStrike" kern="1200" cap="none" spc="-25" normalizeH="0" baseline="0" noProof="0">
                <a:ln>
                  <a:noFill/>
                </a:ln>
                <a:solidFill>
                  <a:schemeClr val="tx1"/>
                </a:solidFill>
                <a:effectLst/>
                <a:uLnTx/>
                <a:uFillTx/>
                <a:latin typeface="Arial MT"/>
                <a:ea typeface="+mn-ea"/>
                <a:cs typeface="Arial MT"/>
              </a:rPr>
              <a:t> </a:t>
            </a:r>
            <a:r>
              <a:rPr kumimoji="0" lang="en-US" b="0" i="0" u="none" strike="noStrike" kern="1200" cap="none" spc="0" normalizeH="0" baseline="0" noProof="0">
                <a:ln>
                  <a:noFill/>
                </a:ln>
                <a:solidFill>
                  <a:schemeClr val="tx1"/>
                </a:solidFill>
                <a:effectLst/>
                <a:uLnTx/>
                <a:uFillTx/>
                <a:latin typeface="Arial MT"/>
                <a:ea typeface="+mn-ea"/>
                <a:cs typeface="Arial MT"/>
              </a:rPr>
              <a:t>keywords</a:t>
            </a:r>
            <a:r>
              <a:rPr kumimoji="0" lang="en-US" b="0" i="0" u="none" strike="noStrike" kern="1200" cap="none" spc="-25" normalizeH="0" baseline="0" noProof="0">
                <a:ln>
                  <a:noFill/>
                </a:ln>
                <a:solidFill>
                  <a:schemeClr val="tx1"/>
                </a:solidFill>
                <a:effectLst/>
                <a:uLnTx/>
                <a:uFillTx/>
                <a:latin typeface="Arial MT"/>
                <a:ea typeface="+mn-ea"/>
                <a:cs typeface="Arial MT"/>
              </a:rPr>
              <a:t> </a:t>
            </a:r>
            <a:r>
              <a:rPr kumimoji="0" lang="en-US" b="0" i="0" u="none" strike="noStrike" kern="1200" cap="none" spc="0" normalizeH="0" baseline="0" noProof="0">
                <a:ln>
                  <a:noFill/>
                </a:ln>
                <a:solidFill>
                  <a:schemeClr val="tx1"/>
                </a:solidFill>
                <a:effectLst/>
                <a:uLnTx/>
                <a:uFillTx/>
                <a:latin typeface="Arial MT"/>
                <a:ea typeface="+mn-ea"/>
                <a:cs typeface="Arial MT"/>
              </a:rPr>
              <a:t>contain </a:t>
            </a:r>
            <a:r>
              <a:rPr kumimoji="0" lang="en-US" b="0" i="0" u="none" strike="noStrike" kern="1200" cap="none" spc="-375" normalizeH="0" baseline="0" noProof="0">
                <a:ln>
                  <a:noFill/>
                </a:ln>
                <a:solidFill>
                  <a:schemeClr val="tx1"/>
                </a:solidFill>
                <a:effectLst/>
                <a:uLnTx/>
                <a:uFillTx/>
                <a:latin typeface="Arial MT"/>
                <a:ea typeface="+mn-ea"/>
                <a:cs typeface="Arial MT"/>
              </a:rPr>
              <a:t> </a:t>
            </a:r>
            <a:r>
              <a:rPr kumimoji="0" lang="en-US" b="0" i="0" u="none" strike="noStrike" kern="1200" cap="none" spc="-5" normalizeH="0" baseline="0" noProof="0">
                <a:ln>
                  <a:noFill/>
                </a:ln>
                <a:solidFill>
                  <a:schemeClr val="tx1"/>
                </a:solidFill>
                <a:effectLst/>
                <a:uLnTx/>
                <a:uFillTx/>
                <a:latin typeface="Arial MT"/>
                <a:ea typeface="+mn-ea"/>
                <a:cs typeface="Arial MT"/>
              </a:rPr>
              <a:t>lowercase</a:t>
            </a:r>
            <a:r>
              <a:rPr kumimoji="0" lang="en-US" b="0" i="0" u="none" strike="noStrike" kern="1200" cap="none" spc="-10" normalizeH="0" baseline="0" noProof="0">
                <a:ln>
                  <a:noFill/>
                </a:ln>
                <a:solidFill>
                  <a:schemeClr val="tx1"/>
                </a:solidFill>
                <a:effectLst/>
                <a:uLnTx/>
                <a:uFillTx/>
                <a:latin typeface="Arial MT"/>
                <a:ea typeface="+mn-ea"/>
                <a:cs typeface="Arial MT"/>
              </a:rPr>
              <a:t> </a:t>
            </a:r>
            <a:r>
              <a:rPr kumimoji="0" lang="en-US" b="0" i="0" u="none" strike="noStrike" kern="1200" cap="none" spc="-5" normalizeH="0" baseline="0" noProof="0">
                <a:ln>
                  <a:noFill/>
                </a:ln>
                <a:solidFill>
                  <a:schemeClr val="tx1"/>
                </a:solidFill>
                <a:effectLst/>
                <a:uLnTx/>
                <a:uFillTx/>
                <a:latin typeface="Arial MT"/>
                <a:ea typeface="+mn-ea"/>
                <a:cs typeface="Arial MT"/>
              </a:rPr>
              <a:t>letters</a:t>
            </a:r>
            <a:r>
              <a:rPr kumimoji="0" lang="en-US" b="0" i="0" u="none" strike="noStrike" kern="1200" cap="none" spc="-10" normalizeH="0" baseline="0" noProof="0">
                <a:ln>
                  <a:noFill/>
                </a:ln>
                <a:solidFill>
                  <a:schemeClr val="tx1"/>
                </a:solidFill>
                <a:effectLst/>
                <a:uLnTx/>
                <a:uFillTx/>
                <a:latin typeface="Arial MT"/>
                <a:ea typeface="+mn-ea"/>
                <a:cs typeface="Arial MT"/>
              </a:rPr>
              <a:t> </a:t>
            </a:r>
            <a:r>
              <a:rPr kumimoji="0" lang="en-US" b="0" i="0" u="none" strike="noStrike" kern="1200" cap="none" spc="-25" normalizeH="0" baseline="0" noProof="0">
                <a:ln>
                  <a:noFill/>
                </a:ln>
                <a:solidFill>
                  <a:schemeClr val="tx1"/>
                </a:solidFill>
                <a:effectLst/>
                <a:uLnTx/>
                <a:uFillTx/>
                <a:latin typeface="Arial MT"/>
                <a:ea typeface="+mn-ea"/>
                <a:cs typeface="Arial MT"/>
              </a:rPr>
              <a:t>only.</a:t>
            </a:r>
            <a:endParaRPr kumimoji="0" lang="en-US" b="0" i="0" u="none" strike="noStrike" kern="1200" cap="none" spc="0" normalizeH="0" baseline="0" noProof="0">
              <a:ln>
                <a:noFill/>
              </a:ln>
              <a:solidFill>
                <a:schemeClr val="tx1"/>
              </a:solidFill>
              <a:effectLst/>
              <a:uLnTx/>
              <a:uFillTx/>
              <a:latin typeface="Arial MT"/>
              <a:ea typeface="+mn-ea"/>
              <a:cs typeface="Arial MT"/>
            </a:endParaRPr>
          </a:p>
        </p:txBody>
      </p:sp>
      <p:sp>
        <p:nvSpPr>
          <p:cNvPr id="8" name="Rectangle: Rounded Corners 7">
            <a:hlinkClick r:id="rId4"/>
            <a:extLst>
              <a:ext uri="{FF2B5EF4-FFF2-40B4-BE49-F238E27FC236}">
                <a16:creationId xmlns:a16="http://schemas.microsoft.com/office/drawing/2014/main" id="{53FA4A78-A0E9-E686-BF22-AF09F8E53324}"/>
              </a:ext>
            </a:extLst>
          </p:cNvPr>
          <p:cNvSpPr/>
          <p:nvPr/>
        </p:nvSpPr>
        <p:spPr>
          <a:xfrm>
            <a:off x="7622746" y="4419608"/>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9pPr>
          </a:lstStyle>
          <a:p>
            <a:pPr algn="ctr"/>
            <a:r>
              <a:rPr lang="en-US" sz="1200">
                <a:solidFill>
                  <a:schemeClr val="bg1"/>
                </a:solidFill>
                <a:hlinkClick r:id="rId4">
                  <a:extLst>
                    <a:ext uri="{A12FA001-AC4F-418D-AE19-62706E023703}">
                      <ahyp:hlinkClr xmlns:ahyp="http://schemas.microsoft.com/office/drawing/2018/hyperlinkcolor" val="tx"/>
                    </a:ext>
                  </a:extLst>
                </a:hlinkClick>
              </a:rPr>
              <a:t>Reference link</a:t>
            </a:r>
            <a:endParaRPr lang="en-IN" sz="1200">
              <a:solidFill>
                <a:schemeClr val="bg1"/>
              </a:solidFill>
            </a:endParaRPr>
          </a:p>
        </p:txBody>
      </p:sp>
      <p:sp>
        <p:nvSpPr>
          <p:cNvPr id="9" name="TextBox 8">
            <a:extLst>
              <a:ext uri="{FF2B5EF4-FFF2-40B4-BE49-F238E27FC236}">
                <a16:creationId xmlns:a16="http://schemas.microsoft.com/office/drawing/2014/main" id="{0BEBD8E5-D173-6B4E-7E96-93C3B3CF5EF8}"/>
              </a:ext>
            </a:extLst>
          </p:cNvPr>
          <p:cNvSpPr txBox="1"/>
          <p:nvPr/>
        </p:nvSpPr>
        <p:spPr>
          <a:xfrm>
            <a:off x="7849100" y="4178450"/>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IN" sz="900" b="1">
                <a:solidFill>
                  <a:srgbClr val="002060"/>
                </a:solidFill>
              </a:rPr>
              <a:t>Click here</a:t>
            </a:r>
          </a:p>
        </p:txBody>
      </p:sp>
    </p:spTree>
    <p:extLst>
      <p:ext uri="{BB962C8B-B14F-4D97-AF65-F5344CB8AC3E}">
        <p14:creationId xmlns:p14="http://schemas.microsoft.com/office/powerpoint/2010/main" val="2077780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A730B66D-612E-A6C4-D3AF-3B61A8A4CFC6}"/>
              </a:ext>
            </a:extLst>
          </p:cNvPr>
          <p:cNvSpPr txBox="1"/>
          <p:nvPr/>
        </p:nvSpPr>
        <p:spPr>
          <a:xfrm>
            <a:off x="823218" y="2169458"/>
            <a:ext cx="7490235" cy="584775"/>
          </a:xfrm>
          <a:prstGeom prst="rect">
            <a:avLst/>
          </a:prstGeom>
          <a:noFill/>
        </p:spPr>
        <p:txBody>
          <a:bodyPr wrap="square" lIns="91440" tIns="45720" rIns="91440" bIns="45720" rtlCol="0" anchor="t">
            <a:spAutoFit/>
          </a:bodyPr>
          <a:lstStyle/>
          <a:p>
            <a:pPr algn="ctr"/>
            <a:r>
              <a:rPr lang="en-US" sz="1800" b="1">
                <a:solidFill>
                  <a:schemeClr val="tx1"/>
                </a:solidFill>
              </a:rPr>
              <a:t>Disclaimer</a:t>
            </a:r>
          </a:p>
          <a:p>
            <a:pPr algn="ctr"/>
            <a:r>
              <a:rPr lang="en-US">
                <a:solidFill>
                  <a:schemeClr val="tx1"/>
                </a:solidFill>
              </a:rPr>
              <a:t>The content is curated from online/offline resources and is used for educational purpose only</a:t>
            </a:r>
          </a:p>
        </p:txBody>
      </p:sp>
    </p:spTree>
    <p:extLst>
      <p:ext uri="{BB962C8B-B14F-4D97-AF65-F5344CB8AC3E}">
        <p14:creationId xmlns:p14="http://schemas.microsoft.com/office/powerpoint/2010/main" val="8471059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9938" y="774199"/>
            <a:ext cx="2960370" cy="259045"/>
          </a:xfrm>
          <a:prstGeom prst="rect">
            <a:avLst/>
          </a:prstGeom>
        </p:spPr>
        <p:txBody>
          <a:bodyPr vert="horz" wrap="square" lIns="0" tIns="12700" rIns="0" bIns="0" rtlCol="0">
            <a:spAutoFit/>
          </a:bodyPr>
          <a:lstStyle/>
          <a:p>
            <a:pPr marL="12700">
              <a:lnSpc>
                <a:spcPct val="100000"/>
              </a:lnSpc>
              <a:spcBef>
                <a:spcPts val="100"/>
              </a:spcBef>
            </a:pPr>
            <a:r>
              <a:rPr sz="1600" b="1" spc="-5">
                <a:solidFill>
                  <a:srgbClr val="223366"/>
                </a:solidFill>
                <a:latin typeface="+mj-lt"/>
              </a:rPr>
              <a:t>Basic</a:t>
            </a:r>
            <a:r>
              <a:rPr sz="1600" b="1" spc="-40">
                <a:solidFill>
                  <a:srgbClr val="223366"/>
                </a:solidFill>
                <a:latin typeface="+mj-lt"/>
              </a:rPr>
              <a:t> </a:t>
            </a:r>
            <a:r>
              <a:rPr sz="1600" b="1" spc="-5">
                <a:solidFill>
                  <a:srgbClr val="223366"/>
                </a:solidFill>
                <a:latin typeface="+mj-lt"/>
              </a:rPr>
              <a:t>Syntax</a:t>
            </a:r>
            <a:r>
              <a:rPr sz="1600" b="1" spc="-40">
                <a:solidFill>
                  <a:srgbClr val="223366"/>
                </a:solidFill>
                <a:latin typeface="+mj-lt"/>
              </a:rPr>
              <a:t> </a:t>
            </a:r>
            <a:r>
              <a:rPr sz="1600" b="1" spc="-30">
                <a:solidFill>
                  <a:srgbClr val="223366"/>
                </a:solidFill>
                <a:latin typeface="+mj-lt"/>
              </a:rPr>
              <a:t>Variable</a:t>
            </a:r>
          </a:p>
        </p:txBody>
      </p:sp>
      <p:sp>
        <p:nvSpPr>
          <p:cNvPr id="3" name="object 3"/>
          <p:cNvSpPr txBox="1"/>
          <p:nvPr/>
        </p:nvSpPr>
        <p:spPr>
          <a:xfrm>
            <a:off x="246023" y="986589"/>
            <a:ext cx="3530600" cy="2558073"/>
          </a:xfrm>
          <a:prstGeom prst="rect">
            <a:avLst/>
          </a:prstGeom>
        </p:spPr>
        <p:txBody>
          <a:bodyPr vert="horz" wrap="square" lIns="0" tIns="88265" rIns="0" bIns="0" rtlCol="0">
            <a:spAutoFit/>
          </a:bodyPr>
          <a:lstStyle/>
          <a:p>
            <a:pPr marR="0" lvl="0" indent="0" defTabSz="914400" rtl="0" eaLnBrk="1" fontAlgn="auto" latinLnBrk="0" hangingPunct="1">
              <a:lnSpc>
                <a:spcPct val="100000"/>
              </a:lnSpc>
              <a:spcBef>
                <a:spcPts val="600"/>
              </a:spcBef>
              <a:spcAft>
                <a:spcPts val="0"/>
              </a:spcAft>
              <a:buClrTx/>
              <a:buSzTx/>
              <a:buFontTx/>
              <a:buNone/>
              <a:tabLst/>
              <a:defRPr/>
            </a:pPr>
            <a:r>
              <a:rPr kumimoji="0" b="0" i="0" u="none" strike="noStrike" kern="1200" cap="none" spc="-5" normalizeH="0" baseline="0" noProof="0">
                <a:ln>
                  <a:noFill/>
                </a:ln>
                <a:solidFill>
                  <a:schemeClr val="tx1"/>
                </a:solidFill>
                <a:effectLst/>
                <a:uLnTx/>
                <a:uFillTx/>
                <a:latin typeface="Arial MT"/>
                <a:ea typeface="+mn-ea"/>
                <a:cs typeface="Arial MT"/>
              </a:rPr>
              <a:t>Lines</a:t>
            </a:r>
            <a:r>
              <a:rPr kumimoji="0" b="0" i="0" u="none" strike="noStrike" kern="1200" cap="none" spc="-35"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and</a:t>
            </a:r>
            <a:r>
              <a:rPr kumimoji="0" b="0" i="0" u="none" strike="noStrike" kern="1200" cap="none" spc="-35"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Indentation</a:t>
            </a:r>
            <a:endParaRPr kumimoji="0" b="0" i="0" u="none" strike="noStrike" kern="1200" cap="none" spc="0" normalizeH="0" baseline="0" noProof="0">
              <a:ln>
                <a:noFill/>
              </a:ln>
              <a:solidFill>
                <a:schemeClr val="tx1"/>
              </a:solidFill>
              <a:effectLst/>
              <a:uLnTx/>
              <a:uFillTx/>
              <a:latin typeface="Arial MT"/>
              <a:ea typeface="+mn-ea"/>
              <a:cs typeface="Arial MT"/>
            </a:endParaRPr>
          </a:p>
          <a:p>
            <a:pPr marL="173736" marR="21336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347980" algn="l"/>
                <a:tab pos="349250" algn="l"/>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Python provides no braces to indicate </a:t>
            </a:r>
            <a:r>
              <a:rPr kumimoji="0" lang="en-US" sz="1400" b="0" i="0" u="none" strike="noStrike" kern="1200" cap="none" spc="-375" normalizeH="0" baseline="0" noProof="0">
                <a:ln>
                  <a:noFill/>
                </a:ln>
                <a:solidFill>
                  <a:schemeClr val="tx1"/>
                </a:solidFill>
                <a:effectLst/>
                <a:uLnTx/>
                <a:uFillTx/>
                <a:latin typeface="Arial MT"/>
                <a:ea typeface="+mn-ea"/>
                <a:cs typeface="Arial MT"/>
              </a:rPr>
              <a:t> </a:t>
            </a:r>
            <a:r>
              <a:rPr kumimoji="0" lang="en-US" sz="1400" b="0" i="0" u="none" strike="noStrike" kern="1200" cap="none" spc="-5" normalizeH="0" baseline="0" noProof="0">
                <a:ln>
                  <a:noFill/>
                </a:ln>
                <a:solidFill>
                  <a:schemeClr val="tx1"/>
                </a:solidFill>
                <a:effectLst/>
                <a:uLnTx/>
                <a:uFillTx/>
                <a:latin typeface="Arial MT"/>
                <a:ea typeface="+mn-ea"/>
                <a:cs typeface="Arial MT"/>
              </a:rPr>
              <a:t>blocks or </a:t>
            </a:r>
            <a:r>
              <a:rPr kumimoji="0" lang="en-US" sz="1400" b="0" i="0" u="none" strike="noStrike" kern="1200" cap="none" spc="0" normalizeH="0" baseline="0" noProof="0">
                <a:ln>
                  <a:noFill/>
                </a:ln>
                <a:solidFill>
                  <a:schemeClr val="tx1"/>
                </a:solidFill>
                <a:effectLst/>
                <a:uLnTx/>
                <a:uFillTx/>
                <a:latin typeface="Arial MT"/>
                <a:ea typeface="+mn-ea"/>
                <a:cs typeface="Arial MT"/>
              </a:rPr>
              <a:t>code </a:t>
            </a:r>
            <a:r>
              <a:rPr kumimoji="0" lang="en-US" sz="1400" b="0" i="0" u="none" strike="noStrike" kern="1200" cap="none" spc="-5" normalizeH="0" baseline="0" noProof="0">
                <a:ln>
                  <a:noFill/>
                </a:ln>
                <a:solidFill>
                  <a:schemeClr val="tx1"/>
                </a:solidFill>
                <a:effectLst/>
                <a:uLnTx/>
                <a:uFillTx/>
                <a:latin typeface="Arial MT"/>
                <a:ea typeface="+mn-ea"/>
                <a:cs typeface="Arial MT"/>
              </a:rPr>
              <a:t>for </a:t>
            </a:r>
            <a:r>
              <a:rPr kumimoji="0" lang="en-US" sz="1400" b="0" i="0" u="none" strike="noStrike" kern="1200" cap="none" spc="0" normalizeH="0" baseline="0" noProof="0">
                <a:ln>
                  <a:noFill/>
                </a:ln>
                <a:solidFill>
                  <a:schemeClr val="tx1"/>
                </a:solidFill>
                <a:effectLst/>
                <a:uLnTx/>
                <a:uFillTx/>
                <a:latin typeface="Arial MT"/>
                <a:ea typeface="+mn-ea"/>
                <a:cs typeface="Arial MT"/>
              </a:rPr>
              <a:t>class </a:t>
            </a:r>
            <a:r>
              <a:rPr kumimoji="0" lang="en-US" sz="1400" b="0" i="0" u="none" strike="noStrike" kern="1200" cap="none" spc="-5" normalizeH="0" baseline="0" noProof="0">
                <a:ln>
                  <a:noFill/>
                </a:ln>
                <a:solidFill>
                  <a:schemeClr val="tx1"/>
                </a:solidFill>
                <a:effectLst/>
                <a:uLnTx/>
                <a:uFillTx/>
                <a:latin typeface="Arial MT"/>
                <a:ea typeface="+mn-ea"/>
                <a:cs typeface="Arial MT"/>
              </a:rPr>
              <a:t>and function </a:t>
            </a:r>
            <a:r>
              <a:rPr kumimoji="0" lang="en-US" sz="1400" b="0" i="0" u="none" strike="noStrike" kern="1200" cap="none" spc="0" normalizeH="0" baseline="0" noProof="0">
                <a:ln>
                  <a:noFill/>
                </a:ln>
                <a:solidFill>
                  <a:schemeClr val="tx1"/>
                </a:solidFill>
                <a:effectLst/>
                <a:uLnTx/>
                <a:uFillTx/>
                <a:latin typeface="Arial MT"/>
                <a:ea typeface="+mn-ea"/>
                <a:cs typeface="Arial MT"/>
              </a:rPr>
              <a:t> </a:t>
            </a:r>
            <a:r>
              <a:rPr kumimoji="0" lang="en-US" sz="1400" b="0" i="0" u="none" strike="noStrike" kern="1200" cap="none" spc="-5" normalizeH="0" baseline="0" noProof="0">
                <a:ln>
                  <a:noFill/>
                </a:ln>
                <a:solidFill>
                  <a:schemeClr val="tx1"/>
                </a:solidFill>
                <a:effectLst/>
                <a:uLnTx/>
                <a:uFillTx/>
                <a:latin typeface="Arial MT"/>
                <a:ea typeface="+mn-ea"/>
                <a:cs typeface="Arial MT"/>
              </a:rPr>
              <a:t>definitions</a:t>
            </a:r>
            <a:r>
              <a:rPr kumimoji="0" lang="en-US" sz="1400" b="0" i="0" u="none" strike="noStrike" kern="1200" cap="none" spc="-10" normalizeH="0" baseline="0" noProof="0">
                <a:ln>
                  <a:noFill/>
                </a:ln>
                <a:solidFill>
                  <a:schemeClr val="tx1"/>
                </a:solidFill>
                <a:effectLst/>
                <a:uLnTx/>
                <a:uFillTx/>
                <a:latin typeface="Arial MT"/>
                <a:ea typeface="+mn-ea"/>
                <a:cs typeface="Arial MT"/>
              </a:rPr>
              <a:t> </a:t>
            </a:r>
            <a:r>
              <a:rPr kumimoji="0" lang="en-US" sz="1400" b="0" i="0" u="none" strike="noStrike" kern="1200" cap="none" spc="-5" normalizeH="0" baseline="0" noProof="0">
                <a:ln>
                  <a:noFill/>
                </a:ln>
                <a:solidFill>
                  <a:schemeClr val="tx1"/>
                </a:solidFill>
                <a:effectLst/>
                <a:uLnTx/>
                <a:uFillTx/>
                <a:latin typeface="Arial MT"/>
                <a:ea typeface="+mn-ea"/>
                <a:cs typeface="Arial MT"/>
              </a:rPr>
              <a:t>or</a:t>
            </a:r>
            <a:r>
              <a:rPr kumimoji="0" lang="en-US" sz="1400" b="0" i="0" u="none" strike="noStrike" kern="1200" cap="none" spc="-10" normalizeH="0" baseline="0" noProof="0">
                <a:ln>
                  <a:noFill/>
                </a:ln>
                <a:solidFill>
                  <a:schemeClr val="tx1"/>
                </a:solidFill>
                <a:effectLst/>
                <a:uLnTx/>
                <a:uFillTx/>
                <a:latin typeface="Arial MT"/>
                <a:ea typeface="+mn-ea"/>
                <a:cs typeface="Arial MT"/>
              </a:rPr>
              <a:t> </a:t>
            </a:r>
            <a:r>
              <a:rPr kumimoji="0" lang="en-US" sz="1400" b="0" i="0" u="none" strike="noStrike" kern="1200" cap="none" spc="-5" normalizeH="0" baseline="0" noProof="0">
                <a:ln>
                  <a:noFill/>
                </a:ln>
                <a:solidFill>
                  <a:schemeClr val="tx1"/>
                </a:solidFill>
                <a:effectLst/>
                <a:uLnTx/>
                <a:uFillTx/>
                <a:latin typeface="Arial MT"/>
                <a:ea typeface="+mn-ea"/>
                <a:cs typeface="Arial MT"/>
              </a:rPr>
              <a:t>flow</a:t>
            </a:r>
            <a:r>
              <a:rPr kumimoji="0" lang="en-US" sz="1400" b="0" i="0" u="none" strike="noStrike" kern="1200" cap="none" spc="-10" normalizeH="0" baseline="0" noProof="0">
                <a:ln>
                  <a:noFill/>
                </a:ln>
                <a:solidFill>
                  <a:schemeClr val="tx1"/>
                </a:solidFill>
                <a:effectLst/>
                <a:uLnTx/>
                <a:uFillTx/>
                <a:latin typeface="Arial MT"/>
                <a:ea typeface="+mn-ea"/>
                <a:cs typeface="Arial MT"/>
              </a:rPr>
              <a:t> </a:t>
            </a:r>
            <a:r>
              <a:rPr kumimoji="0" lang="en-US" sz="1400" b="0" i="0" u="none" strike="noStrike" kern="1200" cap="none" spc="0" normalizeH="0" baseline="0" noProof="0">
                <a:ln>
                  <a:noFill/>
                </a:ln>
                <a:solidFill>
                  <a:schemeClr val="tx1"/>
                </a:solidFill>
                <a:effectLst/>
                <a:uLnTx/>
                <a:uFillTx/>
                <a:latin typeface="Arial MT"/>
                <a:ea typeface="+mn-ea"/>
                <a:cs typeface="Arial MT"/>
              </a:rPr>
              <a:t>control.</a:t>
            </a:r>
          </a:p>
          <a:p>
            <a:pPr marL="173736" marR="27051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347980" algn="l"/>
                <a:tab pos="349250" algn="l"/>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Blocks of </a:t>
            </a:r>
            <a:r>
              <a:rPr kumimoji="0" lang="en-US" sz="1400" b="0" i="0" u="none" strike="noStrike" kern="1200" cap="none" spc="0" normalizeH="0" baseline="0" noProof="0">
                <a:ln>
                  <a:noFill/>
                </a:ln>
                <a:solidFill>
                  <a:schemeClr val="tx1"/>
                </a:solidFill>
                <a:effectLst/>
                <a:uLnTx/>
                <a:uFillTx/>
                <a:latin typeface="Arial MT"/>
                <a:ea typeface="+mn-ea"/>
                <a:cs typeface="Arial MT"/>
              </a:rPr>
              <a:t>code </a:t>
            </a:r>
            <a:r>
              <a:rPr kumimoji="0" lang="en-US" sz="1400" b="0" i="0" u="none" strike="noStrike" kern="1200" cap="none" spc="-5" normalizeH="0" baseline="0" noProof="0">
                <a:ln>
                  <a:noFill/>
                </a:ln>
                <a:solidFill>
                  <a:schemeClr val="tx1"/>
                </a:solidFill>
                <a:effectLst/>
                <a:uLnTx/>
                <a:uFillTx/>
                <a:latin typeface="Arial MT"/>
                <a:ea typeface="+mn-ea"/>
                <a:cs typeface="Arial MT"/>
              </a:rPr>
              <a:t>are denoted by line </a:t>
            </a:r>
            <a:r>
              <a:rPr kumimoji="0" lang="en-US" sz="1400" b="0" i="0" u="none" strike="noStrike" kern="1200" cap="none" spc="0" normalizeH="0" baseline="0" noProof="0">
                <a:ln>
                  <a:noFill/>
                </a:ln>
                <a:solidFill>
                  <a:schemeClr val="tx1"/>
                </a:solidFill>
                <a:effectLst/>
                <a:uLnTx/>
                <a:uFillTx/>
                <a:latin typeface="Arial MT"/>
                <a:ea typeface="+mn-ea"/>
                <a:cs typeface="Arial MT"/>
              </a:rPr>
              <a:t> </a:t>
            </a:r>
            <a:r>
              <a:rPr kumimoji="0" lang="en-US" sz="1400" b="0" i="0" u="none" strike="noStrike" kern="1200" cap="none" spc="-5" normalizeH="0" baseline="0" noProof="0">
                <a:ln>
                  <a:noFill/>
                </a:ln>
                <a:solidFill>
                  <a:schemeClr val="tx1"/>
                </a:solidFill>
                <a:effectLst/>
                <a:uLnTx/>
                <a:uFillTx/>
                <a:latin typeface="Arial MT"/>
                <a:ea typeface="+mn-ea"/>
                <a:cs typeface="Arial MT"/>
              </a:rPr>
              <a:t>indentation,</a:t>
            </a:r>
            <a:r>
              <a:rPr kumimoji="0" lang="en-US" sz="1400" b="0" i="0" u="none" strike="noStrike" kern="1200" cap="none" spc="-25" normalizeH="0" baseline="0" noProof="0">
                <a:ln>
                  <a:noFill/>
                </a:ln>
                <a:solidFill>
                  <a:schemeClr val="tx1"/>
                </a:solidFill>
                <a:effectLst/>
                <a:uLnTx/>
                <a:uFillTx/>
                <a:latin typeface="Arial MT"/>
                <a:ea typeface="+mn-ea"/>
                <a:cs typeface="Arial MT"/>
              </a:rPr>
              <a:t> </a:t>
            </a:r>
            <a:r>
              <a:rPr kumimoji="0" lang="en-US" sz="1400" b="0" i="0" u="none" strike="noStrike" kern="1200" cap="none" spc="-5" normalizeH="0" baseline="0" noProof="0">
                <a:ln>
                  <a:noFill/>
                </a:ln>
                <a:solidFill>
                  <a:schemeClr val="tx1"/>
                </a:solidFill>
                <a:effectLst/>
                <a:uLnTx/>
                <a:uFillTx/>
                <a:latin typeface="Arial MT"/>
                <a:ea typeface="+mn-ea"/>
                <a:cs typeface="Arial MT"/>
              </a:rPr>
              <a:t>which</a:t>
            </a:r>
            <a:r>
              <a:rPr kumimoji="0" lang="en-US" sz="1400" b="0" i="0" u="none" strike="noStrike" kern="1200" cap="none" spc="-25" normalizeH="0" baseline="0" noProof="0">
                <a:ln>
                  <a:noFill/>
                </a:ln>
                <a:solidFill>
                  <a:schemeClr val="tx1"/>
                </a:solidFill>
                <a:effectLst/>
                <a:uLnTx/>
                <a:uFillTx/>
                <a:latin typeface="Arial MT"/>
                <a:ea typeface="+mn-ea"/>
                <a:cs typeface="Arial MT"/>
              </a:rPr>
              <a:t> </a:t>
            </a:r>
            <a:r>
              <a:rPr kumimoji="0" lang="en-US" sz="1400" b="0" i="0" u="none" strike="noStrike" kern="1200" cap="none" spc="-5" normalizeH="0" baseline="0" noProof="0">
                <a:ln>
                  <a:noFill/>
                </a:ln>
                <a:solidFill>
                  <a:schemeClr val="tx1"/>
                </a:solidFill>
                <a:effectLst/>
                <a:uLnTx/>
                <a:uFillTx/>
                <a:latin typeface="Arial MT"/>
                <a:ea typeface="+mn-ea"/>
                <a:cs typeface="Arial MT"/>
              </a:rPr>
              <a:t>is</a:t>
            </a:r>
            <a:r>
              <a:rPr kumimoji="0" lang="en-US" sz="1400" b="0" i="0" u="none" strike="noStrike" kern="1200" cap="none" spc="-25" normalizeH="0" baseline="0" noProof="0">
                <a:ln>
                  <a:noFill/>
                </a:ln>
                <a:solidFill>
                  <a:schemeClr val="tx1"/>
                </a:solidFill>
                <a:effectLst/>
                <a:uLnTx/>
                <a:uFillTx/>
                <a:latin typeface="Arial MT"/>
                <a:ea typeface="+mn-ea"/>
                <a:cs typeface="Arial MT"/>
              </a:rPr>
              <a:t> </a:t>
            </a:r>
            <a:r>
              <a:rPr kumimoji="0" lang="en-US" sz="1400" b="0" i="0" u="none" strike="noStrike" kern="1200" cap="none" spc="0" normalizeH="0" baseline="0" noProof="0">
                <a:ln>
                  <a:noFill/>
                </a:ln>
                <a:solidFill>
                  <a:schemeClr val="tx1"/>
                </a:solidFill>
                <a:effectLst/>
                <a:uLnTx/>
                <a:uFillTx/>
                <a:latin typeface="Arial MT"/>
                <a:ea typeface="+mn-ea"/>
                <a:cs typeface="Arial MT"/>
              </a:rPr>
              <a:t>rigidly</a:t>
            </a:r>
            <a:r>
              <a:rPr kumimoji="0" lang="en-US" sz="1400" b="0" i="0" u="none" strike="noStrike" kern="1200" cap="none" spc="-25" normalizeH="0" baseline="0" noProof="0">
                <a:ln>
                  <a:noFill/>
                </a:ln>
                <a:solidFill>
                  <a:schemeClr val="tx1"/>
                </a:solidFill>
                <a:effectLst/>
                <a:uLnTx/>
                <a:uFillTx/>
                <a:latin typeface="Arial MT"/>
                <a:ea typeface="+mn-ea"/>
                <a:cs typeface="Arial MT"/>
              </a:rPr>
              <a:t> </a:t>
            </a:r>
            <a:r>
              <a:rPr kumimoji="0" lang="en-US" sz="1400" b="0" i="0" u="none" strike="noStrike" kern="1200" cap="none" spc="-5" normalizeH="0" baseline="0" noProof="0">
                <a:ln>
                  <a:noFill/>
                </a:ln>
                <a:solidFill>
                  <a:schemeClr val="tx1"/>
                </a:solidFill>
                <a:effectLst/>
                <a:uLnTx/>
                <a:uFillTx/>
                <a:latin typeface="Arial MT"/>
                <a:ea typeface="+mn-ea"/>
                <a:cs typeface="Arial MT"/>
              </a:rPr>
              <a:t>enforced.</a:t>
            </a:r>
            <a:endParaRPr kumimoji="0" lang="en-US" sz="1400" b="0" i="0" u="none" strike="noStrike" kern="1200" cap="none" spc="0" normalizeH="0" baseline="0" noProof="0">
              <a:ln>
                <a:noFill/>
              </a:ln>
              <a:solidFill>
                <a:schemeClr val="tx1"/>
              </a:solidFill>
              <a:effectLst/>
              <a:uLnTx/>
              <a:uFillTx/>
              <a:latin typeface="Arial MT"/>
              <a:ea typeface="+mn-ea"/>
              <a:cs typeface="Arial MT"/>
            </a:endParaRPr>
          </a:p>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347980" algn="l"/>
                <a:tab pos="349250" algn="l"/>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The number of </a:t>
            </a:r>
            <a:r>
              <a:rPr kumimoji="0" lang="en-US" sz="1400" b="0" i="0" u="none" strike="noStrike" kern="1200" cap="none" spc="0" normalizeH="0" baseline="0" noProof="0">
                <a:ln>
                  <a:noFill/>
                </a:ln>
                <a:solidFill>
                  <a:schemeClr val="tx1"/>
                </a:solidFill>
                <a:effectLst/>
                <a:uLnTx/>
                <a:uFillTx/>
                <a:latin typeface="Arial MT"/>
                <a:ea typeface="+mn-ea"/>
                <a:cs typeface="Arial MT"/>
              </a:rPr>
              <a:t>spaces </a:t>
            </a:r>
            <a:r>
              <a:rPr kumimoji="0" lang="en-US" sz="1400" b="0" i="0" u="none" strike="noStrike" kern="1200" cap="none" spc="-5" normalizeH="0" baseline="0" noProof="0">
                <a:ln>
                  <a:noFill/>
                </a:ln>
                <a:solidFill>
                  <a:schemeClr val="tx1"/>
                </a:solidFill>
                <a:effectLst/>
                <a:uLnTx/>
                <a:uFillTx/>
                <a:latin typeface="Arial MT"/>
                <a:ea typeface="+mn-ea"/>
                <a:cs typeface="Arial MT"/>
              </a:rPr>
              <a:t>in the indentation </a:t>
            </a:r>
            <a:r>
              <a:rPr kumimoji="0" lang="en-US" sz="1400" b="0" i="0" u="none" strike="noStrike" kern="1200" cap="none" spc="-375" normalizeH="0" baseline="0" noProof="0">
                <a:ln>
                  <a:noFill/>
                </a:ln>
                <a:solidFill>
                  <a:schemeClr val="tx1"/>
                </a:solidFill>
                <a:effectLst/>
                <a:uLnTx/>
                <a:uFillTx/>
                <a:latin typeface="Arial MT"/>
                <a:ea typeface="+mn-ea"/>
                <a:cs typeface="Arial MT"/>
              </a:rPr>
              <a:t> </a:t>
            </a:r>
            <a:r>
              <a:rPr kumimoji="0" lang="en-US" sz="1400" b="0" i="0" u="none" strike="noStrike" kern="1200" cap="none" spc="-5" normalizeH="0" baseline="0" noProof="0">
                <a:ln>
                  <a:noFill/>
                </a:ln>
                <a:solidFill>
                  <a:schemeClr val="tx1"/>
                </a:solidFill>
                <a:effectLst/>
                <a:uLnTx/>
                <a:uFillTx/>
                <a:latin typeface="Arial MT"/>
                <a:ea typeface="+mn-ea"/>
                <a:cs typeface="Arial MT"/>
              </a:rPr>
              <a:t>is </a:t>
            </a:r>
            <a:r>
              <a:rPr kumimoji="0" lang="en-US" sz="1400" b="0" i="0" u="none" strike="noStrike" kern="1200" cap="none" spc="0" normalizeH="0" baseline="0" noProof="0">
                <a:ln>
                  <a:noFill/>
                </a:ln>
                <a:solidFill>
                  <a:schemeClr val="tx1"/>
                </a:solidFill>
                <a:effectLst/>
                <a:uLnTx/>
                <a:uFillTx/>
                <a:latin typeface="Arial MT"/>
                <a:ea typeface="+mn-ea"/>
                <a:cs typeface="Arial MT"/>
              </a:rPr>
              <a:t>variable, </a:t>
            </a:r>
            <a:r>
              <a:rPr kumimoji="0" lang="en-US" sz="1400" b="0" i="0" u="none" strike="noStrike" kern="1200" cap="none" spc="-5" normalizeH="0" baseline="0" noProof="0">
                <a:ln>
                  <a:noFill/>
                </a:ln>
                <a:solidFill>
                  <a:schemeClr val="tx1"/>
                </a:solidFill>
                <a:effectLst/>
                <a:uLnTx/>
                <a:uFillTx/>
                <a:latin typeface="Arial MT"/>
                <a:ea typeface="+mn-ea"/>
                <a:cs typeface="Arial MT"/>
              </a:rPr>
              <a:t>but all </a:t>
            </a:r>
            <a:r>
              <a:rPr kumimoji="0" lang="en-US" sz="1400" b="0" i="0" u="none" strike="noStrike" kern="1200" cap="none" spc="0" normalizeH="0" baseline="0" noProof="0">
                <a:ln>
                  <a:noFill/>
                </a:ln>
                <a:solidFill>
                  <a:schemeClr val="tx1"/>
                </a:solidFill>
                <a:effectLst/>
                <a:uLnTx/>
                <a:uFillTx/>
                <a:latin typeface="Arial MT"/>
                <a:ea typeface="+mn-ea"/>
                <a:cs typeface="Arial MT"/>
              </a:rPr>
              <a:t>statement </a:t>
            </a:r>
            <a:r>
              <a:rPr kumimoji="0" lang="en-US" sz="1400" b="0" i="0" u="none" strike="noStrike" kern="1200" cap="none" spc="-5" normalizeH="0" baseline="0" noProof="0">
                <a:ln>
                  <a:noFill/>
                </a:ln>
                <a:solidFill>
                  <a:schemeClr val="tx1"/>
                </a:solidFill>
                <a:effectLst/>
                <a:uLnTx/>
                <a:uFillTx/>
                <a:latin typeface="Arial MT"/>
                <a:ea typeface="+mn-ea"/>
                <a:cs typeface="Arial MT"/>
              </a:rPr>
              <a:t>within the </a:t>
            </a:r>
            <a:r>
              <a:rPr kumimoji="0" lang="en-US" sz="1400" b="0" i="0" u="none" strike="noStrike" kern="1200" cap="none" spc="0" normalizeH="0" baseline="0" noProof="0">
                <a:ln>
                  <a:noFill/>
                </a:ln>
                <a:solidFill>
                  <a:schemeClr val="tx1"/>
                </a:solidFill>
                <a:effectLst/>
                <a:uLnTx/>
                <a:uFillTx/>
                <a:latin typeface="Arial MT"/>
                <a:ea typeface="+mn-ea"/>
                <a:cs typeface="Arial MT"/>
              </a:rPr>
              <a:t> </a:t>
            </a:r>
            <a:r>
              <a:rPr kumimoji="0" lang="en-US" sz="1400" b="0" i="0" u="none" strike="noStrike" kern="1200" cap="none" spc="-5" normalizeH="0" baseline="0" noProof="0">
                <a:ln>
                  <a:noFill/>
                </a:ln>
                <a:solidFill>
                  <a:schemeClr val="tx1"/>
                </a:solidFill>
                <a:effectLst/>
                <a:uLnTx/>
                <a:uFillTx/>
                <a:latin typeface="Arial MT"/>
                <a:ea typeface="+mn-ea"/>
                <a:cs typeface="Arial MT"/>
              </a:rPr>
              <a:t>block </a:t>
            </a:r>
            <a:r>
              <a:rPr kumimoji="0" lang="en-US" sz="1400" b="0" i="0" u="none" strike="noStrike" kern="1200" cap="none" spc="0" normalizeH="0" baseline="0" noProof="0">
                <a:ln>
                  <a:noFill/>
                </a:ln>
                <a:solidFill>
                  <a:schemeClr val="tx1"/>
                </a:solidFill>
                <a:effectLst/>
                <a:uLnTx/>
                <a:uFillTx/>
                <a:latin typeface="Arial MT"/>
                <a:ea typeface="+mn-ea"/>
                <a:cs typeface="Arial MT"/>
              </a:rPr>
              <a:t>must </a:t>
            </a:r>
            <a:r>
              <a:rPr kumimoji="0" lang="en-US" sz="1400" b="0" i="0" u="none" strike="noStrike" kern="1200" cap="none" spc="-5" normalizeH="0" baseline="0" noProof="0">
                <a:ln>
                  <a:noFill/>
                </a:ln>
                <a:solidFill>
                  <a:schemeClr val="tx1"/>
                </a:solidFill>
                <a:effectLst/>
                <a:uLnTx/>
                <a:uFillTx/>
                <a:latin typeface="Arial MT"/>
                <a:ea typeface="+mn-ea"/>
                <a:cs typeface="Arial MT"/>
              </a:rPr>
              <a:t>be indented the </a:t>
            </a:r>
            <a:r>
              <a:rPr kumimoji="0" lang="en-US" sz="1400" b="0" i="0" u="none" strike="noStrike" kern="1200" cap="none" spc="0" normalizeH="0" baseline="0" noProof="0">
                <a:ln>
                  <a:noFill/>
                </a:ln>
                <a:solidFill>
                  <a:schemeClr val="tx1"/>
                </a:solidFill>
                <a:effectLst/>
                <a:uLnTx/>
                <a:uFillTx/>
                <a:latin typeface="Arial MT"/>
                <a:ea typeface="+mn-ea"/>
                <a:cs typeface="Arial MT"/>
              </a:rPr>
              <a:t>same </a:t>
            </a:r>
            <a:r>
              <a:rPr kumimoji="0" lang="en-US" sz="1400" b="0" i="0" u="none" strike="noStrike" kern="1200" cap="none" spc="5" normalizeH="0" baseline="0" noProof="0">
                <a:ln>
                  <a:noFill/>
                </a:ln>
                <a:solidFill>
                  <a:schemeClr val="tx1"/>
                </a:solidFill>
                <a:effectLst/>
                <a:uLnTx/>
                <a:uFillTx/>
                <a:latin typeface="Arial MT"/>
                <a:ea typeface="+mn-ea"/>
                <a:cs typeface="Arial MT"/>
              </a:rPr>
              <a:t> </a:t>
            </a:r>
            <a:r>
              <a:rPr kumimoji="0" lang="en-US" sz="1400" b="0" i="0" u="none" strike="noStrike" kern="1200" cap="none" spc="-5" normalizeH="0" baseline="0" noProof="0">
                <a:ln>
                  <a:noFill/>
                </a:ln>
                <a:solidFill>
                  <a:schemeClr val="tx1"/>
                </a:solidFill>
                <a:effectLst/>
                <a:uLnTx/>
                <a:uFillTx/>
                <a:latin typeface="Arial MT"/>
                <a:ea typeface="+mn-ea"/>
                <a:cs typeface="Arial MT"/>
              </a:rPr>
              <a:t>amount.</a:t>
            </a:r>
            <a:endParaRPr kumimoji="0" lang="en-US" sz="1400" b="0" i="0" u="none" strike="noStrike" kern="1200" cap="none" spc="0" normalizeH="0" baseline="0" noProof="0">
              <a:ln>
                <a:noFill/>
              </a:ln>
              <a:solidFill>
                <a:schemeClr val="tx1"/>
              </a:solidFill>
              <a:effectLst/>
              <a:uLnTx/>
              <a:uFillTx/>
              <a:latin typeface="Arial MT"/>
              <a:ea typeface="+mn-ea"/>
              <a:cs typeface="Arial MT"/>
            </a:endParaRPr>
          </a:p>
        </p:txBody>
      </p:sp>
      <p:pic>
        <p:nvPicPr>
          <p:cNvPr id="4" name="object 4"/>
          <p:cNvPicPr/>
          <p:nvPr/>
        </p:nvPicPr>
        <p:blipFill>
          <a:blip r:embed="rId3" cstate="print"/>
          <a:stretch>
            <a:fillRect/>
          </a:stretch>
        </p:blipFill>
        <p:spPr>
          <a:xfrm>
            <a:off x="4653775" y="1267660"/>
            <a:ext cx="4384167" cy="1827643"/>
          </a:xfrm>
          <a:prstGeom prst="rect">
            <a:avLst/>
          </a:prstGeom>
        </p:spPr>
      </p:pic>
      <p:sp>
        <p:nvSpPr>
          <p:cNvPr id="5" name="Rectangle: Rounded Corners 4">
            <a:hlinkClick r:id="rId4"/>
            <a:extLst>
              <a:ext uri="{FF2B5EF4-FFF2-40B4-BE49-F238E27FC236}">
                <a16:creationId xmlns:a16="http://schemas.microsoft.com/office/drawing/2014/main" id="{D3ACF625-B79A-AF23-F23B-8149C94DF6CA}"/>
              </a:ext>
            </a:extLst>
          </p:cNvPr>
          <p:cNvSpPr/>
          <p:nvPr/>
        </p:nvSpPr>
        <p:spPr>
          <a:xfrm>
            <a:off x="7622746" y="4419608"/>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9pPr>
          </a:lstStyle>
          <a:p>
            <a:pPr algn="ctr"/>
            <a:r>
              <a:rPr lang="en-US" sz="1200">
                <a:solidFill>
                  <a:schemeClr val="bg1"/>
                </a:solidFill>
                <a:hlinkClick r:id="rId4">
                  <a:extLst>
                    <a:ext uri="{A12FA001-AC4F-418D-AE19-62706E023703}">
                      <ahyp:hlinkClr xmlns:ahyp="http://schemas.microsoft.com/office/drawing/2018/hyperlinkcolor" val="tx"/>
                    </a:ext>
                  </a:extLst>
                </a:hlinkClick>
              </a:rPr>
              <a:t>Reference link</a:t>
            </a:r>
            <a:endParaRPr lang="en-IN" sz="1200">
              <a:solidFill>
                <a:schemeClr val="bg1"/>
              </a:solidFill>
            </a:endParaRPr>
          </a:p>
        </p:txBody>
      </p:sp>
      <p:sp>
        <p:nvSpPr>
          <p:cNvPr id="7" name="TextBox 6">
            <a:extLst>
              <a:ext uri="{FF2B5EF4-FFF2-40B4-BE49-F238E27FC236}">
                <a16:creationId xmlns:a16="http://schemas.microsoft.com/office/drawing/2014/main" id="{403626B6-A000-66F2-6CAB-1D783602986F}"/>
              </a:ext>
            </a:extLst>
          </p:cNvPr>
          <p:cNvSpPr txBox="1"/>
          <p:nvPr/>
        </p:nvSpPr>
        <p:spPr>
          <a:xfrm>
            <a:off x="7849100" y="4178450"/>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IN" sz="900" b="1">
                <a:solidFill>
                  <a:srgbClr val="002060"/>
                </a:solidFill>
              </a:rPr>
              <a:t>Click here</a:t>
            </a:r>
          </a:p>
        </p:txBody>
      </p:sp>
    </p:spTree>
    <p:extLst>
      <p:ext uri="{BB962C8B-B14F-4D97-AF65-F5344CB8AC3E}">
        <p14:creationId xmlns:p14="http://schemas.microsoft.com/office/powerpoint/2010/main" val="32056464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9938" y="773799"/>
            <a:ext cx="2960370" cy="259045"/>
          </a:xfrm>
          <a:prstGeom prst="rect">
            <a:avLst/>
          </a:prstGeom>
        </p:spPr>
        <p:txBody>
          <a:bodyPr vert="horz" wrap="square" lIns="0" tIns="12700" rIns="0" bIns="0" rtlCol="0">
            <a:spAutoFit/>
          </a:bodyPr>
          <a:lstStyle/>
          <a:p>
            <a:pPr marL="12700">
              <a:lnSpc>
                <a:spcPct val="100000"/>
              </a:lnSpc>
              <a:spcBef>
                <a:spcPts val="100"/>
              </a:spcBef>
            </a:pPr>
            <a:r>
              <a:rPr sz="1600" b="1" spc="-5">
                <a:solidFill>
                  <a:srgbClr val="223366"/>
                </a:solidFill>
              </a:rPr>
              <a:t>Basic</a:t>
            </a:r>
            <a:r>
              <a:rPr sz="1600" b="1" spc="-40">
                <a:solidFill>
                  <a:srgbClr val="223366"/>
                </a:solidFill>
              </a:rPr>
              <a:t> </a:t>
            </a:r>
            <a:r>
              <a:rPr sz="1600" b="1" spc="-5">
                <a:solidFill>
                  <a:srgbClr val="223366"/>
                </a:solidFill>
              </a:rPr>
              <a:t>Syntax</a:t>
            </a:r>
            <a:r>
              <a:rPr sz="1600" b="1" spc="-40">
                <a:solidFill>
                  <a:srgbClr val="223366"/>
                </a:solidFill>
              </a:rPr>
              <a:t> </a:t>
            </a:r>
            <a:r>
              <a:rPr sz="1600" b="1" spc="-30">
                <a:solidFill>
                  <a:srgbClr val="223366"/>
                </a:solidFill>
              </a:rPr>
              <a:t>Variable</a:t>
            </a:r>
          </a:p>
        </p:txBody>
      </p:sp>
      <p:sp>
        <p:nvSpPr>
          <p:cNvPr id="3" name="object 3"/>
          <p:cNvSpPr txBox="1"/>
          <p:nvPr/>
        </p:nvSpPr>
        <p:spPr>
          <a:xfrm>
            <a:off x="219269" y="1060837"/>
            <a:ext cx="2026920" cy="2282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b="0" i="0" u="none" strike="noStrike" kern="1200" cap="none" spc="-5" normalizeH="0" baseline="0" noProof="0">
                <a:ln>
                  <a:noFill/>
                </a:ln>
                <a:solidFill>
                  <a:schemeClr val="tx1"/>
                </a:solidFill>
                <a:effectLst/>
                <a:uLnTx/>
                <a:uFillTx/>
                <a:latin typeface="Arial MT"/>
                <a:ea typeface="+mn-ea"/>
                <a:cs typeface="Arial MT"/>
              </a:rPr>
              <a:t>Quotation</a:t>
            </a:r>
            <a:r>
              <a:rPr kumimoji="0" b="0" i="0" u="none" strike="noStrike" kern="1200" cap="none" spc="-45"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in</a:t>
            </a:r>
            <a:r>
              <a:rPr kumimoji="0" b="0" i="0" u="none" strike="noStrike" kern="1200" cap="none" spc="-45"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Python</a:t>
            </a:r>
            <a:endParaRPr kumimoji="0" b="0" i="0" u="none" strike="noStrike" kern="1200" cap="none" spc="0" normalizeH="0" baseline="0" noProof="0">
              <a:ln>
                <a:noFill/>
              </a:ln>
              <a:solidFill>
                <a:schemeClr val="tx1"/>
              </a:solidFill>
              <a:effectLst/>
              <a:uLnTx/>
              <a:uFillTx/>
              <a:latin typeface="Arial MT"/>
              <a:ea typeface="+mn-ea"/>
              <a:cs typeface="Arial MT"/>
            </a:endParaRPr>
          </a:p>
        </p:txBody>
      </p:sp>
      <p:sp>
        <p:nvSpPr>
          <p:cNvPr id="4" name="object 4"/>
          <p:cNvSpPr txBox="1"/>
          <p:nvPr/>
        </p:nvSpPr>
        <p:spPr>
          <a:xfrm>
            <a:off x="228600" y="1409237"/>
            <a:ext cx="4054151" cy="1578830"/>
          </a:xfrm>
          <a:prstGeom prst="rect">
            <a:avLst/>
          </a:prstGeom>
        </p:spPr>
        <p:txBody>
          <a:bodyPr vert="horz" wrap="square" lIns="0" tIns="15240" rIns="0" bIns="0" rtlCol="0">
            <a:spAutoFit/>
          </a:bodyPr>
          <a:lstStyle/>
          <a:p>
            <a:pPr marL="173736" marR="5080" lvl="0" indent="-173736" defTabSz="914400" rtl="0" eaLnBrk="1" fontAlgn="auto" latinLnBrk="0" hangingPunct="1">
              <a:lnSpc>
                <a:spcPct val="116700"/>
              </a:lnSpc>
              <a:spcBef>
                <a:spcPts val="600"/>
              </a:spcBef>
              <a:spcAft>
                <a:spcPts val="0"/>
              </a:spcAft>
              <a:buClr>
                <a:srgbClr val="223366"/>
              </a:buClr>
              <a:buSzPct val="114285"/>
              <a:buFont typeface="Arial" panose="020B0604020202020204" pitchFamily="34" charset="0"/>
              <a:buChar char="•"/>
              <a:tabLst>
                <a:tab pos="400050" algn="l"/>
                <a:tab pos="400685" algn="l"/>
              </a:tabLst>
              <a:defRPr/>
            </a:pPr>
            <a:r>
              <a:rPr kumimoji="0" sz="1400" b="0" i="0" u="none" strike="noStrike" kern="1200" cap="none" spc="-5" normalizeH="0" baseline="0" noProof="0">
                <a:ln>
                  <a:noFill/>
                </a:ln>
                <a:solidFill>
                  <a:prstClr val="black"/>
                </a:solidFill>
                <a:effectLst/>
                <a:uLnTx/>
                <a:uFillTx/>
                <a:latin typeface="Arial MT"/>
                <a:ea typeface="+mn-ea"/>
                <a:cs typeface="Arial MT"/>
              </a:rPr>
              <a:t>Python accepts </a:t>
            </a:r>
            <a:r>
              <a:rPr kumimoji="0" sz="1400" b="0" i="0" u="none" strike="noStrike" kern="1200" cap="none" spc="0" normalizeH="0" baseline="0" noProof="0">
                <a:ln>
                  <a:noFill/>
                </a:ln>
                <a:solidFill>
                  <a:prstClr val="black"/>
                </a:solidFill>
                <a:effectLst/>
                <a:uLnTx/>
                <a:uFillTx/>
                <a:latin typeface="Arial MT"/>
                <a:ea typeface="+mn-ea"/>
                <a:cs typeface="Arial MT"/>
              </a:rPr>
              <a:t>single (‘), </a:t>
            </a:r>
            <a:r>
              <a:rPr kumimoji="0" sz="1400" b="0" i="0" u="none" strike="noStrike" kern="1200" cap="none" spc="-5" normalizeH="0" baseline="0" noProof="0">
                <a:ln>
                  <a:noFill/>
                </a:ln>
                <a:solidFill>
                  <a:prstClr val="black"/>
                </a:solidFill>
                <a:effectLst/>
                <a:uLnTx/>
                <a:uFillTx/>
                <a:latin typeface="Arial MT"/>
                <a:ea typeface="+mn-ea"/>
                <a:cs typeface="Arial MT"/>
              </a:rPr>
              <a:t>double </a:t>
            </a:r>
            <a:r>
              <a:rPr kumimoji="0" sz="1400" b="0" i="0" u="none" strike="noStrike" kern="1200" cap="none" spc="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and triple</a:t>
            </a:r>
            <a:r>
              <a:rPr kumimoji="0" sz="1400" b="0" i="0" u="none" strike="noStrike" kern="1200" cap="none" spc="0" normalizeH="0" baseline="0" noProof="0">
                <a:ln>
                  <a:noFill/>
                </a:ln>
                <a:solidFill>
                  <a:prstClr val="black"/>
                </a:solidFill>
                <a:effectLst/>
                <a:uLnTx/>
                <a:uFillTx/>
                <a:latin typeface="Arial MT"/>
                <a:ea typeface="+mn-ea"/>
                <a:cs typeface="Arial MT"/>
              </a:rPr>
              <a:t> (''' </a:t>
            </a:r>
            <a:r>
              <a:rPr kumimoji="0" sz="1400" b="0" i="0" u="none" strike="noStrike" kern="1200" cap="none" spc="-5" normalizeH="0" baseline="0" noProof="0">
                <a:ln>
                  <a:noFill/>
                </a:ln>
                <a:solidFill>
                  <a:prstClr val="black"/>
                </a:solidFill>
                <a:effectLst/>
                <a:uLnTx/>
                <a:uFillTx/>
                <a:latin typeface="Arial MT"/>
                <a:ea typeface="+mn-ea"/>
                <a:cs typeface="Arial MT"/>
              </a:rPr>
              <a:t>or </a:t>
            </a:r>
            <a:r>
              <a:rPr kumimoji="0" sz="1400" b="0" i="0" u="none" strike="noStrike" kern="1200" cap="none" spc="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 quotes to denote </a:t>
            </a:r>
            <a:r>
              <a:rPr kumimoji="0" sz="1400" b="0" i="0" u="none" strike="noStrike" kern="1200" cap="none" spc="0" normalizeH="0" baseline="0" noProof="0">
                <a:ln>
                  <a:noFill/>
                </a:ln>
                <a:solidFill>
                  <a:prstClr val="black"/>
                </a:solidFill>
                <a:effectLst/>
                <a:uLnTx/>
                <a:uFillTx/>
                <a:latin typeface="Arial MT"/>
                <a:ea typeface="+mn-ea"/>
                <a:cs typeface="Arial MT"/>
              </a:rPr>
              <a:t> string </a:t>
            </a:r>
            <a:r>
              <a:rPr kumimoji="0" sz="1400" b="0" i="0" u="none" strike="noStrike" kern="1200" cap="none" spc="-5" normalizeH="0" baseline="0" noProof="0">
                <a:ln>
                  <a:noFill/>
                </a:ln>
                <a:solidFill>
                  <a:prstClr val="black"/>
                </a:solidFill>
                <a:effectLst/>
                <a:uLnTx/>
                <a:uFillTx/>
                <a:latin typeface="Arial MT"/>
                <a:ea typeface="+mn-ea"/>
                <a:cs typeface="Arial MT"/>
              </a:rPr>
              <a:t>literals, as long as the </a:t>
            </a:r>
            <a:r>
              <a:rPr kumimoji="0" sz="1400" b="0" i="0" u="none" strike="noStrike" kern="1200" cap="none" spc="0" normalizeH="0" baseline="0" noProof="0">
                <a:ln>
                  <a:noFill/>
                </a:ln>
                <a:solidFill>
                  <a:prstClr val="black"/>
                </a:solidFill>
                <a:effectLst/>
                <a:uLnTx/>
                <a:uFillTx/>
                <a:latin typeface="Arial MT"/>
                <a:ea typeface="+mn-ea"/>
                <a:cs typeface="Arial MT"/>
              </a:rPr>
              <a:t>same </a:t>
            </a:r>
            <a:r>
              <a:rPr kumimoji="0" sz="1400" b="0" i="0" u="none" strike="noStrike" kern="1200" cap="none" spc="-5" normalizeH="0" baseline="0" noProof="0">
                <a:ln>
                  <a:noFill/>
                </a:ln>
                <a:solidFill>
                  <a:prstClr val="black"/>
                </a:solidFill>
                <a:effectLst/>
                <a:uLnTx/>
                <a:uFillTx/>
                <a:latin typeface="Arial MT"/>
                <a:ea typeface="+mn-ea"/>
                <a:cs typeface="Arial MT"/>
              </a:rPr>
              <a:t>type </a:t>
            </a:r>
            <a:r>
              <a:rPr kumimoji="0" sz="1400" b="0" i="0" u="none" strike="noStrike" kern="1200" cap="none" spc="-37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of</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quote</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starts</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and</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ends</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the</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strings.</a:t>
            </a:r>
          </a:p>
          <a:p>
            <a:pPr marL="173736" marR="8509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363855" algn="l"/>
                <a:tab pos="364490" algn="l"/>
              </a:tabLst>
              <a:defRPr/>
            </a:pPr>
            <a:r>
              <a:rPr kumimoji="0" sz="1400" b="0" i="0" u="none" strike="noStrike" kern="1200" cap="none" spc="-5" normalizeH="0" baseline="0" noProof="0">
                <a:ln>
                  <a:noFill/>
                </a:ln>
                <a:solidFill>
                  <a:prstClr val="black"/>
                </a:solidFill>
                <a:effectLst/>
                <a:uLnTx/>
                <a:uFillTx/>
                <a:latin typeface="Arial MT"/>
                <a:ea typeface="+mn-ea"/>
                <a:cs typeface="Arial MT"/>
              </a:rPr>
              <a:t>The triple quotes are used to </a:t>
            </a:r>
            <a:r>
              <a:rPr kumimoji="0" sz="1400" b="0" i="0" u="none" strike="noStrike" kern="1200" cap="none" spc="0" normalizeH="0" baseline="0" noProof="0">
                <a:ln>
                  <a:noFill/>
                </a:ln>
                <a:solidFill>
                  <a:prstClr val="black"/>
                </a:solidFill>
                <a:effectLst/>
                <a:uLnTx/>
                <a:uFillTx/>
                <a:latin typeface="Arial MT"/>
                <a:ea typeface="+mn-ea"/>
                <a:cs typeface="Arial MT"/>
              </a:rPr>
              <a:t>span </a:t>
            </a:r>
            <a:r>
              <a:rPr kumimoji="0" sz="1400" b="0" i="0" u="none" strike="noStrike" kern="1200" cap="none" spc="-5" normalizeH="0" baseline="0" noProof="0">
                <a:ln>
                  <a:noFill/>
                </a:ln>
                <a:solidFill>
                  <a:prstClr val="black"/>
                </a:solidFill>
                <a:effectLst/>
                <a:uLnTx/>
                <a:uFillTx/>
                <a:latin typeface="Arial MT"/>
                <a:ea typeface="+mn-ea"/>
                <a:cs typeface="Arial MT"/>
              </a:rPr>
              <a:t>the </a:t>
            </a:r>
            <a:r>
              <a:rPr kumimoji="0" sz="1400" b="0" i="0" u="none" strike="noStrike" kern="1200" cap="none" spc="-375"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string</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across</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multiple</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lines.</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3" cstate="print"/>
          <a:stretch>
            <a:fillRect/>
          </a:stretch>
        </p:blipFill>
        <p:spPr>
          <a:xfrm>
            <a:off x="4982550" y="1354634"/>
            <a:ext cx="3713584" cy="1478338"/>
          </a:xfrm>
          <a:prstGeom prst="rect">
            <a:avLst/>
          </a:prstGeom>
        </p:spPr>
      </p:pic>
    </p:spTree>
    <p:extLst>
      <p:ext uri="{BB962C8B-B14F-4D97-AF65-F5344CB8AC3E}">
        <p14:creationId xmlns:p14="http://schemas.microsoft.com/office/powerpoint/2010/main" val="15655878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9938" y="759160"/>
            <a:ext cx="2960370" cy="259045"/>
          </a:xfrm>
          <a:prstGeom prst="rect">
            <a:avLst/>
          </a:prstGeom>
        </p:spPr>
        <p:txBody>
          <a:bodyPr vert="horz" wrap="square" lIns="0" tIns="12700" rIns="0" bIns="0" rtlCol="0">
            <a:spAutoFit/>
          </a:bodyPr>
          <a:lstStyle/>
          <a:p>
            <a:pPr marL="12700">
              <a:lnSpc>
                <a:spcPct val="100000"/>
              </a:lnSpc>
              <a:spcBef>
                <a:spcPts val="100"/>
              </a:spcBef>
            </a:pPr>
            <a:r>
              <a:rPr sz="1600" b="1" spc="-5">
                <a:solidFill>
                  <a:srgbClr val="223366"/>
                </a:solidFill>
              </a:rPr>
              <a:t>Basic</a:t>
            </a:r>
            <a:r>
              <a:rPr sz="1600" b="1" spc="-40">
                <a:solidFill>
                  <a:srgbClr val="223366"/>
                </a:solidFill>
              </a:rPr>
              <a:t> </a:t>
            </a:r>
            <a:r>
              <a:rPr sz="1600" b="1" spc="-5">
                <a:solidFill>
                  <a:srgbClr val="223366"/>
                </a:solidFill>
              </a:rPr>
              <a:t>Syntax</a:t>
            </a:r>
            <a:r>
              <a:rPr sz="1600" b="1" spc="-40">
                <a:solidFill>
                  <a:srgbClr val="223366"/>
                </a:solidFill>
              </a:rPr>
              <a:t> </a:t>
            </a:r>
            <a:r>
              <a:rPr sz="1600" b="1" spc="-30">
                <a:solidFill>
                  <a:srgbClr val="223366"/>
                </a:solidFill>
              </a:rPr>
              <a:t>Variable</a:t>
            </a:r>
          </a:p>
        </p:txBody>
      </p:sp>
      <p:sp>
        <p:nvSpPr>
          <p:cNvPr id="3" name="object 3"/>
          <p:cNvSpPr txBox="1"/>
          <p:nvPr/>
        </p:nvSpPr>
        <p:spPr>
          <a:xfrm>
            <a:off x="228600" y="1065883"/>
            <a:ext cx="2979420" cy="2282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b="0" i="0" u="none" strike="noStrike" kern="1200" cap="none" spc="-5" normalizeH="0" baseline="0" noProof="0">
                <a:ln>
                  <a:noFill/>
                </a:ln>
                <a:solidFill>
                  <a:schemeClr val="tx1"/>
                </a:solidFill>
                <a:effectLst/>
                <a:uLnTx/>
                <a:uFillTx/>
                <a:latin typeface="Arial MT"/>
                <a:ea typeface="+mn-ea"/>
                <a:cs typeface="Arial MT"/>
              </a:rPr>
              <a:t>Quotation</a:t>
            </a:r>
            <a:r>
              <a:rPr kumimoji="0" b="0" i="0" u="none" strike="noStrike" kern="1200" cap="none" spc="-35"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in</a:t>
            </a:r>
            <a:r>
              <a:rPr kumimoji="0" b="0" i="0" u="none" strike="noStrike" kern="1200" cap="none" spc="-30"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Python</a:t>
            </a:r>
            <a:r>
              <a:rPr kumimoji="0" b="0" i="0" u="none" strike="noStrike" kern="1200" cap="none" spc="-35" normalizeH="0" baseline="0" noProof="0">
                <a:ln>
                  <a:noFill/>
                </a:ln>
                <a:solidFill>
                  <a:schemeClr val="tx1"/>
                </a:solidFill>
                <a:effectLst/>
                <a:uLnTx/>
                <a:uFillTx/>
                <a:latin typeface="Arial MT"/>
                <a:ea typeface="+mn-ea"/>
                <a:cs typeface="Arial MT"/>
              </a:rPr>
              <a:t> </a:t>
            </a:r>
            <a:r>
              <a:rPr kumimoji="0" b="0" i="0" u="none" strike="noStrike" kern="1200" cap="none" spc="0" normalizeH="0" baseline="0" noProof="0">
                <a:ln>
                  <a:noFill/>
                </a:ln>
                <a:solidFill>
                  <a:schemeClr val="tx1"/>
                </a:solidFill>
                <a:effectLst/>
                <a:uLnTx/>
                <a:uFillTx/>
                <a:latin typeface="Arial MT"/>
                <a:ea typeface="+mn-ea"/>
                <a:cs typeface="Arial MT"/>
              </a:rPr>
              <a:t>(Contd..)</a:t>
            </a:r>
          </a:p>
        </p:txBody>
      </p:sp>
      <p:sp>
        <p:nvSpPr>
          <p:cNvPr id="4" name="object 4"/>
          <p:cNvSpPr txBox="1"/>
          <p:nvPr/>
        </p:nvSpPr>
        <p:spPr>
          <a:xfrm>
            <a:off x="219269" y="1403445"/>
            <a:ext cx="3848878" cy="1656992"/>
          </a:xfrm>
          <a:prstGeom prst="rect">
            <a:avLst/>
          </a:prstGeom>
        </p:spPr>
        <p:txBody>
          <a:bodyPr vert="horz" wrap="square" lIns="0" tIns="12700" rIns="0" bIns="0" rtlCol="0">
            <a:spAutoFit/>
          </a:bodyPr>
          <a:lstStyle/>
          <a:p>
            <a:pPr marL="297815" marR="208279" lvl="0" indent="-285750" algn="l" defTabSz="914400" rtl="0" eaLnBrk="1" fontAlgn="auto" latinLnBrk="0" hangingPunct="1">
              <a:lnSpc>
                <a:spcPct val="118000"/>
              </a:lnSpc>
              <a:spcBef>
                <a:spcPts val="600"/>
              </a:spcBef>
              <a:spcAft>
                <a:spcPts val="0"/>
              </a:spcAft>
              <a:buClr>
                <a:srgbClr val="223366"/>
              </a:buClr>
              <a:buSzPct val="114285"/>
              <a:buFont typeface="Arial" panose="020B0604020202020204" pitchFamily="34" charset="0"/>
              <a:buChar char="•"/>
              <a:tabLst>
                <a:tab pos="400050" algn="l"/>
                <a:tab pos="400685" algn="l"/>
              </a:tabLst>
              <a:defRPr/>
            </a:pPr>
            <a:r>
              <a:rPr kumimoji="0" sz="1400" b="0" i="0" u="none" strike="noStrike" kern="1200" cap="none" spc="-5" normalizeH="0" baseline="0" noProof="0">
                <a:ln>
                  <a:noFill/>
                </a:ln>
                <a:solidFill>
                  <a:prstClr val="black"/>
                </a:solidFill>
                <a:effectLst/>
                <a:uLnTx/>
                <a:uFillTx/>
                <a:latin typeface="Arial MT"/>
                <a:ea typeface="+mn-ea"/>
                <a:cs typeface="Arial MT"/>
              </a:rPr>
              <a:t>For example, all the followings are </a:t>
            </a:r>
            <a:r>
              <a:rPr kumimoji="0" sz="1400" b="0" i="0" u="none" strike="noStrike" kern="1200" cap="none" spc="-37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legal-</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770255" marR="0" lvl="1" indent="-285750" algn="l" defTabSz="914400" rtl="0" eaLnBrk="1" fontAlgn="auto" latinLnBrk="0" hangingPunct="1">
              <a:lnSpc>
                <a:spcPct val="100000"/>
              </a:lnSpc>
              <a:spcBef>
                <a:spcPts val="600"/>
              </a:spcBef>
              <a:spcAft>
                <a:spcPts val="0"/>
              </a:spcAft>
              <a:buClr>
                <a:srgbClr val="223366"/>
              </a:buClr>
              <a:buSzTx/>
              <a:buFont typeface="Arial" panose="020B0604020202020204" pitchFamily="34" charset="0"/>
              <a:buChar char="•"/>
              <a:tabLst>
                <a:tab pos="821055" algn="l"/>
                <a:tab pos="821690" algn="l"/>
              </a:tabLst>
              <a:defRPr/>
            </a:pPr>
            <a:r>
              <a:rPr kumimoji="0" sz="1400" b="0" i="0" u="none" strike="noStrike" kern="1200" cap="none" spc="-5" normalizeH="0" baseline="0" noProof="0">
                <a:ln>
                  <a:noFill/>
                </a:ln>
                <a:solidFill>
                  <a:prstClr val="black"/>
                </a:solidFill>
                <a:effectLst/>
                <a:uLnTx/>
                <a:uFillTx/>
                <a:latin typeface="Arial MT"/>
                <a:ea typeface="+mn-ea"/>
                <a:cs typeface="Arial MT"/>
              </a:rPr>
              <a:t>word</a:t>
            </a:r>
            <a:r>
              <a:rPr kumimoji="0" sz="1400" b="0" i="0" u="none" strike="noStrike" kern="1200" cap="none" spc="-35"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a:t>
            </a:r>
            <a:r>
              <a:rPr kumimoji="0" sz="1400" b="0" i="0" u="none" strike="noStrike" kern="1200" cap="none" spc="-3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’word’</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770255" marR="0" lvl="1" indent="-285750" algn="l" defTabSz="914400" rtl="0" eaLnBrk="1" fontAlgn="auto" latinLnBrk="0" hangingPunct="1">
              <a:lnSpc>
                <a:spcPct val="100000"/>
              </a:lnSpc>
              <a:spcBef>
                <a:spcPts val="600"/>
              </a:spcBef>
              <a:spcAft>
                <a:spcPts val="0"/>
              </a:spcAft>
              <a:buClr>
                <a:srgbClr val="223366"/>
              </a:buClr>
              <a:buSzTx/>
              <a:buFont typeface="Arial" panose="020B0604020202020204" pitchFamily="34" charset="0"/>
              <a:buChar char="•"/>
              <a:tabLst>
                <a:tab pos="821055" algn="l"/>
                <a:tab pos="821690" algn="l"/>
              </a:tabLst>
              <a:defRPr/>
            </a:pPr>
            <a:r>
              <a:rPr kumimoji="0" sz="1400" b="0" i="0" u="none" strike="noStrike" kern="1200" cap="none" spc="0" normalizeH="0" baseline="0" noProof="0">
                <a:ln>
                  <a:noFill/>
                </a:ln>
                <a:solidFill>
                  <a:prstClr val="black"/>
                </a:solidFill>
                <a:effectLst/>
                <a:uLnTx/>
                <a:uFillTx/>
                <a:latin typeface="Arial MT"/>
                <a:ea typeface="+mn-ea"/>
                <a:cs typeface="Arial MT"/>
              </a:rPr>
              <a:t>sentence</a:t>
            </a:r>
            <a:r>
              <a:rPr kumimoji="0" sz="1400" b="0" i="0" u="none" strike="noStrike" kern="1200" cap="none" spc="-25"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a:t>
            </a:r>
            <a:r>
              <a:rPr kumimoji="0" sz="1400" b="0" i="0" u="none" strike="noStrike" kern="1200" cap="none" spc="-25"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“This</a:t>
            </a:r>
            <a:r>
              <a:rPr kumimoji="0" sz="1400" b="0" i="0" u="none" strike="noStrike" kern="1200" cap="none" spc="-2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is</a:t>
            </a:r>
            <a:r>
              <a:rPr kumimoji="0" sz="1400" b="0" i="0" u="none" strike="noStrike" kern="1200" cap="none" spc="-25"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a</a:t>
            </a:r>
            <a:r>
              <a:rPr kumimoji="0" sz="1400" b="0" i="0" u="none" strike="noStrike" kern="1200" cap="none" spc="-20"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sentence”</a:t>
            </a:r>
          </a:p>
          <a:p>
            <a:pPr marL="770255" marR="19050" lvl="1" indent="-285750"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821055" algn="l"/>
                <a:tab pos="821690" algn="l"/>
              </a:tabLst>
              <a:defRPr/>
            </a:pPr>
            <a:r>
              <a:rPr kumimoji="0" sz="1400" b="0" i="0" u="none" strike="noStrike" kern="1200" cap="none" spc="-5" normalizeH="0" baseline="0" noProof="0">
                <a:ln>
                  <a:noFill/>
                </a:ln>
                <a:solidFill>
                  <a:prstClr val="black"/>
                </a:solidFill>
                <a:effectLst/>
                <a:uLnTx/>
                <a:uFillTx/>
                <a:latin typeface="Arial MT"/>
                <a:ea typeface="+mn-ea"/>
                <a:cs typeface="Arial MT"/>
              </a:rPr>
              <a:t>Paragraph </a:t>
            </a:r>
            <a:r>
              <a:rPr kumimoji="0" sz="1400" b="0" i="0" u="none" strike="noStrike" kern="1200" cap="none" spc="0" normalizeH="0" baseline="0" noProof="0">
                <a:ln>
                  <a:noFill/>
                </a:ln>
                <a:solidFill>
                  <a:prstClr val="black"/>
                </a:solidFill>
                <a:effectLst/>
                <a:uLnTx/>
                <a:uFillTx/>
                <a:latin typeface="Arial MT"/>
                <a:ea typeface="+mn-ea"/>
                <a:cs typeface="Arial MT"/>
              </a:rPr>
              <a:t>= “””This </a:t>
            </a:r>
            <a:r>
              <a:rPr kumimoji="0" sz="1400" b="0" i="0" u="none" strike="noStrike" kern="1200" cap="none" spc="-5" normalizeH="0" baseline="0" noProof="0">
                <a:ln>
                  <a:noFill/>
                </a:ln>
                <a:solidFill>
                  <a:prstClr val="black"/>
                </a:solidFill>
                <a:effectLst/>
                <a:uLnTx/>
                <a:uFillTx/>
                <a:latin typeface="Arial MT"/>
                <a:ea typeface="+mn-ea"/>
                <a:cs typeface="Arial MT"/>
              </a:rPr>
              <a:t>is </a:t>
            </a:r>
            <a:r>
              <a:rPr kumimoji="0" sz="1400" b="0" i="0" u="none" strike="noStrike" kern="1200" cap="none" spc="0" normalizeH="0" baseline="0" noProof="0">
                <a:ln>
                  <a:noFill/>
                </a:ln>
                <a:solidFill>
                  <a:prstClr val="black"/>
                </a:solidFill>
                <a:effectLst/>
                <a:uLnTx/>
                <a:uFillTx/>
                <a:latin typeface="Arial MT"/>
                <a:ea typeface="+mn-ea"/>
                <a:cs typeface="Arial MT"/>
              </a:rPr>
              <a:t>a </a:t>
            </a:r>
            <a:r>
              <a:rPr kumimoji="0" sz="1400" b="0" i="0" u="none" strike="noStrike" kern="1200" cap="none" spc="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paragraph. It is </a:t>
            </a:r>
            <a:r>
              <a:rPr kumimoji="0" sz="1400" b="0" i="0" u="none" strike="noStrike" kern="1200" cap="none" spc="0" normalizeH="0" baseline="0" noProof="0">
                <a:ln>
                  <a:noFill/>
                </a:ln>
                <a:solidFill>
                  <a:prstClr val="black"/>
                </a:solidFill>
                <a:effectLst/>
                <a:uLnTx/>
                <a:uFillTx/>
                <a:latin typeface="Arial MT"/>
                <a:ea typeface="+mn-ea"/>
                <a:cs typeface="Arial MT"/>
              </a:rPr>
              <a:t>made </a:t>
            </a:r>
            <a:r>
              <a:rPr kumimoji="0" sz="1400" b="0" i="0" u="none" strike="noStrike" kern="1200" cap="none" spc="-5" normalizeH="0" baseline="0" noProof="0">
                <a:ln>
                  <a:noFill/>
                </a:ln>
                <a:solidFill>
                  <a:prstClr val="black"/>
                </a:solidFill>
                <a:effectLst/>
                <a:uLnTx/>
                <a:uFillTx/>
                <a:latin typeface="Arial MT"/>
                <a:ea typeface="+mn-ea"/>
                <a:cs typeface="Arial MT"/>
              </a:rPr>
              <a:t>up of </a:t>
            </a:r>
            <a:r>
              <a:rPr kumimoji="0" sz="1400" b="0" i="0" u="none" strike="noStrike" kern="1200" cap="none" spc="0" normalizeH="0" baseline="0" noProof="0">
                <a:ln>
                  <a:noFill/>
                </a:ln>
                <a:solidFill>
                  <a:prstClr val="black"/>
                </a:solidFill>
                <a:effectLst/>
                <a:uLnTx/>
                <a:uFillTx/>
                <a:latin typeface="Arial MT"/>
                <a:ea typeface="+mn-ea"/>
                <a:cs typeface="Arial MT"/>
              </a:rPr>
              <a:t> multiple</a:t>
            </a:r>
            <a:r>
              <a:rPr kumimoji="0" sz="1400" b="0" i="0" u="none" strike="noStrike" kern="1200" cap="none" spc="-3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lines</a:t>
            </a:r>
            <a:r>
              <a:rPr kumimoji="0" sz="1400" b="0" i="0" u="none" strike="noStrike" kern="1200" cap="none" spc="-3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and</a:t>
            </a:r>
            <a:r>
              <a:rPr kumimoji="0" sz="1400" b="0" i="0" u="none" strike="noStrike" kern="1200" cap="none" spc="-35"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sentences.”””</a:t>
            </a:r>
          </a:p>
        </p:txBody>
      </p:sp>
      <p:pic>
        <p:nvPicPr>
          <p:cNvPr id="5" name="object 5"/>
          <p:cNvPicPr/>
          <p:nvPr/>
        </p:nvPicPr>
        <p:blipFill>
          <a:blip r:embed="rId3" cstate="print"/>
          <a:stretch>
            <a:fillRect/>
          </a:stretch>
        </p:blipFill>
        <p:spPr>
          <a:xfrm>
            <a:off x="4572000" y="1450100"/>
            <a:ext cx="4571999" cy="1915507"/>
          </a:xfrm>
          <a:prstGeom prst="rect">
            <a:avLst/>
          </a:prstGeom>
        </p:spPr>
      </p:pic>
    </p:spTree>
    <p:extLst>
      <p:ext uri="{BB962C8B-B14F-4D97-AF65-F5344CB8AC3E}">
        <p14:creationId xmlns:p14="http://schemas.microsoft.com/office/powerpoint/2010/main" val="39020140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9938" y="757308"/>
            <a:ext cx="2960370" cy="259045"/>
          </a:xfrm>
          <a:prstGeom prst="rect">
            <a:avLst/>
          </a:prstGeom>
        </p:spPr>
        <p:txBody>
          <a:bodyPr vert="horz" wrap="square" lIns="0" tIns="12700" rIns="0" bIns="0" rtlCol="0">
            <a:spAutoFit/>
          </a:bodyPr>
          <a:lstStyle/>
          <a:p>
            <a:pPr marL="12700">
              <a:lnSpc>
                <a:spcPct val="100000"/>
              </a:lnSpc>
              <a:spcBef>
                <a:spcPts val="100"/>
              </a:spcBef>
            </a:pPr>
            <a:r>
              <a:rPr sz="1600" b="1" spc="-5">
                <a:solidFill>
                  <a:srgbClr val="223366"/>
                </a:solidFill>
              </a:rPr>
              <a:t>Basic</a:t>
            </a:r>
            <a:r>
              <a:rPr sz="1600" b="1" spc="-40">
                <a:solidFill>
                  <a:srgbClr val="223366"/>
                </a:solidFill>
              </a:rPr>
              <a:t> </a:t>
            </a:r>
            <a:r>
              <a:rPr sz="1600" b="1" spc="-5">
                <a:solidFill>
                  <a:srgbClr val="223366"/>
                </a:solidFill>
              </a:rPr>
              <a:t>Syntax</a:t>
            </a:r>
            <a:r>
              <a:rPr sz="1600" b="1" spc="-40">
                <a:solidFill>
                  <a:srgbClr val="223366"/>
                </a:solidFill>
              </a:rPr>
              <a:t> </a:t>
            </a:r>
            <a:r>
              <a:rPr sz="1600" b="1" spc="-30">
                <a:solidFill>
                  <a:srgbClr val="223366"/>
                </a:solidFill>
              </a:rPr>
              <a:t>Variable</a:t>
            </a:r>
          </a:p>
        </p:txBody>
      </p:sp>
      <p:sp>
        <p:nvSpPr>
          <p:cNvPr id="3" name="object 3"/>
          <p:cNvSpPr txBox="1"/>
          <p:nvPr/>
        </p:nvSpPr>
        <p:spPr>
          <a:xfrm>
            <a:off x="218912" y="1059936"/>
            <a:ext cx="2143760" cy="2282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b="0" i="0" u="none" strike="noStrike" kern="1200" cap="none" spc="-5" normalizeH="0" baseline="0" noProof="0">
                <a:ln>
                  <a:noFill/>
                </a:ln>
                <a:solidFill>
                  <a:schemeClr val="tx1"/>
                </a:solidFill>
                <a:effectLst/>
                <a:uLnTx/>
                <a:uFillTx/>
                <a:latin typeface="Arial MT"/>
                <a:ea typeface="+mn-ea"/>
                <a:cs typeface="Arial MT"/>
              </a:rPr>
              <a:t>Comments</a:t>
            </a:r>
            <a:r>
              <a:rPr kumimoji="0" b="0" i="0" u="none" strike="noStrike" kern="1200" cap="none" spc="-45"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in</a:t>
            </a:r>
            <a:r>
              <a:rPr kumimoji="0" b="0" i="0" u="none" strike="noStrike" kern="1200" cap="none" spc="-45"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Python</a:t>
            </a:r>
            <a:endParaRPr kumimoji="0" b="0" i="0" u="none" strike="noStrike" kern="1200" cap="none" spc="0" normalizeH="0" baseline="0" noProof="0">
              <a:ln>
                <a:noFill/>
              </a:ln>
              <a:solidFill>
                <a:schemeClr val="tx1"/>
              </a:solidFill>
              <a:effectLst/>
              <a:uLnTx/>
              <a:uFillTx/>
              <a:latin typeface="Arial MT"/>
              <a:ea typeface="+mn-ea"/>
              <a:cs typeface="Arial MT"/>
            </a:endParaRPr>
          </a:p>
        </p:txBody>
      </p:sp>
      <p:sp>
        <p:nvSpPr>
          <p:cNvPr id="4" name="object 4"/>
          <p:cNvSpPr txBox="1"/>
          <p:nvPr/>
        </p:nvSpPr>
        <p:spPr>
          <a:xfrm>
            <a:off x="228600" y="1378442"/>
            <a:ext cx="4343400" cy="1249509"/>
          </a:xfrm>
          <a:prstGeom prst="rect">
            <a:avLst/>
          </a:prstGeom>
        </p:spPr>
        <p:txBody>
          <a:bodyPr vert="horz" wrap="square" lIns="0" tIns="12700" rIns="0" bIns="0" rtlCol="0">
            <a:spAutoFit/>
          </a:bodyPr>
          <a:lstStyle/>
          <a:p>
            <a:pPr marL="173736" marR="5080" lvl="0" indent="-173736" defTabSz="914400" rtl="0" eaLnBrk="1" fontAlgn="auto" latinLnBrk="0" hangingPunct="1">
              <a:lnSpc>
                <a:spcPct val="118000"/>
              </a:lnSpc>
              <a:spcBef>
                <a:spcPts val="100"/>
              </a:spcBef>
              <a:spcAft>
                <a:spcPts val="0"/>
              </a:spcAft>
              <a:buClr>
                <a:srgbClr val="223366"/>
              </a:buClr>
              <a:buSzPct val="114285"/>
              <a:buFont typeface="Arial" panose="020B0604020202020204" pitchFamily="34" charset="0"/>
              <a:buChar char="•"/>
              <a:tabLst>
                <a:tab pos="400050" algn="l"/>
                <a:tab pos="400685" algn="l"/>
              </a:tabLst>
              <a:defRPr/>
            </a:pPr>
            <a:r>
              <a:rPr kumimoji="0" sz="1400" b="0" i="0" u="none" strike="noStrike" kern="1200" cap="none" spc="0" normalizeH="0" baseline="0" noProof="0">
                <a:ln>
                  <a:noFill/>
                </a:ln>
                <a:solidFill>
                  <a:prstClr val="black"/>
                </a:solidFill>
                <a:effectLst/>
                <a:uLnTx/>
                <a:uFillTx/>
                <a:latin typeface="Arial MT"/>
                <a:ea typeface="+mn-ea"/>
                <a:cs typeface="Arial MT"/>
              </a:rPr>
              <a:t>A</a:t>
            </a:r>
            <a:r>
              <a:rPr kumimoji="0" sz="1400" b="0" i="0" u="none" strike="noStrike" kern="1200" cap="none" spc="-9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hash</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sign</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that</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is</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not</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inside</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a</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string </a:t>
            </a:r>
            <a:r>
              <a:rPr kumimoji="0" sz="1400" b="0" i="0" u="none" strike="noStrike" kern="1200" cap="none" spc="-37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literal</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begins</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a</a:t>
            </a:r>
            <a:r>
              <a:rPr kumimoji="0" sz="1400" b="0" i="0" u="none" strike="noStrike" kern="1200" cap="none" spc="-5"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comment.</a:t>
            </a:r>
          </a:p>
          <a:p>
            <a:pPr marL="173736" marR="180975" lvl="0" indent="-173736" defTabSz="914400" rtl="0" eaLnBrk="1" fontAlgn="auto" latinLnBrk="0" hangingPunct="1">
              <a:lnSpc>
                <a:spcPct val="116100"/>
              </a:lnSpc>
              <a:spcBef>
                <a:spcPts val="0"/>
              </a:spcBef>
              <a:spcAft>
                <a:spcPts val="0"/>
              </a:spcAft>
              <a:buClr>
                <a:srgbClr val="223366"/>
              </a:buClr>
              <a:buSzTx/>
              <a:buFont typeface="Arial" panose="020B0604020202020204" pitchFamily="34" charset="0"/>
              <a:buChar char="•"/>
              <a:tabLst>
                <a:tab pos="363855" algn="l"/>
                <a:tab pos="364490" algn="l"/>
              </a:tabLst>
              <a:defRPr/>
            </a:pPr>
            <a:r>
              <a:rPr kumimoji="0" sz="1400" b="0" i="0" u="none" strike="noStrike" kern="1200" cap="none" spc="-5" normalizeH="0" baseline="0" noProof="0">
                <a:ln>
                  <a:noFill/>
                </a:ln>
                <a:solidFill>
                  <a:prstClr val="black"/>
                </a:solidFill>
                <a:effectLst/>
                <a:uLnTx/>
                <a:uFillTx/>
                <a:latin typeface="Arial MT"/>
                <a:ea typeface="+mn-ea"/>
                <a:cs typeface="Arial MT"/>
              </a:rPr>
              <a:t>All</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characters</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after</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the</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and</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up</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to</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the </a:t>
            </a:r>
            <a:r>
              <a:rPr kumimoji="0" sz="1400" b="0" i="0" u="none" strike="noStrike" kern="1200" cap="none" spc="-37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end of the physical line are part of the </a:t>
            </a:r>
            <a:r>
              <a:rPr kumimoji="0" sz="1400" b="0" i="0" u="none" strike="noStrike" kern="1200" cap="none" spc="0" normalizeH="0" baseline="0" noProof="0">
                <a:ln>
                  <a:noFill/>
                </a:ln>
                <a:solidFill>
                  <a:prstClr val="black"/>
                </a:solidFill>
                <a:effectLst/>
                <a:uLnTx/>
                <a:uFillTx/>
                <a:latin typeface="Arial MT"/>
                <a:ea typeface="+mn-ea"/>
                <a:cs typeface="Arial MT"/>
              </a:rPr>
              <a:t> comment </a:t>
            </a:r>
            <a:r>
              <a:rPr kumimoji="0" sz="1400" b="0" i="0" u="none" strike="noStrike" kern="1200" cap="none" spc="-5" normalizeH="0" baseline="0" noProof="0">
                <a:ln>
                  <a:noFill/>
                </a:ln>
                <a:solidFill>
                  <a:prstClr val="black"/>
                </a:solidFill>
                <a:effectLst/>
                <a:uLnTx/>
                <a:uFillTx/>
                <a:latin typeface="Arial MT"/>
                <a:ea typeface="+mn-ea"/>
                <a:cs typeface="Arial MT"/>
              </a:rPr>
              <a:t>and the Python interpreter </a:t>
            </a:r>
            <a:r>
              <a:rPr kumimoji="0" sz="1400" b="0" i="0" u="none" strike="noStrike" kern="1200" cap="none" spc="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ignores</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them.</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3" cstate="print"/>
          <a:stretch>
            <a:fillRect/>
          </a:stretch>
        </p:blipFill>
        <p:spPr>
          <a:xfrm>
            <a:off x="4823927" y="1296953"/>
            <a:ext cx="4002833" cy="1308751"/>
          </a:xfrm>
          <a:prstGeom prst="rect">
            <a:avLst/>
          </a:prstGeom>
        </p:spPr>
      </p:pic>
    </p:spTree>
    <p:extLst>
      <p:ext uri="{BB962C8B-B14F-4D97-AF65-F5344CB8AC3E}">
        <p14:creationId xmlns:p14="http://schemas.microsoft.com/office/powerpoint/2010/main" val="23358945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13165" y="1060397"/>
            <a:ext cx="1852295" cy="2282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b="0" i="0" u="none" strike="noStrike" kern="1200" cap="none" spc="-5" normalizeH="0" baseline="0" noProof="0">
                <a:ln>
                  <a:noFill/>
                </a:ln>
                <a:solidFill>
                  <a:schemeClr val="tx1"/>
                </a:solidFill>
                <a:effectLst/>
                <a:uLnTx/>
                <a:uFillTx/>
                <a:latin typeface="Arial MT"/>
                <a:ea typeface="+mn-ea"/>
                <a:cs typeface="Arial MT"/>
              </a:rPr>
              <a:t>Using</a:t>
            </a:r>
            <a:r>
              <a:rPr kumimoji="0" b="0" i="0" u="none" strike="noStrike" kern="1200" cap="none" spc="-45"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Blank</a:t>
            </a:r>
            <a:r>
              <a:rPr kumimoji="0" b="0" i="0" u="none" strike="noStrike" kern="1200" cap="none" spc="-50"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Lines</a:t>
            </a:r>
            <a:endParaRPr kumimoji="0" b="0" i="0" u="none" strike="noStrike" kern="1200" cap="none" spc="0" normalizeH="0" baseline="0" noProof="0">
              <a:ln>
                <a:noFill/>
              </a:ln>
              <a:solidFill>
                <a:schemeClr val="tx1"/>
              </a:solidFill>
              <a:effectLst/>
              <a:uLnTx/>
              <a:uFillTx/>
              <a:latin typeface="Arial MT"/>
              <a:ea typeface="+mn-ea"/>
              <a:cs typeface="Arial MT"/>
            </a:endParaRPr>
          </a:p>
        </p:txBody>
      </p:sp>
      <p:sp>
        <p:nvSpPr>
          <p:cNvPr id="4" name="object 4"/>
          <p:cNvSpPr txBox="1"/>
          <p:nvPr/>
        </p:nvSpPr>
        <p:spPr>
          <a:xfrm>
            <a:off x="228600" y="1371324"/>
            <a:ext cx="3848878" cy="1576071"/>
          </a:xfrm>
          <a:prstGeom prst="rect">
            <a:avLst/>
          </a:prstGeom>
        </p:spPr>
        <p:txBody>
          <a:bodyPr vert="horz" wrap="square" lIns="0" tIns="14604" rIns="0" bIns="0" rtlCol="0">
            <a:spAutoFit/>
          </a:bodyPr>
          <a:lstStyle/>
          <a:p>
            <a:pPr marL="173736" marR="43815" lvl="0" indent="-173736" defTabSz="914400" rtl="0" eaLnBrk="1" fontAlgn="auto" latinLnBrk="0" hangingPunct="1">
              <a:lnSpc>
                <a:spcPct val="117100"/>
              </a:lnSpc>
              <a:spcBef>
                <a:spcPts val="600"/>
              </a:spcBef>
              <a:spcAft>
                <a:spcPts val="0"/>
              </a:spcAft>
              <a:buClr>
                <a:srgbClr val="223366"/>
              </a:buClr>
              <a:buSzPct val="114285"/>
              <a:buFont typeface="Arial" panose="020B0604020202020204" pitchFamily="34" charset="0"/>
              <a:buChar char="•"/>
              <a:tabLst>
                <a:tab pos="400050" algn="l"/>
                <a:tab pos="400685" algn="l"/>
              </a:tabLst>
              <a:defRPr/>
            </a:pPr>
            <a:r>
              <a:rPr kumimoji="0" sz="1400" b="0" i="0" u="none" strike="noStrike" kern="1200" cap="none" spc="0" normalizeH="0" baseline="0" noProof="0">
                <a:ln>
                  <a:noFill/>
                </a:ln>
                <a:solidFill>
                  <a:prstClr val="black"/>
                </a:solidFill>
                <a:effectLst/>
                <a:uLnTx/>
                <a:uFillTx/>
                <a:latin typeface="Arial MT"/>
                <a:ea typeface="+mn-ea"/>
                <a:cs typeface="Arial MT"/>
              </a:rPr>
              <a:t>A </a:t>
            </a:r>
            <a:r>
              <a:rPr kumimoji="0" sz="1400" b="0" i="0" u="none" strike="noStrike" kern="1200" cap="none" spc="-5" normalizeH="0" baseline="0" noProof="0">
                <a:ln>
                  <a:noFill/>
                </a:ln>
                <a:solidFill>
                  <a:prstClr val="black"/>
                </a:solidFill>
                <a:effectLst/>
                <a:uLnTx/>
                <a:uFillTx/>
                <a:latin typeface="Arial MT"/>
                <a:ea typeface="+mn-ea"/>
                <a:cs typeface="Arial MT"/>
              </a:rPr>
              <a:t>line </a:t>
            </a:r>
            <a:r>
              <a:rPr kumimoji="0" sz="1400" b="0" i="0" u="none" strike="noStrike" kern="1200" cap="none" spc="0" normalizeH="0" baseline="0" noProof="0">
                <a:ln>
                  <a:noFill/>
                </a:ln>
                <a:solidFill>
                  <a:prstClr val="black"/>
                </a:solidFill>
                <a:effectLst/>
                <a:uLnTx/>
                <a:uFillTx/>
                <a:latin typeface="Arial MT"/>
                <a:ea typeface="+mn-ea"/>
                <a:cs typeface="Arial MT"/>
              </a:rPr>
              <a:t>containing </a:t>
            </a:r>
            <a:r>
              <a:rPr kumimoji="0" sz="1400" b="0" i="0" u="none" strike="noStrike" kern="1200" cap="none" spc="-5" normalizeH="0" baseline="0" noProof="0">
                <a:ln>
                  <a:noFill/>
                </a:ln>
                <a:solidFill>
                  <a:prstClr val="black"/>
                </a:solidFill>
                <a:effectLst/>
                <a:uLnTx/>
                <a:uFillTx/>
                <a:latin typeface="Arial MT"/>
                <a:ea typeface="+mn-ea"/>
                <a:cs typeface="Arial MT"/>
              </a:rPr>
              <a:t>only whitespaces, </a:t>
            </a:r>
            <a:r>
              <a:rPr kumimoji="0" sz="1400" b="0" i="0" u="none" strike="noStrike" kern="1200" cap="none" spc="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possibly</a:t>
            </a:r>
            <a:r>
              <a:rPr kumimoji="0" sz="1400" b="0" i="0" u="none" strike="noStrike" kern="1200" cap="none" spc="-2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with</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a</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comment,</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is</a:t>
            </a:r>
            <a:r>
              <a:rPr kumimoji="0" sz="1400" b="0" i="0" u="none" strike="noStrike" kern="1200" cap="none" spc="-20"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known</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as</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a </a:t>
            </a:r>
            <a:r>
              <a:rPr kumimoji="0" sz="1400" b="0" i="0" u="none" strike="noStrike" kern="1200" cap="none" spc="-37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blank</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line</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and</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Python</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totally</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ignores</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it.</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173736" marR="5080" lvl="0" indent="-173736"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363855" algn="l"/>
                <a:tab pos="364490" algn="l"/>
              </a:tabLst>
              <a:defRPr/>
            </a:pPr>
            <a:r>
              <a:rPr kumimoji="0" sz="1400" b="0" i="0" u="none" strike="noStrike" kern="1200" cap="none" spc="-5" normalizeH="0" baseline="0" noProof="0">
                <a:ln>
                  <a:noFill/>
                </a:ln>
                <a:solidFill>
                  <a:prstClr val="black"/>
                </a:solidFill>
                <a:effectLst/>
                <a:uLnTx/>
                <a:uFillTx/>
                <a:latin typeface="Arial MT"/>
                <a:ea typeface="+mn-ea"/>
                <a:cs typeface="Arial MT"/>
              </a:rPr>
              <a:t>In an interactive interpreter </a:t>
            </a:r>
            <a:r>
              <a:rPr kumimoji="0" sz="1400" b="0" i="0" u="none" strike="noStrike" kern="1200" cap="none" spc="0" normalizeH="0" baseline="0" noProof="0">
                <a:ln>
                  <a:noFill/>
                </a:ln>
                <a:solidFill>
                  <a:prstClr val="black"/>
                </a:solidFill>
                <a:effectLst/>
                <a:uLnTx/>
                <a:uFillTx/>
                <a:latin typeface="Arial MT"/>
                <a:ea typeface="+mn-ea"/>
                <a:cs typeface="Arial MT"/>
              </a:rPr>
              <a:t>session, you </a:t>
            </a:r>
            <a:r>
              <a:rPr kumimoji="0" sz="1400" b="0" i="0" u="none" strike="noStrike" kern="1200" cap="none" spc="-375"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must </a:t>
            </a:r>
            <a:r>
              <a:rPr kumimoji="0" sz="1400" b="0" i="0" u="none" strike="noStrike" kern="1200" cap="none" spc="-5" normalizeH="0" baseline="0" noProof="0">
                <a:ln>
                  <a:noFill/>
                </a:ln>
                <a:solidFill>
                  <a:prstClr val="black"/>
                </a:solidFill>
                <a:effectLst/>
                <a:uLnTx/>
                <a:uFillTx/>
                <a:latin typeface="Arial MT"/>
                <a:ea typeface="+mn-ea"/>
                <a:cs typeface="Arial MT"/>
              </a:rPr>
              <a:t>enter physical line to terminate </a:t>
            </a:r>
            <a:r>
              <a:rPr kumimoji="0" sz="1400" b="0" i="0" u="none" strike="noStrike" kern="1200" cap="none" spc="0" normalizeH="0" baseline="0" noProof="0">
                <a:ln>
                  <a:noFill/>
                </a:ln>
                <a:solidFill>
                  <a:prstClr val="black"/>
                </a:solidFill>
                <a:effectLst/>
                <a:uLnTx/>
                <a:uFillTx/>
                <a:latin typeface="Arial MT"/>
                <a:ea typeface="+mn-ea"/>
                <a:cs typeface="Arial MT"/>
              </a:rPr>
              <a:t>a </a:t>
            </a:r>
            <a:r>
              <a:rPr kumimoji="0" sz="1400" b="0" i="0" u="none" strike="noStrike" kern="1200" cap="none" spc="5"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multiple</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statement.</a:t>
            </a:r>
          </a:p>
        </p:txBody>
      </p:sp>
      <p:pic>
        <p:nvPicPr>
          <p:cNvPr id="5" name="object 5"/>
          <p:cNvPicPr/>
          <p:nvPr/>
        </p:nvPicPr>
        <p:blipFill>
          <a:blip r:embed="rId3" cstate="print"/>
          <a:stretch>
            <a:fillRect/>
          </a:stretch>
        </p:blipFill>
        <p:spPr>
          <a:xfrm>
            <a:off x="4702630" y="1260458"/>
            <a:ext cx="4257486" cy="1725337"/>
          </a:xfrm>
          <a:prstGeom prst="rect">
            <a:avLst/>
          </a:prstGeom>
        </p:spPr>
      </p:pic>
      <p:sp>
        <p:nvSpPr>
          <p:cNvPr id="9" name="object 2">
            <a:extLst>
              <a:ext uri="{FF2B5EF4-FFF2-40B4-BE49-F238E27FC236}">
                <a16:creationId xmlns:a16="http://schemas.microsoft.com/office/drawing/2014/main" id="{DBFD9FF7-DB75-A8BD-EA4F-F632C55CE822}"/>
              </a:ext>
            </a:extLst>
          </p:cNvPr>
          <p:cNvSpPr txBox="1">
            <a:spLocks/>
          </p:cNvSpPr>
          <p:nvPr/>
        </p:nvSpPr>
        <p:spPr>
          <a:xfrm>
            <a:off x="209938" y="757308"/>
            <a:ext cx="2960370" cy="259045"/>
          </a:xfrm>
          <a:prstGeom prst="rect">
            <a:avLst/>
          </a:prstGeom>
        </p:spPr>
        <p:txBody>
          <a:bodyPr vert="horz" wrap="square" lIns="0" tIns="12700"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00" b="0" i="0" u="none" strike="noStrike" cap="none">
                <a:solidFill>
                  <a:schemeClr val="tx1"/>
                </a:solidFill>
                <a:latin typeface="Arial MT"/>
                <a:ea typeface="Arial"/>
                <a:cs typeface="Arial MT"/>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spcBef>
                <a:spcPts val="100"/>
              </a:spcBef>
            </a:pPr>
            <a:r>
              <a:rPr lang="en-IN" sz="1600" b="1" spc="-5">
                <a:solidFill>
                  <a:srgbClr val="223366"/>
                </a:solidFill>
              </a:rPr>
              <a:t>Basic</a:t>
            </a:r>
            <a:r>
              <a:rPr lang="en-IN" sz="1600" b="1" spc="-40">
                <a:solidFill>
                  <a:srgbClr val="223366"/>
                </a:solidFill>
              </a:rPr>
              <a:t> </a:t>
            </a:r>
            <a:r>
              <a:rPr lang="en-IN" sz="1600" b="1" spc="-5">
                <a:solidFill>
                  <a:srgbClr val="223366"/>
                </a:solidFill>
              </a:rPr>
              <a:t>Syntax</a:t>
            </a:r>
            <a:r>
              <a:rPr lang="en-IN" sz="1600" b="1" spc="-40">
                <a:solidFill>
                  <a:srgbClr val="223366"/>
                </a:solidFill>
              </a:rPr>
              <a:t> </a:t>
            </a:r>
            <a:r>
              <a:rPr lang="en-IN" sz="1600" b="1" spc="-30">
                <a:solidFill>
                  <a:srgbClr val="223366"/>
                </a:solidFill>
              </a:rPr>
              <a:t>Variable</a:t>
            </a:r>
          </a:p>
        </p:txBody>
      </p:sp>
      <p:sp>
        <p:nvSpPr>
          <p:cNvPr id="10" name="Rectangle: Rounded Corners 9">
            <a:hlinkClick r:id="rId4"/>
            <a:extLst>
              <a:ext uri="{FF2B5EF4-FFF2-40B4-BE49-F238E27FC236}">
                <a16:creationId xmlns:a16="http://schemas.microsoft.com/office/drawing/2014/main" id="{01518FDD-AA43-01B3-9201-9BAA9492F6A8}"/>
              </a:ext>
            </a:extLst>
          </p:cNvPr>
          <p:cNvSpPr/>
          <p:nvPr/>
        </p:nvSpPr>
        <p:spPr>
          <a:xfrm>
            <a:off x="7622746" y="4419608"/>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9pPr>
          </a:lstStyle>
          <a:p>
            <a:pPr algn="ctr"/>
            <a:r>
              <a:rPr lang="en-US" sz="1200">
                <a:solidFill>
                  <a:schemeClr val="bg1"/>
                </a:solidFill>
                <a:hlinkClick r:id="rId4">
                  <a:extLst>
                    <a:ext uri="{A12FA001-AC4F-418D-AE19-62706E023703}">
                      <ahyp:hlinkClr xmlns:ahyp="http://schemas.microsoft.com/office/drawing/2018/hyperlinkcolor" val="tx"/>
                    </a:ext>
                  </a:extLst>
                </a:hlinkClick>
              </a:rPr>
              <a:t>Reference link</a:t>
            </a:r>
            <a:endParaRPr lang="en-IN" sz="1200">
              <a:solidFill>
                <a:schemeClr val="bg1"/>
              </a:solidFill>
            </a:endParaRPr>
          </a:p>
        </p:txBody>
      </p:sp>
      <p:sp>
        <p:nvSpPr>
          <p:cNvPr id="11" name="TextBox 10">
            <a:extLst>
              <a:ext uri="{FF2B5EF4-FFF2-40B4-BE49-F238E27FC236}">
                <a16:creationId xmlns:a16="http://schemas.microsoft.com/office/drawing/2014/main" id="{B72AE761-DAAD-6538-2BC3-BDC7BD0ECAF1}"/>
              </a:ext>
            </a:extLst>
          </p:cNvPr>
          <p:cNvSpPr txBox="1"/>
          <p:nvPr/>
        </p:nvSpPr>
        <p:spPr>
          <a:xfrm>
            <a:off x="7849100" y="4178450"/>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IN" sz="900" b="1">
                <a:solidFill>
                  <a:srgbClr val="002060"/>
                </a:solidFill>
              </a:rPr>
              <a:t>Click here</a:t>
            </a:r>
          </a:p>
        </p:txBody>
      </p:sp>
    </p:spTree>
    <p:extLst>
      <p:ext uri="{BB962C8B-B14F-4D97-AF65-F5344CB8AC3E}">
        <p14:creationId xmlns:p14="http://schemas.microsoft.com/office/powerpoint/2010/main" val="36773656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9938" y="768491"/>
            <a:ext cx="2960370" cy="259045"/>
          </a:xfrm>
          <a:prstGeom prst="rect">
            <a:avLst/>
          </a:prstGeom>
        </p:spPr>
        <p:txBody>
          <a:bodyPr vert="horz" wrap="square" lIns="0" tIns="12700" rIns="0" bIns="0" rtlCol="0">
            <a:spAutoFit/>
          </a:bodyPr>
          <a:lstStyle/>
          <a:p>
            <a:pPr marL="12700">
              <a:lnSpc>
                <a:spcPct val="100000"/>
              </a:lnSpc>
              <a:spcBef>
                <a:spcPts val="100"/>
              </a:spcBef>
            </a:pPr>
            <a:r>
              <a:rPr sz="1600" b="1" spc="-5">
                <a:solidFill>
                  <a:srgbClr val="223366"/>
                </a:solidFill>
              </a:rPr>
              <a:t>Basic</a:t>
            </a:r>
            <a:r>
              <a:rPr sz="1600" b="1" spc="-40">
                <a:solidFill>
                  <a:srgbClr val="223366"/>
                </a:solidFill>
              </a:rPr>
              <a:t> </a:t>
            </a:r>
            <a:r>
              <a:rPr sz="1600" b="1" spc="-5">
                <a:solidFill>
                  <a:srgbClr val="223366"/>
                </a:solidFill>
              </a:rPr>
              <a:t>Syntax</a:t>
            </a:r>
            <a:r>
              <a:rPr sz="1600" b="1" spc="-40">
                <a:solidFill>
                  <a:srgbClr val="223366"/>
                </a:solidFill>
              </a:rPr>
              <a:t> </a:t>
            </a:r>
            <a:r>
              <a:rPr sz="1600" b="1" spc="-30">
                <a:solidFill>
                  <a:srgbClr val="223366"/>
                </a:solidFill>
              </a:rPr>
              <a:t>Variable</a:t>
            </a:r>
          </a:p>
        </p:txBody>
      </p:sp>
      <p:sp>
        <p:nvSpPr>
          <p:cNvPr id="3" name="object 3"/>
          <p:cNvSpPr txBox="1"/>
          <p:nvPr/>
        </p:nvSpPr>
        <p:spPr>
          <a:xfrm>
            <a:off x="209938" y="1053958"/>
            <a:ext cx="1976755" cy="2282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b="0" i="0" u="none" strike="noStrike" kern="1200" cap="none" spc="-5" normalizeH="0" baseline="0" noProof="0">
                <a:ln>
                  <a:noFill/>
                </a:ln>
                <a:solidFill>
                  <a:schemeClr val="tx1"/>
                </a:solidFill>
                <a:effectLst/>
                <a:uLnTx/>
                <a:uFillTx/>
                <a:latin typeface="Arial MT"/>
                <a:ea typeface="+mn-ea"/>
                <a:cs typeface="Arial MT"/>
              </a:rPr>
              <a:t>Input</a:t>
            </a:r>
            <a:r>
              <a:rPr kumimoji="0" b="0" i="0" u="none" strike="noStrike" kern="1200" cap="none" spc="-35"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from</a:t>
            </a:r>
            <a:r>
              <a:rPr kumimoji="0" b="0" i="0" u="none" strike="noStrike" kern="1200" cap="none" spc="-30"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the</a:t>
            </a:r>
            <a:r>
              <a:rPr kumimoji="0" b="0" i="0" u="none" strike="noStrike" kern="1200" cap="none" spc="-30"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User</a:t>
            </a:r>
            <a:endParaRPr kumimoji="0" b="0" i="0" u="none" strike="noStrike" kern="1200" cap="none" spc="0" normalizeH="0" baseline="0" noProof="0">
              <a:ln>
                <a:noFill/>
              </a:ln>
              <a:solidFill>
                <a:schemeClr val="tx1"/>
              </a:solidFill>
              <a:effectLst/>
              <a:uLnTx/>
              <a:uFillTx/>
              <a:latin typeface="Arial MT"/>
              <a:ea typeface="+mn-ea"/>
              <a:cs typeface="Arial MT"/>
            </a:endParaRPr>
          </a:p>
        </p:txBody>
      </p:sp>
      <p:sp>
        <p:nvSpPr>
          <p:cNvPr id="4" name="object 4"/>
          <p:cNvSpPr txBox="1"/>
          <p:nvPr/>
        </p:nvSpPr>
        <p:spPr>
          <a:xfrm>
            <a:off x="228600" y="1394807"/>
            <a:ext cx="3446145" cy="241156"/>
          </a:xfrm>
          <a:prstGeom prst="rect">
            <a:avLst/>
          </a:prstGeom>
        </p:spPr>
        <p:txBody>
          <a:bodyPr vert="horz" wrap="square" lIns="0" tIns="12700" rIns="0" bIns="0" rtlCol="0">
            <a:spAutoFit/>
          </a:bodyPr>
          <a:lstStyle/>
          <a:p>
            <a:pPr marL="173736" marR="5080" lvl="0" indent="-173736" defTabSz="914400" rtl="0" eaLnBrk="1" fontAlgn="auto" latinLnBrk="0" hangingPunct="1">
              <a:lnSpc>
                <a:spcPct val="116100"/>
              </a:lnSpc>
              <a:spcBef>
                <a:spcPts val="100"/>
              </a:spcBef>
              <a:spcAft>
                <a:spcPts val="0"/>
              </a:spcAft>
              <a:buClr>
                <a:srgbClr val="223366"/>
              </a:buClr>
              <a:buSzTx/>
              <a:buFont typeface="Arial" panose="020B0604020202020204" pitchFamily="34" charset="0"/>
              <a:buChar char="•"/>
              <a:tabLst>
                <a:tab pos="394970" algn="l"/>
              </a:tabLst>
              <a:defRPr/>
            </a:pPr>
            <a:r>
              <a:rPr kumimoji="0" lang="en-IN" sz="1400" b="0" i="0" u="none" strike="noStrike" kern="1200" cap="none" spc="0" normalizeH="0" baseline="0" noProof="0" err="1">
                <a:ln>
                  <a:noFill/>
                </a:ln>
                <a:solidFill>
                  <a:prstClr val="black"/>
                </a:solidFill>
                <a:effectLst/>
                <a:uLnTx/>
                <a:uFillTx/>
                <a:latin typeface="Arial"/>
                <a:ea typeface="+mn-ea"/>
                <a:cs typeface="Arial"/>
              </a:rPr>
              <a:t>Builtin</a:t>
            </a:r>
            <a:r>
              <a:rPr kumimoji="0" lang="en-IN" sz="1400" b="0" i="0" u="none" strike="noStrike" kern="1200" cap="none" spc="0" normalizeH="0" baseline="0" noProof="0">
                <a:ln>
                  <a:noFill/>
                </a:ln>
                <a:solidFill>
                  <a:prstClr val="black"/>
                </a:solidFill>
                <a:effectLst/>
                <a:uLnTx/>
                <a:uFillTx/>
                <a:latin typeface="Arial"/>
                <a:ea typeface="+mn-ea"/>
                <a:cs typeface="Arial"/>
              </a:rPr>
              <a:t> function - input()</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6" name="object 6"/>
          <p:cNvSpPr txBox="1"/>
          <p:nvPr/>
        </p:nvSpPr>
        <p:spPr>
          <a:xfrm>
            <a:off x="4708475" y="4841744"/>
            <a:ext cx="602615" cy="13208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700" b="0" i="0" u="none" strike="noStrike" kern="1200" cap="none" spc="-5" normalizeH="0" baseline="0" noProof="0">
                <a:ln>
                  <a:noFill/>
                </a:ln>
                <a:solidFill>
                  <a:srgbClr val="595959"/>
                </a:solidFill>
                <a:effectLst/>
                <a:uLnTx/>
                <a:uFillTx/>
                <a:latin typeface="Arial MT"/>
                <a:ea typeface="+mn-ea"/>
                <a:cs typeface="Arial MT"/>
              </a:rPr>
              <a:t>Imag</a:t>
            </a:r>
            <a:r>
              <a:rPr kumimoji="0" sz="700" b="0" i="0" u="none" strike="noStrike" kern="1200" cap="none" spc="0" normalizeH="0" baseline="0" noProof="0">
                <a:ln>
                  <a:noFill/>
                </a:ln>
                <a:solidFill>
                  <a:srgbClr val="595959"/>
                </a:solidFill>
                <a:effectLst/>
                <a:uLnTx/>
                <a:uFillTx/>
                <a:latin typeface="Arial MT"/>
                <a:ea typeface="+mn-ea"/>
                <a:cs typeface="Arial MT"/>
              </a:rPr>
              <a:t>e</a:t>
            </a:r>
            <a:r>
              <a:rPr kumimoji="0" sz="700" b="0" i="0" u="none" strike="noStrike" kern="1200" cap="none" spc="-5" normalizeH="0" baseline="0" noProof="0">
                <a:ln>
                  <a:noFill/>
                </a:ln>
                <a:solidFill>
                  <a:srgbClr val="595959"/>
                </a:solidFill>
                <a:effectLst/>
                <a:uLnTx/>
                <a:uFillTx/>
                <a:latin typeface="Arial MT"/>
                <a:ea typeface="+mn-ea"/>
                <a:cs typeface="Arial MT"/>
              </a:rPr>
              <a:t> 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p:txBody>
      </p:sp>
      <p:pic>
        <p:nvPicPr>
          <p:cNvPr id="1026" name="Picture 2">
            <a:extLst>
              <a:ext uri="{FF2B5EF4-FFF2-40B4-BE49-F238E27FC236}">
                <a16:creationId xmlns:a16="http://schemas.microsoft.com/office/drawing/2014/main" id="{6E4C95D2-E042-45E4-9293-0D73DCA7DB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0822"/>
          <a:stretch/>
        </p:blipFill>
        <p:spPr bwMode="auto">
          <a:xfrm>
            <a:off x="4757181" y="1251268"/>
            <a:ext cx="4190881" cy="1398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4439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0128" y="761496"/>
            <a:ext cx="2960370" cy="259045"/>
          </a:xfrm>
          <a:prstGeom prst="rect">
            <a:avLst/>
          </a:prstGeom>
        </p:spPr>
        <p:txBody>
          <a:bodyPr vert="horz" wrap="square" lIns="0" tIns="12700" rIns="0" bIns="0" rtlCol="0">
            <a:spAutoFit/>
          </a:bodyPr>
          <a:lstStyle/>
          <a:p>
            <a:pPr marL="12700">
              <a:lnSpc>
                <a:spcPct val="100000"/>
              </a:lnSpc>
              <a:spcBef>
                <a:spcPts val="100"/>
              </a:spcBef>
            </a:pPr>
            <a:r>
              <a:rPr sz="1600" b="1" spc="-5">
                <a:solidFill>
                  <a:srgbClr val="223366"/>
                </a:solidFill>
              </a:rPr>
              <a:t>Basic</a:t>
            </a:r>
            <a:r>
              <a:rPr sz="1600" b="1" spc="-40">
                <a:solidFill>
                  <a:srgbClr val="223366"/>
                </a:solidFill>
              </a:rPr>
              <a:t> </a:t>
            </a:r>
            <a:r>
              <a:rPr sz="1600" b="1" spc="-5">
                <a:solidFill>
                  <a:srgbClr val="223366"/>
                </a:solidFill>
              </a:rPr>
              <a:t>Syntax</a:t>
            </a:r>
            <a:r>
              <a:rPr sz="1600" b="1" spc="-40">
                <a:solidFill>
                  <a:srgbClr val="223366"/>
                </a:solidFill>
              </a:rPr>
              <a:t> </a:t>
            </a:r>
            <a:r>
              <a:rPr sz="1600" b="1" spc="-30">
                <a:solidFill>
                  <a:srgbClr val="223366"/>
                </a:solidFill>
              </a:rPr>
              <a:t>Variable</a:t>
            </a:r>
          </a:p>
        </p:txBody>
      </p:sp>
      <p:sp>
        <p:nvSpPr>
          <p:cNvPr id="3" name="object 3"/>
          <p:cNvSpPr txBox="1"/>
          <p:nvPr/>
        </p:nvSpPr>
        <p:spPr>
          <a:xfrm>
            <a:off x="213535" y="1045855"/>
            <a:ext cx="2929255" cy="2282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b="0" i="0" u="none" strike="noStrike" kern="1200" cap="none" spc="-5" normalizeH="0" baseline="0" noProof="0">
                <a:ln>
                  <a:noFill/>
                </a:ln>
                <a:solidFill>
                  <a:schemeClr val="tx1"/>
                </a:solidFill>
                <a:effectLst/>
                <a:uLnTx/>
                <a:uFillTx/>
                <a:latin typeface="Arial MT"/>
                <a:ea typeface="+mn-ea"/>
                <a:cs typeface="Arial MT"/>
              </a:rPr>
              <a:t>Input</a:t>
            </a:r>
            <a:r>
              <a:rPr kumimoji="0" b="0" i="0" u="none" strike="noStrike" kern="1200" cap="none" spc="-25"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from</a:t>
            </a:r>
            <a:r>
              <a:rPr kumimoji="0" b="0" i="0" u="none" strike="noStrike" kern="1200" cap="none" spc="-25"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the</a:t>
            </a:r>
            <a:r>
              <a:rPr kumimoji="0" b="0" i="0" u="none" strike="noStrike" kern="1200" cap="none" spc="-25"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User</a:t>
            </a:r>
            <a:r>
              <a:rPr kumimoji="0" b="0" i="0" u="none" strike="noStrike" kern="1200" cap="none" spc="-20" normalizeH="0" baseline="0" noProof="0">
                <a:ln>
                  <a:noFill/>
                </a:ln>
                <a:solidFill>
                  <a:schemeClr val="tx1"/>
                </a:solidFill>
                <a:effectLst/>
                <a:uLnTx/>
                <a:uFillTx/>
                <a:latin typeface="Arial MT"/>
                <a:ea typeface="+mn-ea"/>
                <a:cs typeface="Arial MT"/>
              </a:rPr>
              <a:t> </a:t>
            </a:r>
            <a:r>
              <a:rPr kumimoji="0" b="0" i="0" u="none" strike="noStrike" kern="1200" cap="none" spc="0" normalizeH="0" baseline="0" noProof="0">
                <a:ln>
                  <a:noFill/>
                </a:ln>
                <a:solidFill>
                  <a:schemeClr val="tx1"/>
                </a:solidFill>
                <a:effectLst/>
                <a:uLnTx/>
                <a:uFillTx/>
                <a:latin typeface="Arial MT"/>
                <a:ea typeface="+mn-ea"/>
                <a:cs typeface="Arial MT"/>
              </a:rPr>
              <a:t>(Contd..)</a:t>
            </a:r>
          </a:p>
        </p:txBody>
      </p:sp>
      <p:sp>
        <p:nvSpPr>
          <p:cNvPr id="4" name="object 4"/>
          <p:cNvSpPr txBox="1"/>
          <p:nvPr/>
        </p:nvSpPr>
        <p:spPr>
          <a:xfrm>
            <a:off x="252988" y="1354412"/>
            <a:ext cx="2731135" cy="1016560"/>
          </a:xfrm>
          <a:prstGeom prst="rect">
            <a:avLst/>
          </a:prstGeom>
        </p:spPr>
        <p:txBody>
          <a:bodyPr vert="horz" wrap="square" lIns="0" tIns="12700" rIns="0" bIns="0" rtlCol="0">
            <a:spAutoFit/>
          </a:bodyPr>
          <a:lstStyle/>
          <a:p>
            <a:pPr marL="173736" marR="5080" lvl="0" indent="-173736" algn="l" defTabSz="914400" rtl="0" eaLnBrk="1" fontAlgn="auto" latinLnBrk="0" hangingPunct="1">
              <a:lnSpc>
                <a:spcPct val="116100"/>
              </a:lnSpc>
              <a:spcBef>
                <a:spcPts val="100"/>
              </a:spcBef>
              <a:spcAft>
                <a:spcPts val="0"/>
              </a:spcAft>
              <a:buClr>
                <a:srgbClr val="223366"/>
              </a:buClr>
              <a:buSzTx/>
              <a:buFont typeface="Arial" panose="020B0604020202020204" pitchFamily="34" charset="0"/>
              <a:buChar char="•"/>
              <a:tabLst>
                <a:tab pos="397510" algn="l"/>
                <a:tab pos="398145" algn="l"/>
              </a:tabLst>
              <a:defRPr/>
            </a:pPr>
            <a:r>
              <a:rPr kumimoji="0" lang="en-IN" b="0" i="0" u="none" strike="noStrike" kern="1200" cap="none" spc="-5" normalizeH="0" baseline="0" noProof="0">
                <a:ln>
                  <a:noFill/>
                </a:ln>
                <a:solidFill>
                  <a:srgbClr val="333333"/>
                </a:solidFill>
                <a:effectLst/>
                <a:uLnTx/>
                <a:uFillTx/>
                <a:latin typeface="+mj-lt"/>
                <a:ea typeface="+mn-ea"/>
                <a:cs typeface="+mn-cs"/>
              </a:rPr>
              <a:t>e</a:t>
            </a:r>
            <a:r>
              <a:rPr kumimoji="0" b="0" i="0" u="none" strike="noStrike" kern="1200" cap="none" spc="-5" normalizeH="0" baseline="0" noProof="0" err="1">
                <a:ln>
                  <a:noFill/>
                </a:ln>
                <a:solidFill>
                  <a:srgbClr val="333333"/>
                </a:solidFill>
                <a:effectLst/>
                <a:uLnTx/>
                <a:uFillTx/>
                <a:latin typeface="+mj-lt"/>
                <a:ea typeface="+mn-ea"/>
                <a:cs typeface="Arial MT"/>
              </a:rPr>
              <a:t>ven</a:t>
            </a:r>
            <a:r>
              <a:rPr kumimoji="0" b="0" i="0" u="none" strike="noStrike" kern="1200" cap="none" spc="-5" normalizeH="0" baseline="0" noProof="0">
                <a:ln>
                  <a:noFill/>
                </a:ln>
                <a:solidFill>
                  <a:srgbClr val="333333"/>
                </a:solidFill>
                <a:effectLst/>
                <a:uLnTx/>
                <a:uFillTx/>
                <a:latin typeface="+mj-lt"/>
                <a:ea typeface="+mn-ea"/>
                <a:cs typeface="Arial MT"/>
              </a:rPr>
              <a:t> when the user inputs an </a:t>
            </a:r>
            <a:r>
              <a:rPr kumimoji="0" b="0" i="0" u="none" strike="noStrike" kern="1200" cap="none" spc="-375" normalizeH="0" baseline="0" noProof="0">
                <a:ln>
                  <a:noFill/>
                </a:ln>
                <a:solidFill>
                  <a:srgbClr val="333333"/>
                </a:solidFill>
                <a:effectLst/>
                <a:uLnTx/>
                <a:uFillTx/>
                <a:latin typeface="+mj-lt"/>
                <a:ea typeface="+mn-ea"/>
                <a:cs typeface="Arial MT"/>
              </a:rPr>
              <a:t> </a:t>
            </a:r>
            <a:r>
              <a:rPr kumimoji="0" b="0" i="0" u="none" strike="noStrike" kern="1200" cap="none" spc="-5" normalizeH="0" baseline="0" noProof="0">
                <a:ln>
                  <a:noFill/>
                </a:ln>
                <a:solidFill>
                  <a:srgbClr val="333333"/>
                </a:solidFill>
                <a:effectLst/>
                <a:uLnTx/>
                <a:uFillTx/>
                <a:latin typeface="+mj-lt"/>
                <a:ea typeface="+mn-ea"/>
                <a:cs typeface="Arial MT"/>
              </a:rPr>
              <a:t>integer </a:t>
            </a:r>
            <a:r>
              <a:rPr kumimoji="0" b="0" i="0" u="none" strike="noStrike" kern="1200" cap="none" spc="0" normalizeH="0" baseline="0" noProof="0">
                <a:ln>
                  <a:noFill/>
                </a:ln>
                <a:solidFill>
                  <a:srgbClr val="333333"/>
                </a:solidFill>
                <a:effectLst/>
                <a:uLnTx/>
                <a:uFillTx/>
                <a:latin typeface="+mj-lt"/>
                <a:ea typeface="+mn-ea"/>
                <a:cs typeface="Arial MT"/>
              </a:rPr>
              <a:t>value, </a:t>
            </a:r>
            <a:r>
              <a:rPr kumimoji="0" b="0" i="0" u="none" strike="noStrike" kern="1200" cap="none" spc="-5" normalizeH="0" baseline="0" noProof="0">
                <a:ln>
                  <a:noFill/>
                </a:ln>
                <a:solidFill>
                  <a:srgbClr val="333333"/>
                </a:solidFill>
                <a:effectLst/>
                <a:uLnTx/>
                <a:uFillTx/>
                <a:latin typeface="+mj-lt"/>
                <a:ea typeface="+mn-ea"/>
                <a:cs typeface="Arial MT"/>
              </a:rPr>
              <a:t>it will </a:t>
            </a:r>
            <a:r>
              <a:rPr kumimoji="0" b="0" i="0" u="none" strike="noStrike" kern="1200" cap="none" spc="0" normalizeH="0" baseline="0" noProof="0">
                <a:ln>
                  <a:noFill/>
                </a:ln>
                <a:solidFill>
                  <a:srgbClr val="333333"/>
                </a:solidFill>
                <a:effectLst/>
                <a:uLnTx/>
                <a:uFillTx/>
                <a:latin typeface="+mj-lt"/>
                <a:ea typeface="+mn-ea"/>
                <a:cs typeface="Arial MT"/>
              </a:rPr>
              <a:t>still </a:t>
            </a:r>
            <a:r>
              <a:rPr kumimoji="0" b="0" i="0" u="none" strike="noStrike" kern="1200" cap="none" spc="-5" normalizeH="0" baseline="0" noProof="0">
                <a:ln>
                  <a:noFill/>
                </a:ln>
                <a:solidFill>
                  <a:srgbClr val="333333"/>
                </a:solidFill>
                <a:effectLst/>
                <a:uLnTx/>
                <a:uFillTx/>
                <a:latin typeface="+mj-lt"/>
                <a:ea typeface="+mn-ea"/>
                <a:cs typeface="Arial MT"/>
              </a:rPr>
              <a:t>be </a:t>
            </a:r>
            <a:r>
              <a:rPr kumimoji="0" b="0" i="0" u="none" strike="noStrike" kern="1200" cap="none" spc="0" normalizeH="0" baseline="0" noProof="0">
                <a:ln>
                  <a:noFill/>
                </a:ln>
                <a:solidFill>
                  <a:srgbClr val="333333"/>
                </a:solidFill>
                <a:effectLst/>
                <a:uLnTx/>
                <a:uFillTx/>
                <a:latin typeface="+mj-lt"/>
                <a:ea typeface="+mn-ea"/>
                <a:cs typeface="Arial MT"/>
              </a:rPr>
              <a:t> considered</a:t>
            </a:r>
            <a:r>
              <a:rPr kumimoji="0" b="0" i="0" u="none" strike="noStrike" kern="1200" cap="none" spc="-15" normalizeH="0" baseline="0" noProof="0">
                <a:ln>
                  <a:noFill/>
                </a:ln>
                <a:solidFill>
                  <a:srgbClr val="333333"/>
                </a:solidFill>
                <a:effectLst/>
                <a:uLnTx/>
                <a:uFillTx/>
                <a:latin typeface="+mj-lt"/>
                <a:ea typeface="+mn-ea"/>
                <a:cs typeface="Arial MT"/>
              </a:rPr>
              <a:t> </a:t>
            </a:r>
            <a:r>
              <a:rPr kumimoji="0" b="0" i="0" u="none" strike="noStrike" kern="1200" cap="none" spc="-5" normalizeH="0" baseline="0" noProof="0">
                <a:ln>
                  <a:noFill/>
                </a:ln>
                <a:solidFill>
                  <a:srgbClr val="333333"/>
                </a:solidFill>
                <a:effectLst/>
                <a:uLnTx/>
                <a:uFillTx/>
                <a:latin typeface="+mj-lt"/>
                <a:ea typeface="+mn-ea"/>
                <a:cs typeface="Arial MT"/>
              </a:rPr>
              <a:t>as</a:t>
            </a:r>
            <a:r>
              <a:rPr kumimoji="0" b="0" i="0" u="none" strike="noStrike" kern="1200" cap="none" spc="-10" normalizeH="0" baseline="0" noProof="0">
                <a:ln>
                  <a:noFill/>
                </a:ln>
                <a:solidFill>
                  <a:srgbClr val="333333"/>
                </a:solidFill>
                <a:effectLst/>
                <a:uLnTx/>
                <a:uFillTx/>
                <a:latin typeface="+mj-lt"/>
                <a:ea typeface="+mn-ea"/>
                <a:cs typeface="Arial MT"/>
              </a:rPr>
              <a:t> </a:t>
            </a:r>
            <a:r>
              <a:rPr kumimoji="0" b="0" i="0" u="none" strike="noStrike" kern="1200" cap="none" spc="0" normalizeH="0" baseline="0" noProof="0">
                <a:ln>
                  <a:noFill/>
                </a:ln>
                <a:solidFill>
                  <a:srgbClr val="333333"/>
                </a:solidFill>
                <a:effectLst/>
                <a:uLnTx/>
                <a:uFillTx/>
                <a:latin typeface="+mj-lt"/>
                <a:ea typeface="+mn-ea"/>
                <a:cs typeface="Arial MT"/>
              </a:rPr>
              <a:t>a</a:t>
            </a:r>
            <a:r>
              <a:rPr kumimoji="0" b="0" i="0" u="none" strike="noStrike" kern="1200" cap="none" spc="-10" normalizeH="0" baseline="0" noProof="0">
                <a:ln>
                  <a:noFill/>
                </a:ln>
                <a:solidFill>
                  <a:srgbClr val="333333"/>
                </a:solidFill>
                <a:effectLst/>
                <a:uLnTx/>
                <a:uFillTx/>
                <a:latin typeface="+mj-lt"/>
                <a:ea typeface="+mn-ea"/>
                <a:cs typeface="Arial MT"/>
              </a:rPr>
              <a:t> </a:t>
            </a:r>
            <a:r>
              <a:rPr kumimoji="0" b="0" i="0" u="none" strike="noStrike" kern="1200" cap="none" spc="0" normalizeH="0" baseline="0" noProof="0">
                <a:ln>
                  <a:noFill/>
                </a:ln>
                <a:solidFill>
                  <a:srgbClr val="333333"/>
                </a:solidFill>
                <a:effectLst/>
                <a:uLnTx/>
                <a:uFillTx/>
                <a:latin typeface="+mj-lt"/>
                <a:ea typeface="+mn-ea"/>
                <a:cs typeface="Arial MT"/>
              </a:rPr>
              <a:t>string.</a:t>
            </a:r>
            <a:endParaRPr kumimoji="0" b="0" i="0" u="none" strike="noStrike" kern="1200" cap="none" spc="0" normalizeH="0" baseline="0" noProof="0">
              <a:ln>
                <a:noFill/>
              </a:ln>
              <a:solidFill>
                <a:prstClr val="black"/>
              </a:solidFill>
              <a:effectLst/>
              <a:uLnTx/>
              <a:uFillTx/>
              <a:latin typeface="+mj-lt"/>
              <a:ea typeface="+mn-ea"/>
              <a:cs typeface="Arial MT"/>
            </a:endParaRPr>
          </a:p>
          <a:p>
            <a:pPr marL="173736" marR="0" lvl="1" indent="-173736" algn="l" defTabSz="914400" rtl="0" eaLnBrk="1" fontAlgn="auto" latinLnBrk="0" hangingPunct="1">
              <a:lnSpc>
                <a:spcPct val="100000"/>
              </a:lnSpc>
              <a:spcBef>
                <a:spcPts val="270"/>
              </a:spcBef>
              <a:spcAft>
                <a:spcPts val="0"/>
              </a:spcAft>
              <a:buClr>
                <a:srgbClr val="223366"/>
              </a:buClr>
              <a:buSzTx/>
              <a:buFont typeface="Arial" panose="020B0604020202020204" pitchFamily="34" charset="0"/>
              <a:buChar char="•"/>
              <a:tabLst>
                <a:tab pos="805180" algn="l"/>
                <a:tab pos="806450" algn="l"/>
              </a:tabLst>
              <a:defRPr/>
            </a:pPr>
            <a:r>
              <a:rPr kumimoji="0" i="0" u="heavy" strike="noStrike" kern="1200" cap="none" spc="-5" normalizeH="0" baseline="0" noProof="0">
                <a:ln>
                  <a:noFill/>
                </a:ln>
                <a:solidFill>
                  <a:srgbClr val="333333"/>
                </a:solidFill>
                <a:effectLst/>
                <a:uLnTx/>
                <a:uFill>
                  <a:solidFill>
                    <a:srgbClr val="333333"/>
                  </a:solidFill>
                </a:uFill>
                <a:latin typeface="+mj-lt"/>
                <a:ea typeface="+mn-ea"/>
                <a:cs typeface="Arial"/>
              </a:rPr>
              <a:t>input()-</a:t>
            </a:r>
            <a:endParaRPr kumimoji="0" i="0" u="none" strike="noStrike" kern="1200" cap="none" spc="0" normalizeH="0" baseline="0" noProof="0">
              <a:ln>
                <a:noFill/>
              </a:ln>
              <a:solidFill>
                <a:prstClr val="black"/>
              </a:solidFill>
              <a:effectLst/>
              <a:uLnTx/>
              <a:uFillTx/>
              <a:latin typeface="+mj-lt"/>
              <a:ea typeface="+mn-ea"/>
              <a:cs typeface="Arial"/>
            </a:endParaRPr>
          </a:p>
        </p:txBody>
      </p:sp>
      <p:sp>
        <p:nvSpPr>
          <p:cNvPr id="5" name="object 5"/>
          <p:cNvSpPr txBox="1"/>
          <p:nvPr/>
        </p:nvSpPr>
        <p:spPr>
          <a:xfrm>
            <a:off x="239740" y="2534806"/>
            <a:ext cx="3629025" cy="1263650"/>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16100"/>
              </a:lnSpc>
              <a:spcBef>
                <a:spcPts val="100"/>
              </a:spcBef>
              <a:spcAft>
                <a:spcPts val="0"/>
              </a:spcAft>
              <a:buClrTx/>
              <a:buSzTx/>
              <a:buFontTx/>
              <a:buNone/>
              <a:tabLst/>
              <a:defRPr/>
            </a:pPr>
            <a:r>
              <a:rPr kumimoji="0" sz="1400" b="0" i="0" u="none" strike="noStrike" kern="1200" cap="none" spc="-5" normalizeH="0" baseline="0" noProof="0">
                <a:ln>
                  <a:noFill/>
                </a:ln>
                <a:solidFill>
                  <a:srgbClr val="333333"/>
                </a:solidFill>
                <a:effectLst/>
                <a:uLnTx/>
                <a:uFillTx/>
                <a:latin typeface="Arial MT"/>
                <a:ea typeface="+mn-ea"/>
                <a:cs typeface="Arial MT"/>
              </a:rPr>
              <a:t>input() </a:t>
            </a:r>
            <a:r>
              <a:rPr kumimoji="0" sz="1400" b="1" i="0" u="none" strike="noStrike" kern="1200" cap="none" spc="-5" normalizeH="0" baseline="0" noProof="0">
                <a:ln>
                  <a:noFill/>
                </a:ln>
                <a:solidFill>
                  <a:srgbClr val="333333"/>
                </a:solidFill>
                <a:effectLst/>
                <a:uLnTx/>
                <a:uFillTx/>
                <a:latin typeface="Arial"/>
                <a:ea typeface="+mn-ea"/>
                <a:cs typeface="Arial"/>
              </a:rPr>
              <a:t>interprets and evaluates </a:t>
            </a:r>
            <a:r>
              <a:rPr kumimoji="0" sz="1400" b="1" i="0" u="none" strike="noStrike" kern="1200" cap="none" spc="0" normalizeH="0" baseline="0" noProof="0">
                <a:ln>
                  <a:noFill/>
                </a:ln>
                <a:solidFill>
                  <a:srgbClr val="333333"/>
                </a:solidFill>
                <a:effectLst/>
                <a:uLnTx/>
                <a:uFillTx/>
                <a:latin typeface="Arial"/>
                <a:ea typeface="+mn-ea"/>
                <a:cs typeface="Arial"/>
              </a:rPr>
              <a:t>the </a:t>
            </a:r>
            <a:r>
              <a:rPr kumimoji="0" sz="1400" b="1" i="0" u="none" strike="noStrike" kern="1200" cap="none" spc="-5" normalizeH="0" baseline="0" noProof="0">
                <a:ln>
                  <a:noFill/>
                </a:ln>
                <a:solidFill>
                  <a:srgbClr val="333333"/>
                </a:solidFill>
                <a:effectLst/>
                <a:uLnTx/>
                <a:uFillTx/>
                <a:latin typeface="Arial"/>
                <a:ea typeface="+mn-ea"/>
                <a:cs typeface="Arial"/>
              </a:rPr>
              <a:t>input </a:t>
            </a:r>
            <a:r>
              <a:rPr kumimoji="0" sz="1400" b="1" i="0" u="none" strike="noStrike" kern="1200" cap="none" spc="0" normalizeH="0" baseline="0" noProof="0">
                <a:ln>
                  <a:noFill/>
                </a:ln>
                <a:solidFill>
                  <a:srgbClr val="333333"/>
                </a:solidFill>
                <a:effectLst/>
                <a:uLnTx/>
                <a:uFillTx/>
                <a:latin typeface="Arial"/>
                <a:ea typeface="+mn-ea"/>
                <a:cs typeface="Arial"/>
              </a:rPr>
              <a:t> </a:t>
            </a:r>
            <a:r>
              <a:rPr kumimoji="0" sz="1400" b="1" i="0" u="none" strike="noStrike" kern="1200" cap="none" spc="-5" normalizeH="0" baseline="0" noProof="0">
                <a:ln>
                  <a:noFill/>
                </a:ln>
                <a:solidFill>
                  <a:srgbClr val="333333"/>
                </a:solidFill>
                <a:effectLst/>
                <a:uLnTx/>
                <a:uFillTx/>
                <a:latin typeface="Arial"/>
                <a:ea typeface="+mn-ea"/>
                <a:cs typeface="Arial"/>
              </a:rPr>
              <a:t>entered by </a:t>
            </a:r>
            <a:r>
              <a:rPr kumimoji="0" sz="1400" b="1" i="0" u="none" strike="noStrike" kern="1200" cap="none" spc="0" normalizeH="0" baseline="0" noProof="0">
                <a:ln>
                  <a:noFill/>
                </a:ln>
                <a:solidFill>
                  <a:srgbClr val="333333"/>
                </a:solidFill>
                <a:effectLst/>
                <a:uLnTx/>
                <a:uFillTx/>
                <a:latin typeface="Arial"/>
                <a:ea typeface="+mn-ea"/>
                <a:cs typeface="Arial"/>
              </a:rPr>
              <a:t>the </a:t>
            </a:r>
            <a:r>
              <a:rPr kumimoji="0" sz="1400" b="1" i="0" u="none" strike="noStrike" kern="1200" cap="none" spc="-5" normalizeH="0" baseline="0" noProof="0">
                <a:ln>
                  <a:noFill/>
                </a:ln>
                <a:solidFill>
                  <a:srgbClr val="333333"/>
                </a:solidFill>
                <a:effectLst/>
                <a:uLnTx/>
                <a:uFillTx/>
                <a:latin typeface="Arial"/>
                <a:ea typeface="+mn-ea"/>
                <a:cs typeface="Arial"/>
              </a:rPr>
              <a:t>user</a:t>
            </a:r>
            <a:r>
              <a:rPr kumimoji="0" sz="1400" b="0" i="0" u="none" strike="noStrike" kern="1200" cap="none" spc="-5" normalizeH="0" baseline="0" noProof="0">
                <a:ln>
                  <a:noFill/>
                </a:ln>
                <a:solidFill>
                  <a:srgbClr val="333333"/>
                </a:solidFill>
                <a:effectLst/>
                <a:uLnTx/>
                <a:uFillTx/>
                <a:latin typeface="Arial MT"/>
                <a:ea typeface="+mn-ea"/>
                <a:cs typeface="Arial MT"/>
              </a:rPr>
              <a:t>, which </a:t>
            </a:r>
            <a:r>
              <a:rPr kumimoji="0" sz="1400" b="0" i="0" u="none" strike="noStrike" kern="1200" cap="none" spc="0" normalizeH="0" baseline="0" noProof="0">
                <a:ln>
                  <a:noFill/>
                </a:ln>
                <a:solidFill>
                  <a:srgbClr val="333333"/>
                </a:solidFill>
                <a:effectLst/>
                <a:uLnTx/>
                <a:uFillTx/>
                <a:latin typeface="Arial MT"/>
                <a:ea typeface="+mn-ea"/>
                <a:cs typeface="Arial MT"/>
              </a:rPr>
              <a:t>means </a:t>
            </a:r>
            <a:r>
              <a:rPr kumimoji="0" sz="1400" b="0" i="0" u="none" strike="noStrike" kern="1200" cap="none" spc="-5" normalizeH="0" baseline="0" noProof="0">
                <a:ln>
                  <a:noFill/>
                </a:ln>
                <a:solidFill>
                  <a:srgbClr val="333333"/>
                </a:solidFill>
                <a:effectLst/>
                <a:uLnTx/>
                <a:uFillTx/>
                <a:latin typeface="Arial MT"/>
                <a:ea typeface="+mn-ea"/>
                <a:cs typeface="Arial MT"/>
              </a:rPr>
              <a:t>if the user </a:t>
            </a:r>
            <a:r>
              <a:rPr kumimoji="0" sz="1400" b="0" i="0" u="none" strike="noStrike" kern="1200" cap="none" spc="-375" normalizeH="0" baseline="0" noProof="0">
                <a:ln>
                  <a:noFill/>
                </a:ln>
                <a:solidFill>
                  <a:srgbClr val="333333"/>
                </a:solidFill>
                <a:effectLst/>
                <a:uLnTx/>
                <a:uFillTx/>
                <a:latin typeface="Arial MT"/>
                <a:ea typeface="+mn-ea"/>
                <a:cs typeface="Arial MT"/>
              </a:rPr>
              <a:t> </a:t>
            </a:r>
            <a:r>
              <a:rPr kumimoji="0" sz="1400" b="0" i="0" u="none" strike="noStrike" kern="1200" cap="none" spc="-5" normalizeH="0" baseline="0" noProof="0">
                <a:ln>
                  <a:noFill/>
                </a:ln>
                <a:solidFill>
                  <a:srgbClr val="333333"/>
                </a:solidFill>
                <a:effectLst/>
                <a:uLnTx/>
                <a:uFillTx/>
                <a:latin typeface="Arial MT"/>
                <a:ea typeface="+mn-ea"/>
                <a:cs typeface="Arial MT"/>
              </a:rPr>
              <a:t>enters an </a:t>
            </a:r>
            <a:r>
              <a:rPr kumimoji="0" sz="1400" b="0" i="0" u="none" strike="noStrike" kern="1200" cap="none" spc="-15" normalizeH="0" baseline="0" noProof="0">
                <a:ln>
                  <a:noFill/>
                </a:ln>
                <a:solidFill>
                  <a:srgbClr val="333333"/>
                </a:solidFill>
                <a:effectLst/>
                <a:uLnTx/>
                <a:uFillTx/>
                <a:latin typeface="Arial MT"/>
                <a:ea typeface="+mn-ea"/>
                <a:cs typeface="Arial MT"/>
              </a:rPr>
              <a:t>integer, </a:t>
            </a:r>
            <a:r>
              <a:rPr kumimoji="0" sz="1400" b="0" i="0" u="none" strike="noStrike" kern="1200" cap="none" spc="-5" normalizeH="0" baseline="0" noProof="0">
                <a:ln>
                  <a:noFill/>
                </a:ln>
                <a:solidFill>
                  <a:srgbClr val="333333"/>
                </a:solidFill>
                <a:effectLst/>
                <a:uLnTx/>
                <a:uFillTx/>
                <a:latin typeface="Arial MT"/>
                <a:ea typeface="+mn-ea"/>
                <a:cs typeface="Arial MT"/>
              </a:rPr>
              <a:t>an integer will be </a:t>
            </a:r>
            <a:r>
              <a:rPr kumimoji="0" sz="1400" b="0" i="0" u="none" strike="noStrike" kern="1200" cap="none" spc="0" normalizeH="0" baseline="0" noProof="0">
                <a:ln>
                  <a:noFill/>
                </a:ln>
                <a:solidFill>
                  <a:srgbClr val="333333"/>
                </a:solidFill>
                <a:effectLst/>
                <a:uLnTx/>
                <a:uFillTx/>
                <a:latin typeface="Arial MT"/>
                <a:ea typeface="+mn-ea"/>
                <a:cs typeface="Arial MT"/>
              </a:rPr>
              <a:t>returned </a:t>
            </a:r>
            <a:r>
              <a:rPr kumimoji="0" sz="1400" b="0" i="0" u="none" strike="noStrike" kern="1200" cap="none" spc="5" normalizeH="0" baseline="0" noProof="0">
                <a:ln>
                  <a:noFill/>
                </a:ln>
                <a:solidFill>
                  <a:srgbClr val="333333"/>
                </a:solidFill>
                <a:effectLst/>
                <a:uLnTx/>
                <a:uFillTx/>
                <a:latin typeface="Arial MT"/>
                <a:ea typeface="+mn-ea"/>
                <a:cs typeface="Arial MT"/>
              </a:rPr>
              <a:t> </a:t>
            </a:r>
            <a:r>
              <a:rPr kumimoji="0" sz="1400" b="0" i="0" u="none" strike="noStrike" kern="1200" cap="none" spc="-5" normalizeH="0" baseline="0" noProof="0">
                <a:ln>
                  <a:noFill/>
                </a:ln>
                <a:solidFill>
                  <a:srgbClr val="333333"/>
                </a:solidFill>
                <a:effectLst/>
                <a:uLnTx/>
                <a:uFillTx/>
                <a:latin typeface="Arial MT"/>
                <a:ea typeface="+mn-ea"/>
                <a:cs typeface="Arial MT"/>
              </a:rPr>
              <a:t>and if the user enters </a:t>
            </a:r>
            <a:r>
              <a:rPr kumimoji="0" sz="1400" b="0" i="0" u="none" strike="noStrike" kern="1200" cap="none" spc="0" normalizeH="0" baseline="0" noProof="0">
                <a:ln>
                  <a:noFill/>
                </a:ln>
                <a:solidFill>
                  <a:srgbClr val="333333"/>
                </a:solidFill>
                <a:effectLst/>
                <a:uLnTx/>
                <a:uFillTx/>
                <a:latin typeface="Arial MT"/>
                <a:ea typeface="+mn-ea"/>
                <a:cs typeface="Arial MT"/>
              </a:rPr>
              <a:t>a string, a string </a:t>
            </a:r>
            <a:r>
              <a:rPr kumimoji="0" sz="1400" b="0" i="0" u="none" strike="noStrike" kern="1200" cap="none" spc="-5" normalizeH="0" baseline="0" noProof="0">
                <a:ln>
                  <a:noFill/>
                </a:ln>
                <a:solidFill>
                  <a:srgbClr val="333333"/>
                </a:solidFill>
                <a:effectLst/>
                <a:uLnTx/>
                <a:uFillTx/>
                <a:latin typeface="Arial MT"/>
                <a:ea typeface="+mn-ea"/>
                <a:cs typeface="Arial MT"/>
              </a:rPr>
              <a:t>will be </a:t>
            </a:r>
            <a:r>
              <a:rPr kumimoji="0" sz="1400" b="0" i="0" u="none" strike="noStrike" kern="1200" cap="none" spc="0" normalizeH="0" baseline="0" noProof="0">
                <a:ln>
                  <a:noFill/>
                </a:ln>
                <a:solidFill>
                  <a:srgbClr val="333333"/>
                </a:solidFill>
                <a:effectLst/>
                <a:uLnTx/>
                <a:uFillTx/>
                <a:latin typeface="Arial MT"/>
                <a:ea typeface="+mn-ea"/>
                <a:cs typeface="Arial MT"/>
              </a:rPr>
              <a:t> returned.</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sp>
        <p:nvSpPr>
          <p:cNvPr id="6" name="object 6"/>
          <p:cNvSpPr txBox="1"/>
          <p:nvPr/>
        </p:nvSpPr>
        <p:spPr>
          <a:xfrm>
            <a:off x="4708475" y="4841744"/>
            <a:ext cx="602615" cy="13208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700" b="0" i="0" u="none" strike="noStrike" kern="1200" cap="none" spc="-5" normalizeH="0" baseline="0" noProof="0">
                <a:ln>
                  <a:noFill/>
                </a:ln>
                <a:solidFill>
                  <a:srgbClr val="595959"/>
                </a:solidFill>
                <a:effectLst/>
                <a:uLnTx/>
                <a:uFillTx/>
                <a:latin typeface="Arial MT"/>
                <a:ea typeface="+mn-ea"/>
                <a:cs typeface="Arial MT"/>
              </a:rPr>
              <a:t>Imag</a:t>
            </a:r>
            <a:r>
              <a:rPr kumimoji="0" sz="700" b="0" i="0" u="none" strike="noStrike" kern="1200" cap="none" spc="0" normalizeH="0" baseline="0" noProof="0">
                <a:ln>
                  <a:noFill/>
                </a:ln>
                <a:solidFill>
                  <a:srgbClr val="595959"/>
                </a:solidFill>
                <a:effectLst/>
                <a:uLnTx/>
                <a:uFillTx/>
                <a:latin typeface="Arial MT"/>
                <a:ea typeface="+mn-ea"/>
                <a:cs typeface="Arial MT"/>
              </a:rPr>
              <a:t>e</a:t>
            </a:r>
            <a:r>
              <a:rPr kumimoji="0" sz="700" b="0" i="0" u="none" strike="noStrike" kern="1200" cap="none" spc="-5" normalizeH="0" baseline="0" noProof="0">
                <a:ln>
                  <a:noFill/>
                </a:ln>
                <a:solidFill>
                  <a:srgbClr val="595959"/>
                </a:solidFill>
                <a:effectLst/>
                <a:uLnTx/>
                <a:uFillTx/>
                <a:latin typeface="Arial MT"/>
                <a:ea typeface="+mn-ea"/>
                <a:cs typeface="Arial MT"/>
              </a:rPr>
              <a:t> 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p:txBody>
      </p:sp>
      <p:pic>
        <p:nvPicPr>
          <p:cNvPr id="7" name="object 7"/>
          <p:cNvPicPr/>
          <p:nvPr/>
        </p:nvPicPr>
        <p:blipFill>
          <a:blip r:embed="rId3" cstate="print"/>
          <a:stretch>
            <a:fillRect/>
          </a:stretch>
        </p:blipFill>
        <p:spPr>
          <a:xfrm>
            <a:off x="4729021" y="1246415"/>
            <a:ext cx="4199968" cy="2524333"/>
          </a:xfrm>
          <a:prstGeom prst="rect">
            <a:avLst/>
          </a:prstGeom>
        </p:spPr>
      </p:pic>
    </p:spTree>
    <p:extLst>
      <p:ext uri="{BB962C8B-B14F-4D97-AF65-F5344CB8AC3E}">
        <p14:creationId xmlns:p14="http://schemas.microsoft.com/office/powerpoint/2010/main" val="34338447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0128" y="758903"/>
            <a:ext cx="2960370" cy="259045"/>
          </a:xfrm>
          <a:prstGeom prst="rect">
            <a:avLst/>
          </a:prstGeom>
        </p:spPr>
        <p:txBody>
          <a:bodyPr vert="horz" wrap="square" lIns="0" tIns="12700" rIns="0" bIns="0" rtlCol="0">
            <a:spAutoFit/>
          </a:bodyPr>
          <a:lstStyle/>
          <a:p>
            <a:pPr marL="12700">
              <a:lnSpc>
                <a:spcPct val="100000"/>
              </a:lnSpc>
              <a:spcBef>
                <a:spcPts val="100"/>
              </a:spcBef>
            </a:pPr>
            <a:r>
              <a:rPr sz="1600" b="1" spc="-5">
                <a:solidFill>
                  <a:srgbClr val="223366"/>
                </a:solidFill>
              </a:rPr>
              <a:t>Basic</a:t>
            </a:r>
            <a:r>
              <a:rPr sz="1600" b="1" spc="-40">
                <a:solidFill>
                  <a:srgbClr val="223366"/>
                </a:solidFill>
              </a:rPr>
              <a:t> </a:t>
            </a:r>
            <a:r>
              <a:rPr sz="1600" b="1" spc="-5">
                <a:solidFill>
                  <a:srgbClr val="223366"/>
                </a:solidFill>
              </a:rPr>
              <a:t>Syntax</a:t>
            </a:r>
            <a:r>
              <a:rPr sz="1600" b="1" spc="-40">
                <a:solidFill>
                  <a:srgbClr val="223366"/>
                </a:solidFill>
              </a:rPr>
              <a:t> </a:t>
            </a:r>
            <a:r>
              <a:rPr sz="1600" b="1" spc="-30">
                <a:solidFill>
                  <a:srgbClr val="223366"/>
                </a:solidFill>
              </a:rPr>
              <a:t>Variable</a:t>
            </a:r>
          </a:p>
        </p:txBody>
      </p:sp>
      <p:sp>
        <p:nvSpPr>
          <p:cNvPr id="3" name="object 3"/>
          <p:cNvSpPr txBox="1"/>
          <p:nvPr/>
        </p:nvSpPr>
        <p:spPr>
          <a:xfrm>
            <a:off x="228600" y="1059461"/>
            <a:ext cx="2033270" cy="2282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b="0" i="0" u="none" strike="noStrike" kern="1200" cap="none" spc="-15" normalizeH="0" baseline="0" noProof="0">
                <a:ln>
                  <a:noFill/>
                </a:ln>
                <a:solidFill>
                  <a:schemeClr val="tx1"/>
                </a:solidFill>
                <a:effectLst/>
                <a:uLnTx/>
                <a:uFillTx/>
                <a:latin typeface="Arial MT"/>
                <a:ea typeface="+mn-ea"/>
                <a:cs typeface="Arial MT"/>
              </a:rPr>
              <a:t>Waiting</a:t>
            </a:r>
            <a:r>
              <a:rPr kumimoji="0" b="0" i="0" u="none" strike="noStrike" kern="1200" cap="none" spc="-30"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for</a:t>
            </a:r>
            <a:r>
              <a:rPr kumimoji="0" b="0" i="0" u="none" strike="noStrike" kern="1200" cap="none" spc="-30"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the</a:t>
            </a:r>
            <a:r>
              <a:rPr kumimoji="0" b="0" i="0" u="none" strike="noStrike" kern="1200" cap="none" spc="-30" normalizeH="0" baseline="0" noProof="0">
                <a:ln>
                  <a:noFill/>
                </a:ln>
                <a:solidFill>
                  <a:schemeClr val="tx1"/>
                </a:solidFill>
                <a:effectLst/>
                <a:uLnTx/>
                <a:uFillTx/>
                <a:latin typeface="Arial MT"/>
                <a:ea typeface="+mn-ea"/>
                <a:cs typeface="Arial MT"/>
              </a:rPr>
              <a:t> </a:t>
            </a:r>
            <a:r>
              <a:rPr kumimoji="0" b="0" i="0" u="none" strike="noStrike" kern="1200" cap="none" spc="-5" normalizeH="0" baseline="0" noProof="0">
                <a:ln>
                  <a:noFill/>
                </a:ln>
                <a:solidFill>
                  <a:schemeClr val="tx1"/>
                </a:solidFill>
                <a:effectLst/>
                <a:uLnTx/>
                <a:uFillTx/>
                <a:latin typeface="Arial MT"/>
                <a:ea typeface="+mn-ea"/>
                <a:cs typeface="Arial MT"/>
              </a:rPr>
              <a:t>User</a:t>
            </a:r>
            <a:endParaRPr kumimoji="0" b="0" i="0" u="none" strike="noStrike" kern="1200" cap="none" spc="0" normalizeH="0" baseline="0" noProof="0">
              <a:ln>
                <a:noFill/>
              </a:ln>
              <a:solidFill>
                <a:schemeClr val="tx1"/>
              </a:solidFill>
              <a:effectLst/>
              <a:uLnTx/>
              <a:uFillTx/>
              <a:latin typeface="Arial MT"/>
              <a:ea typeface="+mn-ea"/>
              <a:cs typeface="Arial MT"/>
            </a:endParaRPr>
          </a:p>
        </p:txBody>
      </p:sp>
      <p:sp>
        <p:nvSpPr>
          <p:cNvPr id="4" name="object 4"/>
          <p:cNvSpPr txBox="1"/>
          <p:nvPr/>
        </p:nvSpPr>
        <p:spPr>
          <a:xfrm>
            <a:off x="250170" y="1373371"/>
            <a:ext cx="4229466" cy="1937133"/>
          </a:xfrm>
          <a:prstGeom prst="rect">
            <a:avLst/>
          </a:prstGeom>
        </p:spPr>
        <p:txBody>
          <a:bodyPr vert="horz" wrap="square" lIns="0" tIns="12700" rIns="0" bIns="0" rtlCol="0">
            <a:spAutoFit/>
          </a:bodyPr>
          <a:lstStyle/>
          <a:p>
            <a:pPr marL="173736" marR="13589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394335" algn="l"/>
                <a:tab pos="394970" algn="l"/>
              </a:tabLst>
              <a:defRPr/>
            </a:pPr>
            <a:r>
              <a:rPr kumimoji="0" sz="1400" b="0" i="0" u="none" strike="noStrike" kern="1200" cap="none" spc="-5" normalizeH="0" baseline="0" noProof="0">
                <a:ln>
                  <a:noFill/>
                </a:ln>
                <a:solidFill>
                  <a:prstClr val="black"/>
                </a:solidFill>
                <a:effectLst/>
                <a:uLnTx/>
                <a:uFillTx/>
                <a:latin typeface="Arial MT"/>
                <a:ea typeface="+mn-ea"/>
                <a:cs typeface="Arial MT"/>
              </a:rPr>
              <a:t>The following line of the program </a:t>
            </a:r>
            <a:r>
              <a:rPr kumimoji="0" sz="1400" b="0" i="0" u="none" strike="noStrike" kern="1200" cap="none" spc="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displays the prompt, the </a:t>
            </a:r>
            <a:r>
              <a:rPr kumimoji="0" sz="1400" b="0" i="0" u="none" strike="noStrike" kern="1200" cap="none" spc="0" normalizeH="0" baseline="0" noProof="0">
                <a:ln>
                  <a:noFill/>
                </a:ln>
                <a:solidFill>
                  <a:prstClr val="black"/>
                </a:solidFill>
                <a:effectLst/>
                <a:uLnTx/>
                <a:uFillTx/>
                <a:latin typeface="Arial MT"/>
                <a:ea typeface="+mn-ea"/>
                <a:cs typeface="Arial MT"/>
              </a:rPr>
              <a:t>statement </a:t>
            </a:r>
            <a:r>
              <a:rPr kumimoji="0" sz="1400" b="0" i="0" u="none" strike="noStrike" kern="1200" cap="none" spc="5"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saying</a:t>
            </a:r>
            <a:r>
              <a:rPr kumimoji="0" sz="1400" b="0" i="0" u="none" strike="noStrike" kern="1200" cap="none" spc="-20"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“Press</a:t>
            </a:r>
            <a:r>
              <a:rPr kumimoji="0" sz="1400" b="0" i="0" u="none" strike="noStrike" kern="1200" cap="none" spc="-2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the</a:t>
            </a:r>
            <a:r>
              <a:rPr kumimoji="0" sz="1400" b="0" i="0" u="none" strike="noStrike" kern="1200" cap="none" spc="-2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Enter</a:t>
            </a:r>
            <a:r>
              <a:rPr kumimoji="0" sz="1400" b="0" i="0" u="none" strike="noStrike" kern="1200" cap="none" spc="-20"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key</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to</a:t>
            </a:r>
            <a:r>
              <a:rPr kumimoji="0" sz="1400" b="0" i="0" u="none" strike="noStrike" kern="1200" cap="none" spc="-2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Exit”.</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173736" marR="0" lvl="0" indent="-173736" algn="l" defTabSz="914400" rtl="0" eaLnBrk="1" fontAlgn="auto" latinLnBrk="0" hangingPunct="1">
              <a:lnSpc>
                <a:spcPct val="100000"/>
              </a:lnSpc>
              <a:spcBef>
                <a:spcPts val="600"/>
              </a:spcBef>
              <a:spcAft>
                <a:spcPts val="0"/>
              </a:spcAft>
              <a:buClr>
                <a:srgbClr val="223366"/>
              </a:buClr>
              <a:buSzTx/>
              <a:buFont typeface="Arial" panose="020B0604020202020204" pitchFamily="34" charset="0"/>
              <a:buChar char="•"/>
              <a:tabLst>
                <a:tab pos="347980" algn="l"/>
                <a:tab pos="349250" algn="l"/>
              </a:tabLst>
              <a:defRPr/>
            </a:pPr>
            <a:r>
              <a:rPr kumimoji="0" sz="1400" b="0" i="0" u="none" strike="noStrike" kern="1200" cap="none" spc="-20" normalizeH="0" baseline="0" noProof="0">
                <a:ln>
                  <a:noFill/>
                </a:ln>
                <a:solidFill>
                  <a:prstClr val="black"/>
                </a:solidFill>
                <a:effectLst/>
                <a:uLnTx/>
                <a:uFillTx/>
                <a:latin typeface="Arial MT"/>
                <a:ea typeface="+mn-ea"/>
                <a:cs typeface="Arial MT"/>
              </a:rPr>
              <a:t>Wait</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for</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the</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user</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to</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take</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action-</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173736" marR="43815" lvl="1"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805180" algn="l"/>
                <a:tab pos="806450" algn="l"/>
              </a:tabLst>
              <a:defRPr/>
            </a:pPr>
            <a:r>
              <a:rPr kumimoji="0" sz="1400" b="0" i="0" u="none" strike="noStrike" kern="1200" cap="none" spc="0" normalizeH="0" baseline="0" noProof="0" err="1">
                <a:ln>
                  <a:noFill/>
                </a:ln>
                <a:solidFill>
                  <a:prstClr val="black"/>
                </a:solidFill>
                <a:effectLst/>
                <a:uLnTx/>
                <a:uFillTx/>
                <a:latin typeface="Arial MT"/>
                <a:ea typeface="+mn-ea"/>
                <a:cs typeface="Arial MT"/>
              </a:rPr>
              <a:t>raw_input</a:t>
            </a:r>
            <a:r>
              <a:rPr kumimoji="0" sz="1400" b="0" i="0" u="none" strike="noStrike" kern="1200" cap="none" spc="0" normalizeH="0" baseline="0" noProof="0">
                <a:ln>
                  <a:noFill/>
                </a:ln>
                <a:solidFill>
                  <a:prstClr val="black"/>
                </a:solidFill>
                <a:effectLst/>
                <a:uLnTx/>
                <a:uFillTx/>
                <a:latin typeface="Arial MT"/>
                <a:ea typeface="+mn-ea"/>
                <a:cs typeface="Arial MT"/>
              </a:rPr>
              <a:t>(“/n/n</a:t>
            </a:r>
            <a:r>
              <a:rPr kumimoji="0" sz="1400" b="0" i="0" u="none" strike="noStrike" kern="1200" cap="none" spc="-3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Press</a:t>
            </a:r>
            <a:r>
              <a:rPr kumimoji="0" sz="1400" b="0" i="0" u="none" strike="noStrike" kern="1200" cap="none" spc="-3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the</a:t>
            </a:r>
            <a:r>
              <a:rPr kumimoji="0" sz="1400" b="0" i="0" u="none" strike="noStrike" kern="1200" cap="none" spc="-3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Enter </a:t>
            </a:r>
            <a:r>
              <a:rPr kumimoji="0" sz="1400" b="0" i="0" u="none" strike="noStrike" kern="1200" cap="none" spc="-375"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key</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to</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Exit.”).</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347980" algn="l"/>
                <a:tab pos="349250" algn="l"/>
              </a:tabLst>
              <a:defRPr/>
            </a:pPr>
            <a:r>
              <a:rPr kumimoji="0" sz="1400" b="0" i="0" u="none" strike="noStrike" kern="1200" cap="none" spc="-5" normalizeH="0" baseline="0" noProof="0">
                <a:ln>
                  <a:noFill/>
                </a:ln>
                <a:solidFill>
                  <a:prstClr val="black"/>
                </a:solidFill>
                <a:effectLst/>
                <a:uLnTx/>
                <a:uFillTx/>
                <a:latin typeface="Arial MT"/>
                <a:ea typeface="+mn-ea"/>
                <a:cs typeface="Arial MT"/>
              </a:rPr>
              <a:t>Here, /n/n is used to </a:t>
            </a:r>
            <a:r>
              <a:rPr kumimoji="0" sz="1400" b="0" i="0" u="none" strike="noStrike" kern="1200" cap="none" spc="0" normalizeH="0" baseline="0" noProof="0">
                <a:ln>
                  <a:noFill/>
                </a:ln>
                <a:solidFill>
                  <a:prstClr val="black"/>
                </a:solidFill>
                <a:effectLst/>
                <a:uLnTx/>
                <a:uFillTx/>
                <a:latin typeface="Arial MT"/>
                <a:ea typeface="+mn-ea"/>
                <a:cs typeface="Arial MT"/>
              </a:rPr>
              <a:t>create </a:t>
            </a:r>
            <a:r>
              <a:rPr kumimoji="0" sz="1400" b="0" i="0" u="none" strike="noStrike" kern="1200" cap="none" spc="-5" normalizeH="0" baseline="0" noProof="0">
                <a:ln>
                  <a:noFill/>
                </a:ln>
                <a:solidFill>
                  <a:prstClr val="black"/>
                </a:solidFill>
                <a:effectLst/>
                <a:uLnTx/>
                <a:uFillTx/>
                <a:latin typeface="Arial MT"/>
                <a:ea typeface="+mn-ea"/>
                <a:cs typeface="Arial MT"/>
              </a:rPr>
              <a:t>two new </a:t>
            </a:r>
            <a:r>
              <a:rPr kumimoji="0" sz="1400" b="0" i="0" u="none" strike="noStrike" kern="1200" cap="none" spc="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lines</a:t>
            </a:r>
            <a:r>
              <a:rPr kumimoji="0" sz="1400" b="0" i="0" u="none" strike="noStrike" kern="1200" cap="none" spc="-2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before</a:t>
            </a:r>
            <a:r>
              <a:rPr kumimoji="0" sz="1400" b="0" i="0" u="none" strike="noStrike" kern="1200" cap="none" spc="-2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displaying</a:t>
            </a:r>
            <a:r>
              <a:rPr kumimoji="0" sz="1400" b="0" i="0" u="none" strike="noStrike" kern="1200" cap="none" spc="-2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the</a:t>
            </a:r>
            <a:r>
              <a:rPr kumimoji="0" sz="1400" b="0" i="0" u="none" strike="noStrike" kern="1200" cap="none" spc="-2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actual</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line.</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rotWithShape="1">
          <a:blip r:embed="rId3" cstate="print"/>
          <a:srcRect b="10689"/>
          <a:stretch/>
        </p:blipFill>
        <p:spPr>
          <a:xfrm>
            <a:off x="4682836" y="1246914"/>
            <a:ext cx="4341102" cy="2179782"/>
          </a:xfrm>
          <a:prstGeom prst="rect">
            <a:avLst/>
          </a:prstGeom>
        </p:spPr>
      </p:pic>
    </p:spTree>
    <p:extLst>
      <p:ext uri="{BB962C8B-B14F-4D97-AF65-F5344CB8AC3E}">
        <p14:creationId xmlns:p14="http://schemas.microsoft.com/office/powerpoint/2010/main" val="3664849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sz="1600" b="1" spc="-5">
                <a:solidFill>
                  <a:srgbClr val="223366"/>
                </a:solidFill>
              </a:rPr>
              <a:t>Basic</a:t>
            </a:r>
            <a:r>
              <a:rPr sz="1600" b="1" spc="-40">
                <a:solidFill>
                  <a:srgbClr val="223366"/>
                </a:solidFill>
              </a:rPr>
              <a:t> </a:t>
            </a:r>
            <a:r>
              <a:rPr sz="1600" b="1" spc="-5">
                <a:solidFill>
                  <a:srgbClr val="223366"/>
                </a:solidFill>
              </a:rPr>
              <a:t>Syntax</a:t>
            </a:r>
            <a:r>
              <a:rPr sz="1600" b="1" spc="-40">
                <a:solidFill>
                  <a:srgbClr val="223366"/>
                </a:solidFill>
              </a:rPr>
              <a:t> </a:t>
            </a:r>
            <a:r>
              <a:rPr sz="1600" b="1" spc="-30">
                <a:solidFill>
                  <a:srgbClr val="223366"/>
                </a:solidFill>
              </a:rPr>
              <a:t>Variable</a:t>
            </a:r>
          </a:p>
        </p:txBody>
      </p:sp>
      <p:sp>
        <p:nvSpPr>
          <p:cNvPr id="3" name="object 3"/>
          <p:cNvSpPr txBox="1"/>
          <p:nvPr/>
        </p:nvSpPr>
        <p:spPr>
          <a:xfrm>
            <a:off x="228600" y="1060707"/>
            <a:ext cx="3613785" cy="2282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b="0" i="0" u="none" strike="noStrike" kern="1200" cap="none" spc="0" normalizeH="0" baseline="0" noProof="0">
                <a:ln>
                  <a:noFill/>
                </a:ln>
                <a:solidFill>
                  <a:srgbClr val="001131"/>
                </a:solidFill>
                <a:effectLst/>
                <a:uLnTx/>
                <a:uFillTx/>
                <a:latin typeface="Arial MT"/>
                <a:ea typeface="+mn-ea"/>
                <a:cs typeface="Arial MT"/>
              </a:rPr>
              <a:t>Multiple</a:t>
            </a:r>
            <a:r>
              <a:rPr kumimoji="0" lang="en-US" b="0" i="0" u="none" strike="noStrike" kern="1200" cap="none" spc="-25" normalizeH="0" baseline="0" noProof="0">
                <a:ln>
                  <a:noFill/>
                </a:ln>
                <a:solidFill>
                  <a:srgbClr val="001131"/>
                </a:solidFill>
                <a:effectLst/>
                <a:uLnTx/>
                <a:uFillTx/>
                <a:latin typeface="Arial MT"/>
                <a:ea typeface="+mn-ea"/>
                <a:cs typeface="Arial MT"/>
              </a:rPr>
              <a:t> </a:t>
            </a:r>
            <a:r>
              <a:rPr kumimoji="0" lang="en-US" b="0" i="0" u="none" strike="noStrike" kern="1200" cap="none" spc="-5" normalizeH="0" baseline="0" noProof="0">
                <a:ln>
                  <a:noFill/>
                </a:ln>
                <a:solidFill>
                  <a:srgbClr val="001131"/>
                </a:solidFill>
                <a:effectLst/>
                <a:uLnTx/>
                <a:uFillTx/>
                <a:latin typeface="Arial MT"/>
                <a:ea typeface="+mn-ea"/>
                <a:cs typeface="Arial MT"/>
              </a:rPr>
              <a:t>statement</a:t>
            </a:r>
            <a:r>
              <a:rPr kumimoji="0" lang="en-US" b="0" i="0" u="none" strike="noStrike" kern="1200" cap="none" spc="-25" normalizeH="0" baseline="0" noProof="0">
                <a:ln>
                  <a:noFill/>
                </a:ln>
                <a:solidFill>
                  <a:srgbClr val="001131"/>
                </a:solidFill>
                <a:effectLst/>
                <a:uLnTx/>
                <a:uFillTx/>
                <a:latin typeface="Arial MT"/>
                <a:ea typeface="+mn-ea"/>
                <a:cs typeface="Arial MT"/>
              </a:rPr>
              <a:t> </a:t>
            </a:r>
            <a:r>
              <a:rPr kumimoji="0" lang="en-US" b="0" i="0" u="none" strike="noStrike" kern="1200" cap="none" spc="-5" normalizeH="0" baseline="0" noProof="0">
                <a:ln>
                  <a:noFill/>
                </a:ln>
                <a:solidFill>
                  <a:srgbClr val="001131"/>
                </a:solidFill>
                <a:effectLst/>
                <a:uLnTx/>
                <a:uFillTx/>
                <a:latin typeface="Arial MT"/>
                <a:ea typeface="+mn-ea"/>
                <a:cs typeface="Arial MT"/>
              </a:rPr>
              <a:t>on</a:t>
            </a:r>
            <a:r>
              <a:rPr kumimoji="0" lang="en-US" b="0" i="0" u="none" strike="noStrike" kern="1200" cap="none" spc="-20" normalizeH="0" baseline="0" noProof="0">
                <a:ln>
                  <a:noFill/>
                </a:ln>
                <a:solidFill>
                  <a:srgbClr val="001131"/>
                </a:solidFill>
                <a:effectLst/>
                <a:uLnTx/>
                <a:uFillTx/>
                <a:latin typeface="Arial MT"/>
                <a:ea typeface="+mn-ea"/>
                <a:cs typeface="Arial MT"/>
              </a:rPr>
              <a:t> </a:t>
            </a:r>
            <a:r>
              <a:rPr kumimoji="0" lang="en-US" b="0" i="0" u="none" strike="noStrike" kern="1200" cap="none" spc="0" normalizeH="0" baseline="0" noProof="0">
                <a:ln>
                  <a:noFill/>
                </a:ln>
                <a:solidFill>
                  <a:srgbClr val="001131"/>
                </a:solidFill>
                <a:effectLst/>
                <a:uLnTx/>
                <a:uFillTx/>
                <a:latin typeface="Arial MT"/>
                <a:ea typeface="+mn-ea"/>
                <a:cs typeface="Arial MT"/>
              </a:rPr>
              <a:t>a</a:t>
            </a:r>
            <a:r>
              <a:rPr kumimoji="0" lang="en-US" b="0" i="0" u="none" strike="noStrike" kern="1200" cap="none" spc="-20" normalizeH="0" baseline="0" noProof="0">
                <a:ln>
                  <a:noFill/>
                </a:ln>
                <a:solidFill>
                  <a:srgbClr val="001131"/>
                </a:solidFill>
                <a:effectLst/>
                <a:uLnTx/>
                <a:uFillTx/>
                <a:latin typeface="Arial MT"/>
                <a:ea typeface="+mn-ea"/>
                <a:cs typeface="Arial MT"/>
              </a:rPr>
              <a:t> </a:t>
            </a:r>
            <a:r>
              <a:rPr kumimoji="0" lang="en-US" b="0" i="0" u="none" strike="noStrike" kern="1200" cap="none" spc="-5" normalizeH="0" baseline="0" noProof="0">
                <a:ln>
                  <a:noFill/>
                </a:ln>
                <a:solidFill>
                  <a:srgbClr val="001131"/>
                </a:solidFill>
                <a:effectLst/>
                <a:uLnTx/>
                <a:uFillTx/>
                <a:latin typeface="Arial MT"/>
                <a:ea typeface="+mn-ea"/>
                <a:cs typeface="Arial MT"/>
              </a:rPr>
              <a:t>single</a:t>
            </a:r>
            <a:r>
              <a:rPr kumimoji="0" lang="en-US" b="0" i="0" u="none" strike="noStrike" kern="1200" cap="none" spc="-25" normalizeH="0" baseline="0" noProof="0">
                <a:ln>
                  <a:noFill/>
                </a:ln>
                <a:solidFill>
                  <a:srgbClr val="001131"/>
                </a:solidFill>
                <a:effectLst/>
                <a:uLnTx/>
                <a:uFillTx/>
                <a:latin typeface="Arial MT"/>
                <a:ea typeface="+mn-ea"/>
                <a:cs typeface="Arial MT"/>
              </a:rPr>
              <a:t> </a:t>
            </a:r>
            <a:r>
              <a:rPr kumimoji="0" lang="en-US" b="0" i="0" u="none" strike="noStrike" kern="1200" cap="none" spc="-5" normalizeH="0" baseline="0" noProof="0">
                <a:ln>
                  <a:noFill/>
                </a:ln>
                <a:solidFill>
                  <a:srgbClr val="001131"/>
                </a:solidFill>
                <a:effectLst/>
                <a:uLnTx/>
                <a:uFillTx/>
                <a:latin typeface="Arial MT"/>
                <a:ea typeface="+mn-ea"/>
                <a:cs typeface="Arial MT"/>
              </a:rPr>
              <a:t>line</a:t>
            </a:r>
            <a:endParaRPr kumimoji="0" lang="en-US" b="0" i="0" u="none" strike="noStrike" kern="1200" cap="none" spc="0" normalizeH="0" baseline="0" noProof="0">
              <a:ln>
                <a:noFill/>
              </a:ln>
              <a:solidFill>
                <a:srgbClr val="001131"/>
              </a:solidFill>
              <a:effectLst/>
              <a:uLnTx/>
              <a:uFillTx/>
              <a:latin typeface="Arial MT"/>
              <a:ea typeface="+mn-ea"/>
              <a:cs typeface="Arial MT"/>
            </a:endParaRPr>
          </a:p>
        </p:txBody>
      </p:sp>
      <p:sp>
        <p:nvSpPr>
          <p:cNvPr id="4" name="object 4"/>
          <p:cNvSpPr txBox="1"/>
          <p:nvPr/>
        </p:nvSpPr>
        <p:spPr>
          <a:xfrm>
            <a:off x="228600" y="1403650"/>
            <a:ext cx="3640454" cy="1477969"/>
          </a:xfrm>
          <a:prstGeom prst="rect">
            <a:avLst/>
          </a:prstGeom>
        </p:spPr>
        <p:txBody>
          <a:bodyPr vert="horz" wrap="square" lIns="0" tIns="12700" rIns="0" bIns="0" rtlCol="0">
            <a:spAutoFit/>
          </a:bodyPr>
          <a:lstStyle/>
          <a:p>
            <a:pPr marL="173736" marR="5080" lvl="0" indent="-173736" algn="l" defTabSz="914400" rtl="0" eaLnBrk="1" fontAlgn="auto" latinLnBrk="0" hangingPunct="1">
              <a:lnSpc>
                <a:spcPct val="116100"/>
              </a:lnSpc>
              <a:spcBef>
                <a:spcPts val="100"/>
              </a:spcBef>
              <a:spcAft>
                <a:spcPts val="0"/>
              </a:spcAft>
              <a:buClr>
                <a:srgbClr val="223366"/>
              </a:buClr>
              <a:buSzTx/>
              <a:buFont typeface="Arial" panose="020B0604020202020204" pitchFamily="34" charset="0"/>
              <a:buChar char="•"/>
              <a:tabLst>
                <a:tab pos="469265" algn="l"/>
                <a:tab pos="469900" algn="l"/>
              </a:tabLst>
              <a:defRPr/>
            </a:pPr>
            <a:r>
              <a:rPr kumimoji="0" sz="1400" b="0" i="0" u="none" strike="noStrike" kern="1200" cap="none" spc="-5" normalizeH="0" baseline="0" noProof="0">
                <a:ln>
                  <a:noFill/>
                </a:ln>
                <a:solidFill>
                  <a:prstClr val="black"/>
                </a:solidFill>
                <a:effectLst/>
                <a:uLnTx/>
                <a:uFillTx/>
                <a:latin typeface="Arial MT"/>
                <a:ea typeface="+mn-ea"/>
                <a:cs typeface="Arial MT"/>
              </a:rPr>
              <a:t>The Semicolon </a:t>
            </a:r>
            <a:r>
              <a:rPr kumimoji="0" sz="1400" b="0" i="0" u="none" strike="noStrike" kern="1200" cap="none" spc="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allows </a:t>
            </a:r>
            <a:r>
              <a:rPr kumimoji="0" sz="1400" b="0" i="0" u="none" strike="noStrike" kern="1200" cap="none" spc="0" normalizeH="0" baseline="0" noProof="0">
                <a:ln>
                  <a:noFill/>
                </a:ln>
                <a:solidFill>
                  <a:prstClr val="black"/>
                </a:solidFill>
                <a:effectLst/>
                <a:uLnTx/>
                <a:uFillTx/>
                <a:latin typeface="Arial MT"/>
                <a:ea typeface="+mn-ea"/>
                <a:cs typeface="Arial MT"/>
              </a:rPr>
              <a:t>multiple </a:t>
            </a:r>
            <a:r>
              <a:rPr kumimoji="0" sz="1400" b="0" i="0" u="none" strike="noStrike" kern="1200" cap="none" spc="5"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statements </a:t>
            </a:r>
            <a:r>
              <a:rPr kumimoji="0" sz="1400" b="0" i="0" u="none" strike="noStrike" kern="1200" cap="none" spc="-5" normalizeH="0" baseline="0" noProof="0">
                <a:ln>
                  <a:noFill/>
                </a:ln>
                <a:solidFill>
                  <a:prstClr val="black"/>
                </a:solidFill>
                <a:effectLst/>
                <a:uLnTx/>
                <a:uFillTx/>
                <a:latin typeface="Arial MT"/>
                <a:ea typeface="+mn-ea"/>
                <a:cs typeface="Arial MT"/>
              </a:rPr>
              <a:t>on the Single Line given that </a:t>
            </a:r>
            <a:r>
              <a:rPr kumimoji="0" sz="1400" b="0" i="0" u="none" strike="noStrike" kern="1200" cap="none" spc="-38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neither </a:t>
            </a:r>
            <a:r>
              <a:rPr kumimoji="0" sz="1400" b="0" i="0" u="none" strike="noStrike" kern="1200" cap="none" spc="0" normalizeH="0" baseline="0" noProof="0">
                <a:ln>
                  <a:noFill/>
                </a:ln>
                <a:solidFill>
                  <a:prstClr val="black"/>
                </a:solidFill>
                <a:effectLst/>
                <a:uLnTx/>
                <a:uFillTx/>
                <a:latin typeface="Arial MT"/>
                <a:ea typeface="+mn-ea"/>
                <a:cs typeface="Arial MT"/>
              </a:rPr>
              <a:t>statement starts a </a:t>
            </a:r>
            <a:r>
              <a:rPr kumimoji="0" sz="1400" b="0" i="0" u="none" strike="noStrike" kern="1200" cap="none" spc="-5" normalizeH="0" baseline="0" noProof="0">
                <a:ln>
                  <a:noFill/>
                </a:ln>
                <a:solidFill>
                  <a:prstClr val="black"/>
                </a:solidFill>
                <a:effectLst/>
                <a:uLnTx/>
                <a:uFillTx/>
                <a:latin typeface="Arial MT"/>
                <a:ea typeface="+mn-ea"/>
                <a:cs typeface="Arial MT"/>
              </a:rPr>
              <a:t>new </a:t>
            </a:r>
            <a:r>
              <a:rPr kumimoji="0" sz="1400" b="0" i="0" u="none" strike="noStrike" kern="1200" cap="none" spc="0" normalizeH="0" baseline="0" noProof="0">
                <a:ln>
                  <a:noFill/>
                </a:ln>
                <a:solidFill>
                  <a:prstClr val="black"/>
                </a:solidFill>
                <a:effectLst/>
                <a:uLnTx/>
                <a:uFillTx/>
                <a:latin typeface="Arial MT"/>
                <a:ea typeface="+mn-ea"/>
                <a:cs typeface="Arial MT"/>
              </a:rPr>
              <a:t>code </a:t>
            </a:r>
            <a:r>
              <a:rPr kumimoji="0" sz="1400" b="0" i="0" u="none" strike="noStrike" kern="1200" cap="none" spc="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block.</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173736" marR="743585" lvl="0" indent="-173736" algn="l" defTabSz="914400" rtl="0" eaLnBrk="1" fontAlgn="auto" latinLnBrk="0" hangingPunct="1">
              <a:lnSpc>
                <a:spcPct val="116100"/>
              </a:lnSpc>
              <a:spcBef>
                <a:spcPts val="0"/>
              </a:spcBef>
              <a:spcAft>
                <a:spcPts val="0"/>
              </a:spcAft>
              <a:buClr>
                <a:srgbClr val="223366"/>
              </a:buClr>
              <a:buSzTx/>
              <a:buFont typeface="Arial" panose="020B0604020202020204" pitchFamily="34" charset="0"/>
              <a:buChar char="•"/>
              <a:tabLst>
                <a:tab pos="469265" algn="l"/>
                <a:tab pos="469900" algn="l"/>
              </a:tabLst>
              <a:defRPr/>
            </a:pPr>
            <a:r>
              <a:rPr kumimoji="0" sz="1400" b="0" i="0" u="none" strike="noStrike" kern="1200" cap="none" spc="-5" normalizeH="0" baseline="0" noProof="0">
                <a:ln>
                  <a:noFill/>
                </a:ln>
                <a:solidFill>
                  <a:prstClr val="black"/>
                </a:solidFill>
                <a:effectLst/>
                <a:uLnTx/>
                <a:uFillTx/>
                <a:latin typeface="Arial MT"/>
                <a:ea typeface="+mn-ea"/>
                <a:cs typeface="Arial MT"/>
              </a:rPr>
              <a:t>Here</a:t>
            </a:r>
            <a:r>
              <a:rPr kumimoji="0" sz="1400" b="0" i="0" u="none" strike="noStrike" kern="1200" cap="none" spc="-2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is</a:t>
            </a:r>
            <a:r>
              <a:rPr kumimoji="0" sz="1400" b="0" i="0" u="none" strike="noStrike" kern="1200" cap="none" spc="-20"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a</a:t>
            </a:r>
            <a:r>
              <a:rPr kumimoji="0" sz="1400" b="0" i="0" u="none" strike="noStrike" kern="1200" cap="none" spc="-20"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simple</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snip</a:t>
            </a:r>
            <a:r>
              <a:rPr kumimoji="0" sz="1400" b="0" i="0" u="none" strike="noStrike" kern="1200" cap="none" spc="-2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using</a:t>
            </a:r>
            <a:r>
              <a:rPr kumimoji="0" sz="1400" b="0" i="0" u="none" strike="noStrike" kern="1200" cap="none" spc="-2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the </a:t>
            </a:r>
            <a:r>
              <a:rPr kumimoji="0" sz="1400" b="0" i="0" u="none" strike="noStrike" kern="1200" cap="none" spc="-375"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semicolon-</a:t>
            </a:r>
            <a:endParaRPr kumimoji="0" sz="1250" b="0" i="0" u="none" strike="noStrike" kern="1200" cap="none" spc="0" normalizeH="0" baseline="0" noProof="0">
              <a:ln>
                <a:noFill/>
              </a:ln>
              <a:solidFill>
                <a:prstClr val="black"/>
              </a:solidFill>
              <a:effectLst/>
              <a:uLnTx/>
              <a:uFillTx/>
              <a:latin typeface="Arial MT"/>
              <a:ea typeface="+mn-ea"/>
              <a:cs typeface="Arial MT"/>
            </a:endParaRPr>
          </a:p>
          <a:p>
            <a:pPr marL="173736" marR="0" lvl="0" indent="-173736" algn="l" defTabSz="914400" rtl="0" eaLnBrk="1" fontAlgn="auto" latinLnBrk="0" hangingPunct="1">
              <a:lnSpc>
                <a:spcPct val="100000"/>
              </a:lnSpc>
              <a:spcBef>
                <a:spcPts val="0"/>
              </a:spcBef>
              <a:spcAft>
                <a:spcPts val="0"/>
              </a:spcAft>
              <a:buClr>
                <a:srgbClr val="223366"/>
              </a:buClr>
              <a:buSzTx/>
              <a:buFont typeface="Arial" panose="020B0604020202020204" pitchFamily="34" charset="0"/>
              <a:buChar char="•"/>
              <a:tabLst/>
              <a:defRPr/>
            </a:pPr>
            <a:r>
              <a:rPr kumimoji="0" sz="1400" b="0" i="0" u="none" strike="noStrike" kern="1200" cap="none" spc="-5" normalizeH="0" baseline="0" noProof="0">
                <a:ln>
                  <a:noFill/>
                </a:ln>
                <a:solidFill>
                  <a:prstClr val="black"/>
                </a:solidFill>
                <a:effectLst/>
                <a:uLnTx/>
                <a:uFillTx/>
                <a:latin typeface="Arial MT"/>
                <a:ea typeface="+mn-ea"/>
                <a:cs typeface="Arial MT"/>
              </a:rPr>
              <a:t>Import</a:t>
            </a:r>
            <a:r>
              <a:rPr kumimoji="0" sz="1400" b="0" i="0" u="none" strike="noStrike" kern="1200" cap="none" spc="-50"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err="1">
                <a:ln>
                  <a:noFill/>
                </a:ln>
                <a:solidFill>
                  <a:prstClr val="black"/>
                </a:solidFill>
                <a:effectLst/>
                <a:uLnTx/>
                <a:uFillTx/>
                <a:latin typeface="Arial MT"/>
                <a:ea typeface="+mn-ea"/>
                <a:cs typeface="Arial MT"/>
              </a:rPr>
              <a:t>sys;x</a:t>
            </a:r>
            <a:r>
              <a:rPr kumimoji="0" sz="1400" b="0" i="0" u="none" strike="noStrike" kern="1200" cap="none" spc="0" normalizeH="0" baseline="0" noProof="0">
                <a:ln>
                  <a:noFill/>
                </a:ln>
                <a:solidFill>
                  <a:prstClr val="black"/>
                </a:solidFill>
                <a:effectLst/>
                <a:uLnTx/>
                <a:uFillTx/>
                <a:latin typeface="Arial MT"/>
                <a:ea typeface="+mn-ea"/>
                <a:cs typeface="Arial MT"/>
              </a:rPr>
              <a:t>=”</a:t>
            </a:r>
            <a:r>
              <a:rPr kumimoji="0" sz="1400" b="0" i="0" u="none" strike="noStrike" kern="1200" cap="none" spc="0" normalizeH="0" baseline="0" noProof="0" err="1">
                <a:ln>
                  <a:noFill/>
                </a:ln>
                <a:solidFill>
                  <a:prstClr val="black"/>
                </a:solidFill>
                <a:effectLst/>
                <a:uLnTx/>
                <a:uFillTx/>
                <a:latin typeface="Arial MT"/>
                <a:ea typeface="+mn-ea"/>
                <a:cs typeface="Arial MT"/>
              </a:rPr>
              <a:t>foo”sys.stdout.write</a:t>
            </a:r>
            <a:r>
              <a:rPr kumimoji="0" sz="1400" b="0" i="0" u="none" strike="noStrike" kern="1200" cap="none" spc="0" normalizeH="0" baseline="0" noProof="0">
                <a:ln>
                  <a:noFill/>
                </a:ln>
                <a:solidFill>
                  <a:prstClr val="black"/>
                </a:solidFill>
                <a:effectLst/>
                <a:uLnTx/>
                <a:uFillTx/>
                <a:latin typeface="Arial MT"/>
                <a:ea typeface="+mn-ea"/>
                <a:cs typeface="Arial MT"/>
              </a:rPr>
              <a:t>(x+’\n’)</a:t>
            </a:r>
          </a:p>
        </p:txBody>
      </p:sp>
      <p:pic>
        <p:nvPicPr>
          <p:cNvPr id="5" name="object 5"/>
          <p:cNvPicPr/>
          <p:nvPr/>
        </p:nvPicPr>
        <p:blipFill>
          <a:blip r:embed="rId3" cstate="print"/>
          <a:stretch>
            <a:fillRect/>
          </a:stretch>
        </p:blipFill>
        <p:spPr>
          <a:xfrm>
            <a:off x="4747490" y="1247701"/>
            <a:ext cx="4211782" cy="2367971"/>
          </a:xfrm>
          <a:prstGeom prst="rect">
            <a:avLst/>
          </a:prstGeom>
        </p:spPr>
      </p:pic>
    </p:spTree>
    <p:extLst>
      <p:ext uri="{BB962C8B-B14F-4D97-AF65-F5344CB8AC3E}">
        <p14:creationId xmlns:p14="http://schemas.microsoft.com/office/powerpoint/2010/main" val="5166226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Basic Syntax Variable</a:t>
            </a:r>
            <a:endParaRPr sz="1600" b="1" spc="-30">
              <a:solidFill>
                <a:srgbClr val="223366"/>
              </a:solidFill>
            </a:endParaRPr>
          </a:p>
        </p:txBody>
      </p:sp>
      <p:sp>
        <p:nvSpPr>
          <p:cNvPr id="3" name="object 3"/>
          <p:cNvSpPr txBox="1"/>
          <p:nvPr/>
        </p:nvSpPr>
        <p:spPr>
          <a:xfrm>
            <a:off x="219364" y="1060707"/>
            <a:ext cx="3613785" cy="2282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b="0" i="0" u="none" strike="noStrike" kern="1200" cap="none" spc="0" normalizeH="0" baseline="0" noProof="0">
                <a:ln>
                  <a:noFill/>
                </a:ln>
                <a:solidFill>
                  <a:schemeClr val="tx1"/>
                </a:solidFill>
                <a:effectLst/>
                <a:uLnTx/>
                <a:uFillTx/>
                <a:latin typeface="Arial MT"/>
                <a:ea typeface="+mn-ea"/>
                <a:cs typeface="Arial MT"/>
              </a:rPr>
              <a:t>Multiple Statement Groups as Suites</a:t>
            </a:r>
          </a:p>
        </p:txBody>
      </p:sp>
      <p:sp>
        <p:nvSpPr>
          <p:cNvPr id="4" name="object 4"/>
          <p:cNvSpPr txBox="1"/>
          <p:nvPr/>
        </p:nvSpPr>
        <p:spPr>
          <a:xfrm>
            <a:off x="228600" y="1403650"/>
            <a:ext cx="3640454" cy="2516266"/>
          </a:xfrm>
          <a:prstGeom prst="rect">
            <a:avLst/>
          </a:prstGeom>
        </p:spPr>
        <p:txBody>
          <a:bodyPr vert="horz" wrap="square" lIns="0" tIns="12700" rIns="0" bIns="0" rtlCol="0">
            <a:spAutoFit/>
          </a:bodyPr>
          <a:lstStyle/>
          <a:p>
            <a:pPr marL="173736" marR="5080" lvl="0" indent="-173736" algn="l" defTabSz="914400" rtl="0" eaLnBrk="1" fontAlgn="auto" latinLnBrk="0" hangingPunct="1">
              <a:lnSpc>
                <a:spcPct val="116100"/>
              </a:lnSpc>
              <a:spcBef>
                <a:spcPts val="100"/>
              </a:spcBef>
              <a:spcAft>
                <a:spcPts val="0"/>
              </a:spcAft>
              <a:buClr>
                <a:srgbClr val="223366"/>
              </a:buClr>
              <a:buSzTx/>
              <a:buFont typeface="Arial" panose="020B0604020202020204" pitchFamily="34" charset="0"/>
              <a:buChar char="•"/>
              <a:tabLst>
                <a:tab pos="469265" algn="l"/>
                <a:tab pos="469900" algn="l"/>
              </a:tabLst>
              <a:defRPr/>
            </a:pPr>
            <a:r>
              <a:rPr kumimoji="0" lang="en-US" sz="1400" b="0" i="0" u="none" strike="noStrike" kern="1200" cap="none" spc="-5" normalizeH="0" baseline="0" noProof="0">
                <a:ln>
                  <a:noFill/>
                </a:ln>
                <a:solidFill>
                  <a:prstClr val="black"/>
                </a:solidFill>
                <a:effectLst/>
                <a:uLnTx/>
                <a:uFillTx/>
                <a:latin typeface="Arial MT"/>
                <a:ea typeface="+mn-ea"/>
                <a:cs typeface="Arial MT"/>
              </a:rPr>
              <a:t>A group of individual statements, which  make a single code block are called  Suites in Python.</a:t>
            </a:r>
          </a:p>
          <a:p>
            <a:pPr marL="173736" marR="5080" lvl="0" indent="-173736" algn="l" defTabSz="914400" rtl="0" eaLnBrk="1" fontAlgn="auto" latinLnBrk="0" hangingPunct="1">
              <a:lnSpc>
                <a:spcPct val="116100"/>
              </a:lnSpc>
              <a:spcBef>
                <a:spcPts val="100"/>
              </a:spcBef>
              <a:spcAft>
                <a:spcPts val="0"/>
              </a:spcAft>
              <a:buClr>
                <a:srgbClr val="223366"/>
              </a:buClr>
              <a:buSzTx/>
              <a:buFont typeface="Arial" panose="020B0604020202020204" pitchFamily="34" charset="0"/>
              <a:buChar char="•"/>
              <a:tabLst>
                <a:tab pos="469265" algn="l"/>
                <a:tab pos="469900" algn="l"/>
              </a:tabLst>
              <a:defRPr/>
            </a:pPr>
            <a:r>
              <a:rPr kumimoji="0" lang="en-US" sz="1400" b="0" i="0" u="none" strike="noStrike" kern="1200" cap="none" spc="-5" normalizeH="0" baseline="0" noProof="0">
                <a:ln>
                  <a:noFill/>
                </a:ln>
                <a:solidFill>
                  <a:prstClr val="black"/>
                </a:solidFill>
                <a:effectLst/>
                <a:uLnTx/>
                <a:uFillTx/>
                <a:latin typeface="Arial MT"/>
                <a:ea typeface="+mn-ea"/>
                <a:cs typeface="Arial MT"/>
              </a:rPr>
              <a:t>Compound or complex statements,  such as if, while, def, and class require a  header line and a suite.</a:t>
            </a:r>
          </a:p>
          <a:p>
            <a:pPr marL="173736" marR="5080" lvl="0" indent="-173736" algn="l" defTabSz="914400" rtl="0" eaLnBrk="1" fontAlgn="auto" latinLnBrk="0" hangingPunct="1">
              <a:lnSpc>
                <a:spcPct val="116100"/>
              </a:lnSpc>
              <a:spcBef>
                <a:spcPts val="100"/>
              </a:spcBef>
              <a:spcAft>
                <a:spcPts val="0"/>
              </a:spcAft>
              <a:buClr>
                <a:srgbClr val="223366"/>
              </a:buClr>
              <a:buSzTx/>
              <a:buFont typeface="Arial" panose="020B0604020202020204" pitchFamily="34" charset="0"/>
              <a:buChar char="•"/>
              <a:tabLst>
                <a:tab pos="469265" algn="l"/>
                <a:tab pos="469900" algn="l"/>
              </a:tabLst>
              <a:defRPr/>
            </a:pPr>
            <a:r>
              <a:rPr kumimoji="0" lang="en-US" sz="1400" b="0" i="0" u="none" strike="noStrike" kern="1200" cap="none" spc="-5" normalizeH="0" baseline="0" noProof="0">
                <a:ln>
                  <a:noFill/>
                </a:ln>
                <a:solidFill>
                  <a:prstClr val="black"/>
                </a:solidFill>
                <a:effectLst/>
                <a:uLnTx/>
                <a:uFillTx/>
                <a:latin typeface="Arial MT"/>
                <a:ea typeface="+mn-ea"/>
                <a:cs typeface="Arial MT"/>
              </a:rPr>
              <a:t>Header lines begin the statement (with  the keyword) and terminate with a colon  ( : ) and are followed by one or more  lines which make up the suite.</a:t>
            </a:r>
          </a:p>
        </p:txBody>
      </p:sp>
      <p:pic>
        <p:nvPicPr>
          <p:cNvPr id="6" name="object 4">
            <a:extLst>
              <a:ext uri="{FF2B5EF4-FFF2-40B4-BE49-F238E27FC236}">
                <a16:creationId xmlns:a16="http://schemas.microsoft.com/office/drawing/2014/main" id="{A7F1F501-408A-7CA0-54F4-E1B0B34A5F7E}"/>
              </a:ext>
            </a:extLst>
          </p:cNvPr>
          <p:cNvPicPr/>
          <p:nvPr/>
        </p:nvPicPr>
        <p:blipFill>
          <a:blip r:embed="rId3" cstate="print"/>
          <a:stretch>
            <a:fillRect/>
          </a:stretch>
        </p:blipFill>
        <p:spPr>
          <a:xfrm>
            <a:off x="4712856" y="1256722"/>
            <a:ext cx="4165600" cy="2342006"/>
          </a:xfrm>
          <a:prstGeom prst="rect">
            <a:avLst/>
          </a:prstGeom>
        </p:spPr>
      </p:pic>
    </p:spTree>
    <p:extLst>
      <p:ext uri="{BB962C8B-B14F-4D97-AF65-F5344CB8AC3E}">
        <p14:creationId xmlns:p14="http://schemas.microsoft.com/office/powerpoint/2010/main" val="29755387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5858" y="685673"/>
            <a:ext cx="255746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600" b="1">
                <a:solidFill>
                  <a:srgbClr val="213163"/>
                </a:solidFill>
              </a:rPr>
              <a:t>Learning Objectives</a:t>
            </a:r>
            <a:endParaRPr sz="1600"/>
          </a:p>
        </p:txBody>
      </p:sp>
      <p:sp>
        <p:nvSpPr>
          <p:cNvPr id="62" name="Google Shape;62;g5fab984687_2_0"/>
          <p:cNvSpPr txBox="1">
            <a:spLocks noGrp="1"/>
          </p:cNvSpPr>
          <p:nvPr>
            <p:ph type="body" idx="4294967295"/>
          </p:nvPr>
        </p:nvSpPr>
        <p:spPr>
          <a:xfrm>
            <a:off x="144171" y="894135"/>
            <a:ext cx="5534034" cy="3722686"/>
          </a:xfrm>
          <a:prstGeom prst="rect">
            <a:avLst/>
          </a:prstGeom>
          <a:noFill/>
          <a:ln>
            <a:noFill/>
          </a:ln>
        </p:spPr>
        <p:txBody>
          <a:bodyPr spcFirstLastPara="1" wrap="square" lIns="91425" tIns="91425" rIns="91425" bIns="91425" anchor="t" anchorCtr="0">
            <a:noAutofit/>
          </a:bodyPr>
          <a:lstStyle/>
          <a:p>
            <a:pPr marL="173736" indent="-173736">
              <a:spcBef>
                <a:spcPts val="600"/>
              </a:spcBef>
              <a:buClr>
                <a:srgbClr val="223366"/>
              </a:buClr>
              <a:buFont typeface="Arial" panose="020B0604020202020204" pitchFamily="34" charset="0"/>
              <a:buChar char="•"/>
            </a:pPr>
            <a:r>
              <a:rPr lang="en-US"/>
              <a:t>Learn to write Python code using the correct syntax, including how to define variables, and work with data types, decision statements, and control structures.</a:t>
            </a:r>
          </a:p>
          <a:p>
            <a:pPr marL="173736" indent="-173736">
              <a:spcBef>
                <a:spcPts val="600"/>
              </a:spcBef>
              <a:buClr>
                <a:srgbClr val="223366"/>
              </a:buClr>
              <a:buFont typeface="Arial" panose="020B0604020202020204" pitchFamily="34" charset="0"/>
              <a:buChar char="•"/>
            </a:pPr>
            <a:r>
              <a:rPr lang="en-US"/>
              <a:t>Understand how to use if, else, elif statements for decision-making and for and while loops for repetition in Python programs.</a:t>
            </a:r>
          </a:p>
          <a:p>
            <a:pPr marL="173736" indent="-173736">
              <a:spcBef>
                <a:spcPts val="600"/>
              </a:spcBef>
              <a:buClr>
                <a:srgbClr val="223366"/>
              </a:buClr>
              <a:buFont typeface="Arial" panose="020B0604020202020204" pitchFamily="34" charset="0"/>
              <a:buChar char="•"/>
            </a:pPr>
            <a:r>
              <a:rPr lang="en-US"/>
              <a:t>Learn to define and use functions to break down tasks into reusable blocks of code.</a:t>
            </a:r>
          </a:p>
          <a:p>
            <a:pPr marL="173736" indent="-173736">
              <a:spcBef>
                <a:spcPts val="600"/>
              </a:spcBef>
              <a:buClr>
                <a:srgbClr val="223366"/>
              </a:buClr>
              <a:buFont typeface="Arial" panose="020B0604020202020204" pitchFamily="34" charset="0"/>
              <a:buChar char="•"/>
            </a:pPr>
            <a:r>
              <a:rPr lang="en-US"/>
              <a:t>Understand essential data structures in Python, such as lists, dictionaries, and tuples, and how to manipulate them.</a:t>
            </a:r>
          </a:p>
          <a:p>
            <a:pPr marL="173736" indent="-173736">
              <a:spcBef>
                <a:spcPts val="600"/>
              </a:spcBef>
              <a:buClr>
                <a:srgbClr val="223366"/>
              </a:buClr>
              <a:buFont typeface="Arial" panose="020B0604020202020204" pitchFamily="34" charset="0"/>
              <a:buChar char="•"/>
            </a:pPr>
            <a:r>
              <a:rPr lang="en-US"/>
              <a:t>Learn how to read from and write to files using Python, enabling data storage and retrieval from external sources.</a:t>
            </a:r>
          </a:p>
          <a:p>
            <a:pPr marL="173736" indent="-173736">
              <a:spcBef>
                <a:spcPts val="600"/>
              </a:spcBef>
              <a:buClr>
                <a:srgbClr val="223366"/>
              </a:buClr>
              <a:buFont typeface="Arial" panose="020B0604020202020204" pitchFamily="34" charset="0"/>
              <a:buChar char="•"/>
            </a:pPr>
            <a:r>
              <a:rPr lang="en-US"/>
              <a:t>Understand OOP concepts like classes, objects, inheritance, and encapsulation.</a:t>
            </a:r>
          </a:p>
          <a:p>
            <a:pPr marL="285750" indent="-285750" algn="just">
              <a:spcBef>
                <a:spcPts val="600"/>
              </a:spcBef>
              <a:buFont typeface="Arial" panose="020B0604020202020204" pitchFamily="34" charset="0"/>
              <a:buChar char="•"/>
            </a:pPr>
            <a:endParaRPr lang="en-US"/>
          </a:p>
          <a:p>
            <a:pPr>
              <a:spcBef>
                <a:spcPts val="600"/>
              </a:spcBef>
            </a:pPr>
            <a:endParaRPr lang="en-US"/>
          </a:p>
          <a:p>
            <a:pPr>
              <a:spcBef>
                <a:spcPts val="600"/>
              </a:spcBef>
            </a:pPr>
            <a:endParaRPr lang="en-US"/>
          </a:p>
          <a:p>
            <a:pPr>
              <a:spcBef>
                <a:spcPts val="600"/>
              </a:spcBef>
            </a:pPr>
            <a:endParaRPr lang="en-US"/>
          </a:p>
        </p:txBody>
      </p:sp>
      <p:pic>
        <p:nvPicPr>
          <p:cNvPr id="4" name="Picture 3" descr="A book with a brain on it&#10;&#10;Description automatically generated">
            <a:extLst>
              <a:ext uri="{FF2B5EF4-FFF2-40B4-BE49-F238E27FC236}">
                <a16:creationId xmlns:a16="http://schemas.microsoft.com/office/drawing/2014/main" id="{FF031F4B-FB55-2102-9BCB-749399EC1B47}"/>
              </a:ext>
            </a:extLst>
          </p:cNvPr>
          <p:cNvPicPr>
            <a:picLocks noChangeAspect="1"/>
          </p:cNvPicPr>
          <p:nvPr/>
        </p:nvPicPr>
        <p:blipFill>
          <a:blip r:embed="rId3"/>
          <a:stretch>
            <a:fillRect/>
          </a:stretch>
        </p:blipFill>
        <p:spPr>
          <a:xfrm>
            <a:off x="6035873" y="1447272"/>
            <a:ext cx="2438095" cy="2438095"/>
          </a:xfrm>
          <a:prstGeom prst="rect">
            <a:avLst/>
          </a:prstGeom>
        </p:spPr>
      </p:pic>
    </p:spTree>
    <p:extLst>
      <p:ext uri="{BB962C8B-B14F-4D97-AF65-F5344CB8AC3E}">
        <p14:creationId xmlns:p14="http://schemas.microsoft.com/office/powerpoint/2010/main" val="27028022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Data Types Operator</a:t>
            </a:r>
          </a:p>
        </p:txBody>
      </p:sp>
      <p:pic>
        <p:nvPicPr>
          <p:cNvPr id="5" name="object 4">
            <a:extLst>
              <a:ext uri="{FF2B5EF4-FFF2-40B4-BE49-F238E27FC236}">
                <a16:creationId xmlns:a16="http://schemas.microsoft.com/office/drawing/2014/main" id="{E0B894CB-AD83-2DE5-8074-407783D7B214}"/>
              </a:ext>
            </a:extLst>
          </p:cNvPr>
          <p:cNvPicPr/>
          <p:nvPr/>
        </p:nvPicPr>
        <p:blipFill>
          <a:blip r:embed="rId3" cstate="print"/>
          <a:stretch>
            <a:fillRect/>
          </a:stretch>
        </p:blipFill>
        <p:spPr>
          <a:xfrm>
            <a:off x="2362201" y="1160507"/>
            <a:ext cx="4419599" cy="3060374"/>
          </a:xfrm>
          <a:prstGeom prst="rect">
            <a:avLst/>
          </a:prstGeom>
        </p:spPr>
      </p:pic>
      <p:sp>
        <p:nvSpPr>
          <p:cNvPr id="7" name="Rectangle: Rounded Corners 6">
            <a:hlinkClick r:id="rId4"/>
            <a:extLst>
              <a:ext uri="{FF2B5EF4-FFF2-40B4-BE49-F238E27FC236}">
                <a16:creationId xmlns:a16="http://schemas.microsoft.com/office/drawing/2014/main" id="{C97F0DDF-2E1C-73DF-5AE0-D444F42D7E66}"/>
              </a:ext>
            </a:extLst>
          </p:cNvPr>
          <p:cNvSpPr/>
          <p:nvPr/>
        </p:nvSpPr>
        <p:spPr>
          <a:xfrm>
            <a:off x="7622746" y="4419608"/>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9pPr>
          </a:lstStyle>
          <a:p>
            <a:pPr algn="ctr"/>
            <a:r>
              <a:rPr lang="en-US" sz="1200">
                <a:solidFill>
                  <a:schemeClr val="bg1"/>
                </a:solidFill>
                <a:hlinkClick r:id="rId4">
                  <a:extLst>
                    <a:ext uri="{A12FA001-AC4F-418D-AE19-62706E023703}">
                      <ahyp:hlinkClr xmlns:ahyp="http://schemas.microsoft.com/office/drawing/2018/hyperlinkcolor" val="tx"/>
                    </a:ext>
                  </a:extLst>
                </a:hlinkClick>
              </a:rPr>
              <a:t>Reference link</a:t>
            </a:r>
            <a:endParaRPr lang="en-IN" sz="1200">
              <a:solidFill>
                <a:schemeClr val="bg1"/>
              </a:solidFill>
            </a:endParaRPr>
          </a:p>
        </p:txBody>
      </p:sp>
      <p:sp>
        <p:nvSpPr>
          <p:cNvPr id="8" name="TextBox 7">
            <a:extLst>
              <a:ext uri="{FF2B5EF4-FFF2-40B4-BE49-F238E27FC236}">
                <a16:creationId xmlns:a16="http://schemas.microsoft.com/office/drawing/2014/main" id="{0E688099-8619-458B-CD68-F8463DD43A24}"/>
              </a:ext>
            </a:extLst>
          </p:cNvPr>
          <p:cNvSpPr txBox="1"/>
          <p:nvPr/>
        </p:nvSpPr>
        <p:spPr>
          <a:xfrm>
            <a:off x="7849100" y="4178450"/>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IN" sz="900" b="1">
                <a:solidFill>
                  <a:srgbClr val="002060"/>
                </a:solidFill>
              </a:rPr>
              <a:t>Click here</a:t>
            </a:r>
          </a:p>
        </p:txBody>
      </p:sp>
    </p:spTree>
    <p:extLst>
      <p:ext uri="{BB962C8B-B14F-4D97-AF65-F5344CB8AC3E}">
        <p14:creationId xmlns:p14="http://schemas.microsoft.com/office/powerpoint/2010/main" val="16071226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Data Types Operator</a:t>
            </a:r>
          </a:p>
        </p:txBody>
      </p:sp>
      <p:pic>
        <p:nvPicPr>
          <p:cNvPr id="5" name="object 4">
            <a:extLst>
              <a:ext uri="{FF2B5EF4-FFF2-40B4-BE49-F238E27FC236}">
                <a16:creationId xmlns:a16="http://schemas.microsoft.com/office/drawing/2014/main" id="{E0B894CB-AD83-2DE5-8074-407783D7B214}"/>
              </a:ext>
            </a:extLst>
          </p:cNvPr>
          <p:cNvPicPr/>
          <p:nvPr/>
        </p:nvPicPr>
        <p:blipFill>
          <a:blip r:embed="rId3" cstate="print"/>
          <a:stretch>
            <a:fillRect/>
          </a:stretch>
        </p:blipFill>
        <p:spPr>
          <a:xfrm>
            <a:off x="4572000" y="987081"/>
            <a:ext cx="4419599" cy="3060374"/>
          </a:xfrm>
          <a:prstGeom prst="rect">
            <a:avLst/>
          </a:prstGeom>
        </p:spPr>
      </p:pic>
      <p:sp>
        <p:nvSpPr>
          <p:cNvPr id="7" name="Rectangle: Rounded Corners 6">
            <a:hlinkClick r:id="rId4"/>
            <a:extLst>
              <a:ext uri="{FF2B5EF4-FFF2-40B4-BE49-F238E27FC236}">
                <a16:creationId xmlns:a16="http://schemas.microsoft.com/office/drawing/2014/main" id="{C97F0DDF-2E1C-73DF-5AE0-D444F42D7E66}"/>
              </a:ext>
            </a:extLst>
          </p:cNvPr>
          <p:cNvSpPr/>
          <p:nvPr/>
        </p:nvSpPr>
        <p:spPr>
          <a:xfrm>
            <a:off x="7622746" y="4419608"/>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9pPr>
          </a:lstStyle>
          <a:p>
            <a:pPr algn="ctr"/>
            <a:r>
              <a:rPr lang="en-US" sz="1200">
                <a:solidFill>
                  <a:schemeClr val="bg1"/>
                </a:solidFill>
                <a:hlinkClick r:id="rId4">
                  <a:extLst>
                    <a:ext uri="{A12FA001-AC4F-418D-AE19-62706E023703}">
                      <ahyp:hlinkClr xmlns:ahyp="http://schemas.microsoft.com/office/drawing/2018/hyperlinkcolor" val="tx"/>
                    </a:ext>
                  </a:extLst>
                </a:hlinkClick>
              </a:rPr>
              <a:t>Reference link</a:t>
            </a:r>
            <a:endParaRPr lang="en-IN" sz="1200">
              <a:solidFill>
                <a:schemeClr val="bg1"/>
              </a:solidFill>
            </a:endParaRPr>
          </a:p>
        </p:txBody>
      </p:sp>
      <p:sp>
        <p:nvSpPr>
          <p:cNvPr id="8" name="TextBox 7">
            <a:extLst>
              <a:ext uri="{FF2B5EF4-FFF2-40B4-BE49-F238E27FC236}">
                <a16:creationId xmlns:a16="http://schemas.microsoft.com/office/drawing/2014/main" id="{0E688099-8619-458B-CD68-F8463DD43A24}"/>
              </a:ext>
            </a:extLst>
          </p:cNvPr>
          <p:cNvSpPr txBox="1"/>
          <p:nvPr/>
        </p:nvSpPr>
        <p:spPr>
          <a:xfrm>
            <a:off x="7849100" y="4178450"/>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IN" sz="900" b="1">
                <a:solidFill>
                  <a:srgbClr val="002060"/>
                </a:solidFill>
              </a:rPr>
              <a:t>Click here</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60707"/>
            <a:ext cx="3613785" cy="2282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IN" sz="1400" b="0" i="0" u="none" strike="noStrike" kern="1200" cap="none" spc="-25" normalizeH="0" baseline="0" noProof="0">
                <a:ln>
                  <a:noFill/>
                </a:ln>
                <a:solidFill>
                  <a:schemeClr val="tx1"/>
                </a:solidFill>
                <a:effectLst/>
                <a:uLnTx/>
                <a:uFillTx/>
                <a:latin typeface="Arial MT"/>
                <a:ea typeface="+mn-ea"/>
                <a:cs typeface="Arial MT"/>
              </a:rPr>
              <a:t>Types</a:t>
            </a:r>
            <a:r>
              <a:rPr kumimoji="0" lang="en-IN" sz="1400" b="0" i="0" u="none" strike="noStrike" kern="1200" cap="none" spc="-40" normalizeH="0" baseline="0" noProof="0">
                <a:ln>
                  <a:noFill/>
                </a:ln>
                <a:solidFill>
                  <a:schemeClr val="tx1"/>
                </a:solidFill>
                <a:effectLst/>
                <a:uLnTx/>
                <a:uFillTx/>
                <a:latin typeface="Arial MT"/>
                <a:ea typeface="+mn-ea"/>
                <a:cs typeface="Arial MT"/>
              </a:rPr>
              <a:t> </a:t>
            </a:r>
            <a:r>
              <a:rPr kumimoji="0" lang="en-IN" sz="1400" b="0" i="0" u="none" strike="noStrike" kern="1200" cap="none" spc="-5" normalizeH="0" baseline="0" noProof="0">
                <a:ln>
                  <a:noFill/>
                </a:ln>
                <a:solidFill>
                  <a:schemeClr val="tx1"/>
                </a:solidFill>
                <a:effectLst/>
                <a:uLnTx/>
                <a:uFillTx/>
                <a:latin typeface="Arial MT"/>
                <a:ea typeface="+mn-ea"/>
                <a:cs typeface="Arial MT"/>
              </a:rPr>
              <a:t>of</a:t>
            </a:r>
            <a:r>
              <a:rPr kumimoji="0" lang="en-IN" sz="1400" b="0" i="0" u="none" strike="noStrike" kern="1200" cap="none" spc="-40" normalizeH="0" baseline="0" noProof="0">
                <a:ln>
                  <a:noFill/>
                </a:ln>
                <a:solidFill>
                  <a:schemeClr val="tx1"/>
                </a:solidFill>
                <a:effectLst/>
                <a:uLnTx/>
                <a:uFillTx/>
                <a:latin typeface="Arial MT"/>
                <a:ea typeface="+mn-ea"/>
                <a:cs typeface="Arial MT"/>
              </a:rPr>
              <a:t> </a:t>
            </a:r>
            <a:r>
              <a:rPr kumimoji="0" lang="en-IN" sz="1400" b="0" i="0" u="none" strike="noStrike" kern="1200" cap="none" spc="-5" normalizeH="0" baseline="0" noProof="0">
                <a:ln>
                  <a:noFill/>
                </a:ln>
                <a:solidFill>
                  <a:schemeClr val="tx1"/>
                </a:solidFill>
                <a:effectLst/>
                <a:uLnTx/>
                <a:uFillTx/>
                <a:latin typeface="Arial MT"/>
                <a:ea typeface="+mn-ea"/>
                <a:cs typeface="Arial MT"/>
              </a:rPr>
              <a:t>Operator</a:t>
            </a:r>
            <a:endParaRPr kumimoji="0" lang="en-IN" sz="1400" b="0" i="0" u="none" strike="noStrike" kern="1200" cap="none" spc="0" normalizeH="0" baseline="0" noProof="0">
              <a:ln>
                <a:noFill/>
              </a:ln>
              <a:solidFill>
                <a:schemeClr val="tx1"/>
              </a:solidFill>
              <a:effectLst/>
              <a:uLnTx/>
              <a:uFillTx/>
              <a:latin typeface="Arial MT"/>
              <a:ea typeface="+mn-ea"/>
              <a:cs typeface="Arial MT"/>
            </a:endParaRPr>
          </a:p>
        </p:txBody>
      </p:sp>
      <p:sp>
        <p:nvSpPr>
          <p:cNvPr id="4" name="object 4">
            <a:extLst>
              <a:ext uri="{FF2B5EF4-FFF2-40B4-BE49-F238E27FC236}">
                <a16:creationId xmlns:a16="http://schemas.microsoft.com/office/drawing/2014/main" id="{E573533A-CE15-DC19-2344-51F6F77E5E8D}"/>
              </a:ext>
            </a:extLst>
          </p:cNvPr>
          <p:cNvSpPr txBox="1"/>
          <p:nvPr/>
        </p:nvSpPr>
        <p:spPr>
          <a:xfrm>
            <a:off x="228600" y="1403650"/>
            <a:ext cx="3640454" cy="2529347"/>
          </a:xfrm>
          <a:prstGeom prst="rect">
            <a:avLst/>
          </a:prstGeom>
        </p:spPr>
        <p:txBody>
          <a:bodyPr vert="horz" wrap="square" lIns="0" tIns="12700" rIns="0" bIns="0" rtlCol="0">
            <a:spAutoFit/>
          </a:bodyPr>
          <a:lstStyle/>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b="0" i="0" u="none" strike="noStrike" kern="1200" cap="none" spc="-5" normalizeH="0" baseline="0" noProof="0">
                <a:ln>
                  <a:noFill/>
                </a:ln>
                <a:solidFill>
                  <a:prstClr val="black"/>
                </a:solidFill>
                <a:effectLst/>
                <a:uLnTx/>
                <a:uFillTx/>
                <a:latin typeface="Arial MT"/>
                <a:ea typeface="+mn-ea"/>
                <a:cs typeface="Arial MT"/>
              </a:rPr>
              <a:t>Python Arithmetic Operator</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b="0" i="0" u="none" strike="noStrike" kern="1200" cap="none" spc="-5" normalizeH="0" baseline="0" noProof="0">
                <a:ln>
                  <a:noFill/>
                </a:ln>
                <a:solidFill>
                  <a:prstClr val="black"/>
                </a:solidFill>
                <a:effectLst/>
                <a:uLnTx/>
                <a:uFillTx/>
                <a:latin typeface="Arial MT"/>
                <a:ea typeface="+mn-ea"/>
                <a:cs typeface="Arial MT"/>
              </a:rPr>
              <a:t>Python Comparison Operator</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b="0" i="0" u="none" strike="noStrike" kern="1200" cap="none" spc="-5" normalizeH="0" baseline="0" noProof="0">
                <a:ln>
                  <a:noFill/>
                </a:ln>
                <a:solidFill>
                  <a:prstClr val="black"/>
                </a:solidFill>
                <a:effectLst/>
                <a:uLnTx/>
                <a:uFillTx/>
                <a:latin typeface="Arial MT"/>
                <a:ea typeface="+mn-ea"/>
                <a:cs typeface="Arial MT"/>
              </a:rPr>
              <a:t>Python Assignment Operator</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b="0" i="0" u="none" strike="noStrike" kern="1200" cap="none" spc="-5" normalizeH="0" baseline="0" noProof="0">
                <a:ln>
                  <a:noFill/>
                </a:ln>
                <a:solidFill>
                  <a:prstClr val="black"/>
                </a:solidFill>
                <a:effectLst/>
                <a:uLnTx/>
                <a:uFillTx/>
                <a:latin typeface="Arial MT"/>
                <a:ea typeface="+mn-ea"/>
                <a:cs typeface="Arial MT"/>
              </a:rPr>
              <a:t>Python Bitwise Operator</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b="0" i="0" u="none" strike="noStrike" kern="1200" cap="none" spc="-5" normalizeH="0" baseline="0" noProof="0">
                <a:ln>
                  <a:noFill/>
                </a:ln>
                <a:solidFill>
                  <a:prstClr val="black"/>
                </a:solidFill>
                <a:effectLst/>
                <a:uLnTx/>
                <a:uFillTx/>
                <a:latin typeface="Arial MT"/>
                <a:ea typeface="+mn-ea"/>
                <a:cs typeface="Arial MT"/>
              </a:rPr>
              <a:t>Python Logical Operator</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b="0" i="0" u="none" strike="noStrike" kern="1200" cap="none" spc="-5" normalizeH="0" baseline="0" noProof="0">
                <a:ln>
                  <a:noFill/>
                </a:ln>
                <a:solidFill>
                  <a:prstClr val="black"/>
                </a:solidFill>
                <a:effectLst/>
                <a:uLnTx/>
                <a:uFillTx/>
                <a:latin typeface="Arial MT"/>
                <a:ea typeface="+mn-ea"/>
                <a:cs typeface="Arial MT"/>
              </a:rPr>
              <a:t>Python Membership Operator</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b="0" i="0" u="none" strike="noStrike" kern="1200" cap="none" spc="-5" normalizeH="0" baseline="0" noProof="0">
                <a:ln>
                  <a:noFill/>
                </a:ln>
                <a:solidFill>
                  <a:prstClr val="black"/>
                </a:solidFill>
                <a:effectLst/>
                <a:uLnTx/>
                <a:uFillTx/>
                <a:latin typeface="Arial MT"/>
                <a:ea typeface="+mn-ea"/>
                <a:cs typeface="Arial MT"/>
              </a:rPr>
              <a:t>Python Identity Operator</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b="0" i="0" u="none" strike="noStrike" kern="1200" cap="none" spc="-5" normalizeH="0" baseline="0" noProof="0">
                <a:ln>
                  <a:noFill/>
                </a:ln>
                <a:solidFill>
                  <a:prstClr val="black"/>
                </a:solidFill>
                <a:effectLst/>
                <a:uLnTx/>
                <a:uFillTx/>
                <a:latin typeface="Arial MT"/>
                <a:ea typeface="+mn-ea"/>
                <a:cs typeface="Arial MT"/>
              </a:rPr>
              <a:t>Python Operator Precedence</a:t>
            </a:r>
          </a:p>
        </p:txBody>
      </p:sp>
    </p:spTree>
    <p:extLst>
      <p:ext uri="{BB962C8B-B14F-4D97-AF65-F5344CB8AC3E}">
        <p14:creationId xmlns:p14="http://schemas.microsoft.com/office/powerpoint/2010/main" val="10126453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Data Types Operator</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60707"/>
            <a:ext cx="3613785" cy="2282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IN" sz="1400" b="0" i="0" u="none" strike="noStrike" kern="1200" cap="none" spc="-5" normalizeH="0" baseline="0" noProof="0">
                <a:ln>
                  <a:noFill/>
                </a:ln>
                <a:solidFill>
                  <a:schemeClr val="tx1"/>
                </a:solidFill>
                <a:effectLst/>
                <a:uLnTx/>
                <a:uFillTx/>
                <a:latin typeface="Arial MT"/>
                <a:ea typeface="+mn-ea"/>
                <a:cs typeface="Arial MT"/>
              </a:rPr>
              <a:t>Pytho</a:t>
            </a:r>
            <a:r>
              <a:rPr kumimoji="0" lang="en-IN" sz="1400" b="0" i="0" u="none" strike="noStrike" kern="1200" cap="none" spc="0" normalizeH="0" baseline="0" noProof="0">
                <a:ln>
                  <a:noFill/>
                </a:ln>
                <a:solidFill>
                  <a:schemeClr val="tx1"/>
                </a:solidFill>
                <a:effectLst/>
                <a:uLnTx/>
                <a:uFillTx/>
                <a:latin typeface="Arial MT"/>
                <a:ea typeface="+mn-ea"/>
                <a:cs typeface="Arial MT"/>
              </a:rPr>
              <a:t>n</a:t>
            </a:r>
            <a:r>
              <a:rPr kumimoji="0" lang="en-IN" sz="1400" b="0" i="0" u="none" strike="noStrike" kern="1200" cap="none" spc="-105" normalizeH="0" baseline="0" noProof="0">
                <a:ln>
                  <a:noFill/>
                </a:ln>
                <a:solidFill>
                  <a:schemeClr val="tx1"/>
                </a:solidFill>
                <a:effectLst/>
                <a:uLnTx/>
                <a:uFillTx/>
                <a:latin typeface="Arial MT"/>
                <a:ea typeface="+mn-ea"/>
                <a:cs typeface="Arial MT"/>
              </a:rPr>
              <a:t> </a:t>
            </a:r>
            <a:r>
              <a:rPr kumimoji="0" lang="en-IN" sz="1400" b="0" i="0" u="none" strike="noStrike" kern="1200" cap="none" spc="-5" normalizeH="0" baseline="0" noProof="0">
                <a:ln>
                  <a:noFill/>
                </a:ln>
                <a:solidFill>
                  <a:schemeClr val="tx1"/>
                </a:solidFill>
                <a:effectLst/>
                <a:uLnTx/>
                <a:uFillTx/>
                <a:latin typeface="Arial MT"/>
                <a:ea typeface="+mn-ea"/>
                <a:cs typeface="Arial MT"/>
              </a:rPr>
              <a:t>Arithmeti</a:t>
            </a:r>
            <a:r>
              <a:rPr kumimoji="0" lang="en-IN" sz="1400" b="0" i="0" u="none" strike="noStrike" kern="1200" cap="none" spc="0" normalizeH="0" baseline="0" noProof="0">
                <a:ln>
                  <a:noFill/>
                </a:ln>
                <a:solidFill>
                  <a:schemeClr val="tx1"/>
                </a:solidFill>
                <a:effectLst/>
                <a:uLnTx/>
                <a:uFillTx/>
                <a:latin typeface="Arial MT"/>
                <a:ea typeface="+mn-ea"/>
                <a:cs typeface="Arial MT"/>
              </a:rPr>
              <a:t>c</a:t>
            </a:r>
            <a:r>
              <a:rPr kumimoji="0" lang="en-IN" sz="1400" b="0" i="0" u="none" strike="noStrike" kern="1200" cap="none" spc="-10" normalizeH="0" baseline="0" noProof="0">
                <a:ln>
                  <a:noFill/>
                </a:ln>
                <a:solidFill>
                  <a:schemeClr val="tx1"/>
                </a:solidFill>
                <a:effectLst/>
                <a:uLnTx/>
                <a:uFillTx/>
                <a:latin typeface="Arial MT"/>
                <a:ea typeface="+mn-ea"/>
                <a:cs typeface="Arial MT"/>
              </a:rPr>
              <a:t> </a:t>
            </a:r>
            <a:r>
              <a:rPr kumimoji="0" lang="en-IN" sz="1400" b="0" i="0" u="none" strike="noStrike" kern="1200" cap="none" spc="-5" normalizeH="0" baseline="0" noProof="0">
                <a:ln>
                  <a:noFill/>
                </a:ln>
                <a:solidFill>
                  <a:schemeClr val="tx1"/>
                </a:solidFill>
                <a:effectLst/>
                <a:uLnTx/>
                <a:uFillTx/>
                <a:latin typeface="Arial MT"/>
                <a:ea typeface="+mn-ea"/>
                <a:cs typeface="Arial MT"/>
              </a:rPr>
              <a:t>Operator</a:t>
            </a:r>
            <a:endParaRPr kumimoji="0" lang="en-IN" sz="1400" b="0" i="0" u="none" strike="noStrike" kern="1200" cap="none" spc="0" normalizeH="0" baseline="0" noProof="0">
              <a:ln>
                <a:noFill/>
              </a:ln>
              <a:solidFill>
                <a:schemeClr val="tx1"/>
              </a:solidFill>
              <a:effectLst/>
              <a:uLnTx/>
              <a:uFillTx/>
              <a:latin typeface="Arial MT"/>
              <a:ea typeface="+mn-ea"/>
              <a:cs typeface="Arial MT"/>
            </a:endParaRPr>
          </a:p>
        </p:txBody>
      </p:sp>
      <p:sp>
        <p:nvSpPr>
          <p:cNvPr id="4" name="object 4">
            <a:extLst>
              <a:ext uri="{FF2B5EF4-FFF2-40B4-BE49-F238E27FC236}">
                <a16:creationId xmlns:a16="http://schemas.microsoft.com/office/drawing/2014/main" id="{E573533A-CE15-DC19-2344-51F6F77E5E8D}"/>
              </a:ext>
            </a:extLst>
          </p:cNvPr>
          <p:cNvSpPr txBox="1"/>
          <p:nvPr/>
        </p:nvSpPr>
        <p:spPr>
          <a:xfrm>
            <a:off x="228600" y="1403650"/>
            <a:ext cx="3640454" cy="741037"/>
          </a:xfrm>
          <a:prstGeom prst="rect">
            <a:avLst/>
          </a:prstGeom>
        </p:spPr>
        <p:txBody>
          <a:bodyPr vert="horz" wrap="square" lIns="0" tIns="12700" rIns="0" bIns="0" rtlCol="0">
            <a:spAutoFit/>
          </a:bodyPr>
          <a:lstStyle/>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Arithmetic Operators are used to  perform mathematical operations like  addition, subtraction, multiplication etc.</a:t>
            </a:r>
          </a:p>
        </p:txBody>
      </p:sp>
      <p:pic>
        <p:nvPicPr>
          <p:cNvPr id="6" name="object 5">
            <a:extLst>
              <a:ext uri="{FF2B5EF4-FFF2-40B4-BE49-F238E27FC236}">
                <a16:creationId xmlns:a16="http://schemas.microsoft.com/office/drawing/2014/main" id="{BA2A03C6-1241-0D76-E55B-6BF8D8F51669}"/>
              </a:ext>
            </a:extLst>
          </p:cNvPr>
          <p:cNvPicPr/>
          <p:nvPr/>
        </p:nvPicPr>
        <p:blipFill>
          <a:blip r:embed="rId3" cstate="print"/>
          <a:stretch>
            <a:fillRect/>
          </a:stretch>
        </p:blipFill>
        <p:spPr>
          <a:xfrm>
            <a:off x="4777951" y="981399"/>
            <a:ext cx="4143632" cy="3051919"/>
          </a:xfrm>
          <a:prstGeom prst="rect">
            <a:avLst/>
          </a:prstGeom>
        </p:spPr>
      </p:pic>
    </p:spTree>
    <p:extLst>
      <p:ext uri="{BB962C8B-B14F-4D97-AF65-F5344CB8AC3E}">
        <p14:creationId xmlns:p14="http://schemas.microsoft.com/office/powerpoint/2010/main" val="19704374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Data Types Operator</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60707"/>
            <a:ext cx="3613785" cy="2282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IN" sz="1400" b="0" i="0" u="none" strike="noStrike" kern="1200" cap="none" spc="-5" normalizeH="0" baseline="0" noProof="0">
                <a:ln>
                  <a:noFill/>
                </a:ln>
                <a:solidFill>
                  <a:schemeClr val="tx1"/>
                </a:solidFill>
                <a:effectLst/>
                <a:uLnTx/>
                <a:uFillTx/>
                <a:latin typeface="Arial MT"/>
                <a:ea typeface="+mn-ea"/>
                <a:cs typeface="Arial MT"/>
              </a:rPr>
              <a:t>Python Comparison Operator</a:t>
            </a:r>
          </a:p>
        </p:txBody>
      </p:sp>
      <p:sp>
        <p:nvSpPr>
          <p:cNvPr id="4" name="object 4">
            <a:extLst>
              <a:ext uri="{FF2B5EF4-FFF2-40B4-BE49-F238E27FC236}">
                <a16:creationId xmlns:a16="http://schemas.microsoft.com/office/drawing/2014/main" id="{E573533A-CE15-DC19-2344-51F6F77E5E8D}"/>
              </a:ext>
            </a:extLst>
          </p:cNvPr>
          <p:cNvSpPr txBox="1"/>
          <p:nvPr/>
        </p:nvSpPr>
        <p:spPr>
          <a:xfrm>
            <a:off x="228600" y="1403650"/>
            <a:ext cx="5455508" cy="568041"/>
          </a:xfrm>
          <a:prstGeom prst="rect">
            <a:avLst/>
          </a:prstGeom>
        </p:spPr>
        <p:txBody>
          <a:bodyPr vert="horz" wrap="square" lIns="0" tIns="12700" rIns="0" bIns="0" rtlCol="0">
            <a:spAutoFit/>
          </a:bodyPr>
          <a:lstStyle/>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Comparison Operators are used to compare values.</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It either returns True or False according  to the condition</a:t>
            </a:r>
          </a:p>
        </p:txBody>
      </p:sp>
    </p:spTree>
    <p:extLst>
      <p:ext uri="{BB962C8B-B14F-4D97-AF65-F5344CB8AC3E}">
        <p14:creationId xmlns:p14="http://schemas.microsoft.com/office/powerpoint/2010/main" val="8446033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Data Types Operator</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60707"/>
            <a:ext cx="3613785" cy="2282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IN" sz="1400" b="0" i="0" u="none" strike="noStrike" kern="1200" cap="none" spc="-5" normalizeH="0" baseline="0" noProof="0">
                <a:ln>
                  <a:noFill/>
                </a:ln>
                <a:solidFill>
                  <a:schemeClr val="tx1"/>
                </a:solidFill>
                <a:effectLst/>
                <a:uLnTx/>
                <a:uFillTx/>
                <a:latin typeface="Arial MT"/>
                <a:ea typeface="+mn-ea"/>
                <a:cs typeface="Arial MT"/>
              </a:rPr>
              <a:t>Pytho</a:t>
            </a:r>
            <a:r>
              <a:rPr kumimoji="0" lang="en-IN" sz="1400" b="0" i="0" u="none" strike="noStrike" kern="1200" cap="none" spc="0" normalizeH="0" baseline="0" noProof="0">
                <a:ln>
                  <a:noFill/>
                </a:ln>
                <a:solidFill>
                  <a:schemeClr val="tx1"/>
                </a:solidFill>
                <a:effectLst/>
                <a:uLnTx/>
                <a:uFillTx/>
                <a:latin typeface="Arial MT"/>
                <a:ea typeface="+mn-ea"/>
                <a:cs typeface="Arial MT"/>
              </a:rPr>
              <a:t>n</a:t>
            </a:r>
            <a:r>
              <a:rPr kumimoji="0" lang="en-IN" sz="1400" b="0" i="0" u="none" strike="noStrike" kern="1200" cap="none" spc="-105" normalizeH="0" baseline="0" noProof="0">
                <a:ln>
                  <a:noFill/>
                </a:ln>
                <a:solidFill>
                  <a:schemeClr val="tx1"/>
                </a:solidFill>
                <a:effectLst/>
                <a:uLnTx/>
                <a:uFillTx/>
                <a:latin typeface="Arial MT"/>
                <a:ea typeface="+mn-ea"/>
                <a:cs typeface="Arial MT"/>
              </a:rPr>
              <a:t> </a:t>
            </a:r>
            <a:r>
              <a:rPr kumimoji="0" lang="en-IN" sz="1400" b="0" i="0" u="none" strike="noStrike" kern="1200" cap="none" spc="-5" normalizeH="0" baseline="0" noProof="0">
                <a:ln>
                  <a:noFill/>
                </a:ln>
                <a:solidFill>
                  <a:schemeClr val="tx1"/>
                </a:solidFill>
                <a:effectLst/>
                <a:uLnTx/>
                <a:uFillTx/>
                <a:latin typeface="Arial MT"/>
                <a:ea typeface="+mn-ea"/>
                <a:cs typeface="Arial MT"/>
              </a:rPr>
              <a:t>Assignmen</a:t>
            </a:r>
            <a:r>
              <a:rPr kumimoji="0" lang="en-IN" sz="1400" b="0" i="0" u="none" strike="noStrike" kern="1200" cap="none" spc="0" normalizeH="0" baseline="0" noProof="0">
                <a:ln>
                  <a:noFill/>
                </a:ln>
                <a:solidFill>
                  <a:schemeClr val="tx1"/>
                </a:solidFill>
                <a:effectLst/>
                <a:uLnTx/>
                <a:uFillTx/>
                <a:latin typeface="Arial MT"/>
                <a:ea typeface="+mn-ea"/>
                <a:cs typeface="Arial MT"/>
              </a:rPr>
              <a:t>t</a:t>
            </a:r>
            <a:r>
              <a:rPr kumimoji="0" lang="en-IN" sz="1400" b="0" i="0" u="none" strike="noStrike" kern="1200" cap="none" spc="-10" normalizeH="0" baseline="0" noProof="0">
                <a:ln>
                  <a:noFill/>
                </a:ln>
                <a:solidFill>
                  <a:schemeClr val="tx1"/>
                </a:solidFill>
                <a:effectLst/>
                <a:uLnTx/>
                <a:uFillTx/>
                <a:latin typeface="Arial MT"/>
                <a:ea typeface="+mn-ea"/>
                <a:cs typeface="Arial MT"/>
              </a:rPr>
              <a:t> </a:t>
            </a:r>
            <a:r>
              <a:rPr kumimoji="0" lang="en-IN" sz="1400" b="0" i="0" u="none" strike="noStrike" kern="1200" cap="none" spc="-5" normalizeH="0" baseline="0" noProof="0">
                <a:ln>
                  <a:noFill/>
                </a:ln>
                <a:solidFill>
                  <a:schemeClr val="tx1"/>
                </a:solidFill>
                <a:effectLst/>
                <a:uLnTx/>
                <a:uFillTx/>
                <a:latin typeface="Arial MT"/>
                <a:ea typeface="+mn-ea"/>
                <a:cs typeface="Arial MT"/>
              </a:rPr>
              <a:t>Operator</a:t>
            </a:r>
            <a:endParaRPr kumimoji="0" lang="en-IN" sz="1400" b="0" i="0" u="none" strike="noStrike" kern="1200" cap="none" spc="0" normalizeH="0" baseline="0" noProof="0">
              <a:ln>
                <a:noFill/>
              </a:ln>
              <a:solidFill>
                <a:schemeClr val="tx1"/>
              </a:solidFill>
              <a:effectLst/>
              <a:uLnTx/>
              <a:uFillTx/>
              <a:latin typeface="Arial MT"/>
              <a:ea typeface="+mn-ea"/>
              <a:cs typeface="Arial MT"/>
            </a:endParaRPr>
          </a:p>
        </p:txBody>
      </p:sp>
      <p:sp>
        <p:nvSpPr>
          <p:cNvPr id="4" name="object 4">
            <a:extLst>
              <a:ext uri="{FF2B5EF4-FFF2-40B4-BE49-F238E27FC236}">
                <a16:creationId xmlns:a16="http://schemas.microsoft.com/office/drawing/2014/main" id="{E573533A-CE15-DC19-2344-51F6F77E5E8D}"/>
              </a:ext>
            </a:extLst>
          </p:cNvPr>
          <p:cNvSpPr txBox="1"/>
          <p:nvPr/>
        </p:nvSpPr>
        <p:spPr>
          <a:xfrm>
            <a:off x="228600" y="1403650"/>
            <a:ext cx="4219832" cy="1067921"/>
          </a:xfrm>
          <a:prstGeom prst="rect">
            <a:avLst/>
          </a:prstGeom>
        </p:spPr>
        <p:txBody>
          <a:bodyPr vert="horz" wrap="square" lIns="0" tIns="12700" rIns="0" bIns="0" rtlCol="0">
            <a:spAutoFit/>
          </a:bodyPr>
          <a:lstStyle/>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Assignment Operator are used to  Python to assign values to variable.</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Equals (=) operator is the most  commonly used assignment operator in  Python.</a:t>
            </a:r>
          </a:p>
        </p:txBody>
      </p:sp>
      <p:pic>
        <p:nvPicPr>
          <p:cNvPr id="5" name="object 5">
            <a:extLst>
              <a:ext uri="{FF2B5EF4-FFF2-40B4-BE49-F238E27FC236}">
                <a16:creationId xmlns:a16="http://schemas.microsoft.com/office/drawing/2014/main" id="{368A3BFD-F5D5-827C-FF20-2917D1987DE3}"/>
              </a:ext>
            </a:extLst>
          </p:cNvPr>
          <p:cNvPicPr/>
          <p:nvPr/>
        </p:nvPicPr>
        <p:blipFill>
          <a:blip r:embed="rId3" cstate="print"/>
          <a:stretch>
            <a:fillRect/>
          </a:stretch>
        </p:blipFill>
        <p:spPr>
          <a:xfrm>
            <a:off x="4572000" y="993359"/>
            <a:ext cx="4456670" cy="2332324"/>
          </a:xfrm>
          <a:prstGeom prst="rect">
            <a:avLst/>
          </a:prstGeom>
        </p:spPr>
      </p:pic>
      <p:sp>
        <p:nvSpPr>
          <p:cNvPr id="6" name="Rectangle: Rounded Corners 5">
            <a:hlinkClick r:id="rId4"/>
            <a:extLst>
              <a:ext uri="{FF2B5EF4-FFF2-40B4-BE49-F238E27FC236}">
                <a16:creationId xmlns:a16="http://schemas.microsoft.com/office/drawing/2014/main" id="{84B473AD-D088-BF18-A43E-DD986AA839A3}"/>
              </a:ext>
            </a:extLst>
          </p:cNvPr>
          <p:cNvSpPr/>
          <p:nvPr/>
        </p:nvSpPr>
        <p:spPr>
          <a:xfrm>
            <a:off x="7622746" y="4419608"/>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9pPr>
          </a:lstStyle>
          <a:p>
            <a:pPr algn="ctr"/>
            <a:r>
              <a:rPr lang="en-US" sz="1200">
                <a:solidFill>
                  <a:schemeClr val="bg1"/>
                </a:solidFill>
                <a:hlinkClick r:id="rId4">
                  <a:extLst>
                    <a:ext uri="{A12FA001-AC4F-418D-AE19-62706E023703}">
                      <ahyp:hlinkClr xmlns:ahyp="http://schemas.microsoft.com/office/drawing/2018/hyperlinkcolor" val="tx"/>
                    </a:ext>
                  </a:extLst>
                </a:hlinkClick>
              </a:rPr>
              <a:t>Reference link</a:t>
            </a:r>
            <a:endParaRPr lang="en-IN" sz="1200">
              <a:solidFill>
                <a:schemeClr val="bg1"/>
              </a:solidFill>
            </a:endParaRPr>
          </a:p>
        </p:txBody>
      </p:sp>
      <p:sp>
        <p:nvSpPr>
          <p:cNvPr id="7" name="TextBox 6">
            <a:extLst>
              <a:ext uri="{FF2B5EF4-FFF2-40B4-BE49-F238E27FC236}">
                <a16:creationId xmlns:a16="http://schemas.microsoft.com/office/drawing/2014/main" id="{D3DB1FB0-FD16-A421-F080-52451627A3E4}"/>
              </a:ext>
            </a:extLst>
          </p:cNvPr>
          <p:cNvSpPr txBox="1"/>
          <p:nvPr/>
        </p:nvSpPr>
        <p:spPr>
          <a:xfrm>
            <a:off x="7849100" y="4178450"/>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IN" sz="900" b="1">
                <a:solidFill>
                  <a:srgbClr val="002060"/>
                </a:solidFill>
              </a:rPr>
              <a:t>Click here</a:t>
            </a:r>
          </a:p>
        </p:txBody>
      </p:sp>
    </p:spTree>
    <p:extLst>
      <p:ext uri="{BB962C8B-B14F-4D97-AF65-F5344CB8AC3E}">
        <p14:creationId xmlns:p14="http://schemas.microsoft.com/office/powerpoint/2010/main" val="41882995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Data Types Operator</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60707"/>
            <a:ext cx="3613785" cy="2282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IN" sz="1400" b="0" i="0" u="none" strike="noStrike" kern="1200" cap="none" spc="-5" normalizeH="0" baseline="0" noProof="0">
                <a:ln>
                  <a:noFill/>
                </a:ln>
                <a:solidFill>
                  <a:schemeClr val="tx1"/>
                </a:solidFill>
                <a:effectLst/>
                <a:uLnTx/>
                <a:uFillTx/>
                <a:latin typeface="Arial MT"/>
                <a:ea typeface="+mn-ea"/>
                <a:cs typeface="Arial MT"/>
              </a:rPr>
              <a:t>Python</a:t>
            </a:r>
            <a:r>
              <a:rPr kumimoji="0" lang="en-IN" sz="1400" b="0" i="0" u="none" strike="noStrike" kern="1200" cap="none" spc="-50" normalizeH="0" baseline="0" noProof="0">
                <a:ln>
                  <a:noFill/>
                </a:ln>
                <a:solidFill>
                  <a:schemeClr val="tx1"/>
                </a:solidFill>
                <a:effectLst/>
                <a:uLnTx/>
                <a:uFillTx/>
                <a:latin typeface="Arial MT"/>
                <a:ea typeface="+mn-ea"/>
                <a:cs typeface="Arial MT"/>
              </a:rPr>
              <a:t> </a:t>
            </a:r>
            <a:r>
              <a:rPr kumimoji="0" lang="en-IN" sz="1400" b="0" i="0" u="none" strike="noStrike" kern="1200" cap="none" spc="-5" normalizeH="0" baseline="0" noProof="0">
                <a:ln>
                  <a:noFill/>
                </a:ln>
                <a:solidFill>
                  <a:schemeClr val="tx1"/>
                </a:solidFill>
                <a:effectLst/>
                <a:uLnTx/>
                <a:uFillTx/>
                <a:latin typeface="Arial MT"/>
                <a:ea typeface="+mn-ea"/>
                <a:cs typeface="Arial MT"/>
              </a:rPr>
              <a:t>Bitwise</a:t>
            </a:r>
            <a:r>
              <a:rPr kumimoji="0" lang="en-IN" sz="1400" b="0" i="0" u="none" strike="noStrike" kern="1200" cap="none" spc="-50" normalizeH="0" baseline="0" noProof="0">
                <a:ln>
                  <a:noFill/>
                </a:ln>
                <a:solidFill>
                  <a:schemeClr val="tx1"/>
                </a:solidFill>
                <a:effectLst/>
                <a:uLnTx/>
                <a:uFillTx/>
                <a:latin typeface="Arial MT"/>
                <a:ea typeface="+mn-ea"/>
                <a:cs typeface="Arial MT"/>
              </a:rPr>
              <a:t> </a:t>
            </a:r>
            <a:r>
              <a:rPr kumimoji="0" lang="en-IN" sz="1400" b="0" i="0" u="none" strike="noStrike" kern="1200" cap="none" spc="-5" normalizeH="0" baseline="0" noProof="0">
                <a:ln>
                  <a:noFill/>
                </a:ln>
                <a:solidFill>
                  <a:schemeClr val="tx1"/>
                </a:solidFill>
                <a:effectLst/>
                <a:uLnTx/>
                <a:uFillTx/>
                <a:latin typeface="Arial MT"/>
                <a:ea typeface="+mn-ea"/>
                <a:cs typeface="Arial MT"/>
              </a:rPr>
              <a:t>Operator</a:t>
            </a:r>
            <a:endParaRPr kumimoji="0" lang="en-IN" sz="1400" b="0" i="0" u="none" strike="noStrike" kern="1200" cap="none" spc="0" normalizeH="0" baseline="0" noProof="0">
              <a:ln>
                <a:noFill/>
              </a:ln>
              <a:solidFill>
                <a:schemeClr val="tx1"/>
              </a:solidFill>
              <a:effectLst/>
              <a:uLnTx/>
              <a:uFillTx/>
              <a:latin typeface="Arial MT"/>
              <a:ea typeface="+mn-ea"/>
              <a:cs typeface="Arial MT"/>
            </a:endParaRPr>
          </a:p>
        </p:txBody>
      </p:sp>
      <p:sp>
        <p:nvSpPr>
          <p:cNvPr id="4" name="object 4">
            <a:extLst>
              <a:ext uri="{FF2B5EF4-FFF2-40B4-BE49-F238E27FC236}">
                <a16:creationId xmlns:a16="http://schemas.microsoft.com/office/drawing/2014/main" id="{E573533A-CE15-DC19-2344-51F6F77E5E8D}"/>
              </a:ext>
            </a:extLst>
          </p:cNvPr>
          <p:cNvSpPr txBox="1"/>
          <p:nvPr/>
        </p:nvSpPr>
        <p:spPr>
          <a:xfrm>
            <a:off x="228600" y="1403650"/>
            <a:ext cx="4219832" cy="2048574"/>
          </a:xfrm>
          <a:prstGeom prst="rect">
            <a:avLst/>
          </a:prstGeom>
        </p:spPr>
        <p:txBody>
          <a:bodyPr vert="horz" wrap="square" lIns="0" tIns="12700" rIns="0" bIns="0" rtlCol="0">
            <a:spAutoFit/>
          </a:bodyPr>
          <a:lstStyle/>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Bitwise Operators act an Operand as if  they were string of binary digits. It  operates bit by bit hence, the name.</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For </a:t>
            </a:r>
            <a:r>
              <a:rPr kumimoji="0" lang="en-US" sz="1400" b="0" i="0" u="none" strike="noStrike" kern="1200" cap="none" spc="-5" normalizeH="0" baseline="0" noProof="0" err="1">
                <a:ln>
                  <a:noFill/>
                </a:ln>
                <a:solidFill>
                  <a:schemeClr val="tx1"/>
                </a:solidFill>
                <a:effectLst/>
                <a:uLnTx/>
                <a:uFillTx/>
                <a:latin typeface="Arial MT"/>
                <a:ea typeface="+mn-ea"/>
                <a:cs typeface="Arial MT"/>
              </a:rPr>
              <a:t>eg</a:t>
            </a:r>
            <a:r>
              <a:rPr kumimoji="0" lang="en-US" sz="1400" b="0" i="0" u="none" strike="noStrike" kern="1200" cap="none" spc="-5" normalizeH="0" baseline="0" noProof="0">
                <a:ln>
                  <a:noFill/>
                </a:ln>
                <a:solidFill>
                  <a:schemeClr val="tx1"/>
                </a:solidFill>
                <a:effectLst/>
                <a:uLnTx/>
                <a:uFillTx/>
                <a:latin typeface="Arial MT"/>
                <a:ea typeface="+mn-ea"/>
                <a:cs typeface="Arial MT"/>
              </a:rPr>
              <a:t>- 2 is 10 in binary and 7 is 111.</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Now In this table</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Let x=10 (0000 1010 in binary) and y=4 (0000</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0100 in binary)</a:t>
            </a:r>
          </a:p>
        </p:txBody>
      </p:sp>
      <p:sp>
        <p:nvSpPr>
          <p:cNvPr id="6" name="Rectangle: Rounded Corners 5">
            <a:hlinkClick r:id="rId3"/>
            <a:extLst>
              <a:ext uri="{FF2B5EF4-FFF2-40B4-BE49-F238E27FC236}">
                <a16:creationId xmlns:a16="http://schemas.microsoft.com/office/drawing/2014/main" id="{84B473AD-D088-BF18-A43E-DD986AA839A3}"/>
              </a:ext>
            </a:extLst>
          </p:cNvPr>
          <p:cNvSpPr/>
          <p:nvPr/>
        </p:nvSpPr>
        <p:spPr>
          <a:xfrm>
            <a:off x="7622746" y="4419608"/>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9pPr>
          </a:lstStyle>
          <a:p>
            <a:pPr algn="ctr"/>
            <a:r>
              <a:rPr lang="en-US" sz="1200">
                <a:solidFill>
                  <a:schemeClr val="bg1"/>
                </a:solidFill>
                <a:hlinkClick r:id="rId3">
                  <a:extLst>
                    <a:ext uri="{A12FA001-AC4F-418D-AE19-62706E023703}">
                      <ahyp:hlinkClr xmlns:ahyp="http://schemas.microsoft.com/office/drawing/2018/hyperlinkcolor" val="tx"/>
                    </a:ext>
                  </a:extLst>
                </a:hlinkClick>
              </a:rPr>
              <a:t>Reference link</a:t>
            </a:r>
            <a:endParaRPr lang="en-IN" sz="1200">
              <a:solidFill>
                <a:schemeClr val="bg1"/>
              </a:solidFill>
            </a:endParaRPr>
          </a:p>
        </p:txBody>
      </p:sp>
      <p:sp>
        <p:nvSpPr>
          <p:cNvPr id="7" name="TextBox 6">
            <a:extLst>
              <a:ext uri="{FF2B5EF4-FFF2-40B4-BE49-F238E27FC236}">
                <a16:creationId xmlns:a16="http://schemas.microsoft.com/office/drawing/2014/main" id="{D3DB1FB0-FD16-A421-F080-52451627A3E4}"/>
              </a:ext>
            </a:extLst>
          </p:cNvPr>
          <p:cNvSpPr txBox="1"/>
          <p:nvPr/>
        </p:nvSpPr>
        <p:spPr>
          <a:xfrm>
            <a:off x="7849100" y="4178450"/>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IN" sz="900" b="1">
                <a:solidFill>
                  <a:srgbClr val="002060"/>
                </a:solidFill>
              </a:rPr>
              <a:t>Click here</a:t>
            </a:r>
          </a:p>
        </p:txBody>
      </p:sp>
      <p:pic>
        <p:nvPicPr>
          <p:cNvPr id="8" name="object 6">
            <a:extLst>
              <a:ext uri="{FF2B5EF4-FFF2-40B4-BE49-F238E27FC236}">
                <a16:creationId xmlns:a16="http://schemas.microsoft.com/office/drawing/2014/main" id="{E241C8E9-48BC-9A85-E956-7C8DB9758C1D}"/>
              </a:ext>
            </a:extLst>
          </p:cNvPr>
          <p:cNvPicPr/>
          <p:nvPr/>
        </p:nvPicPr>
        <p:blipFill>
          <a:blip r:embed="rId4" cstate="print"/>
          <a:stretch>
            <a:fillRect/>
          </a:stretch>
        </p:blipFill>
        <p:spPr>
          <a:xfrm>
            <a:off x="4761474" y="976250"/>
            <a:ext cx="4143632" cy="3130575"/>
          </a:xfrm>
          <a:prstGeom prst="rect">
            <a:avLst/>
          </a:prstGeom>
        </p:spPr>
      </p:pic>
    </p:spTree>
    <p:extLst>
      <p:ext uri="{BB962C8B-B14F-4D97-AF65-F5344CB8AC3E}">
        <p14:creationId xmlns:p14="http://schemas.microsoft.com/office/powerpoint/2010/main" val="1717762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Data Types Operator</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60707"/>
            <a:ext cx="3613785" cy="2282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IN" sz="1400" b="0" i="0" u="none" strike="noStrike" kern="1200" cap="none" spc="-5" normalizeH="0" baseline="0" noProof="0">
                <a:ln>
                  <a:noFill/>
                </a:ln>
                <a:solidFill>
                  <a:schemeClr val="tx1"/>
                </a:solidFill>
                <a:effectLst/>
                <a:uLnTx/>
                <a:uFillTx/>
                <a:latin typeface="Arial MT"/>
                <a:ea typeface="+mn-ea"/>
                <a:cs typeface="Arial MT"/>
              </a:rPr>
              <a:t>Python</a:t>
            </a:r>
            <a:r>
              <a:rPr kumimoji="0" lang="en-IN" sz="1400" b="0" i="0" u="none" strike="noStrike" kern="1200" cap="none" spc="-50" normalizeH="0" baseline="0" noProof="0">
                <a:ln>
                  <a:noFill/>
                </a:ln>
                <a:solidFill>
                  <a:schemeClr val="tx1"/>
                </a:solidFill>
                <a:effectLst/>
                <a:uLnTx/>
                <a:uFillTx/>
                <a:latin typeface="Arial MT"/>
                <a:ea typeface="+mn-ea"/>
                <a:cs typeface="Arial MT"/>
              </a:rPr>
              <a:t> </a:t>
            </a:r>
            <a:r>
              <a:rPr kumimoji="0" lang="en-IN" sz="1400" b="0" i="0" u="none" strike="noStrike" kern="1200" cap="none" spc="-5" normalizeH="0" baseline="0" noProof="0">
                <a:ln>
                  <a:noFill/>
                </a:ln>
                <a:solidFill>
                  <a:schemeClr val="tx1"/>
                </a:solidFill>
                <a:effectLst/>
                <a:uLnTx/>
                <a:uFillTx/>
                <a:latin typeface="Arial MT"/>
                <a:ea typeface="+mn-ea"/>
                <a:cs typeface="Arial MT"/>
              </a:rPr>
              <a:t>Logical</a:t>
            </a:r>
            <a:r>
              <a:rPr kumimoji="0" lang="en-IN" sz="1400" b="0" i="0" u="none" strike="noStrike" kern="1200" cap="none" spc="-45" normalizeH="0" baseline="0" noProof="0">
                <a:ln>
                  <a:noFill/>
                </a:ln>
                <a:solidFill>
                  <a:schemeClr val="tx1"/>
                </a:solidFill>
                <a:effectLst/>
                <a:uLnTx/>
                <a:uFillTx/>
                <a:latin typeface="Arial MT"/>
                <a:ea typeface="+mn-ea"/>
                <a:cs typeface="Arial MT"/>
              </a:rPr>
              <a:t> </a:t>
            </a:r>
            <a:r>
              <a:rPr kumimoji="0" lang="en-IN" sz="1400" b="0" i="0" u="none" strike="noStrike" kern="1200" cap="none" spc="-5" normalizeH="0" baseline="0" noProof="0">
                <a:ln>
                  <a:noFill/>
                </a:ln>
                <a:solidFill>
                  <a:schemeClr val="tx1"/>
                </a:solidFill>
                <a:effectLst/>
                <a:uLnTx/>
                <a:uFillTx/>
                <a:latin typeface="Arial MT"/>
                <a:ea typeface="+mn-ea"/>
                <a:cs typeface="Arial MT"/>
              </a:rPr>
              <a:t>Operator</a:t>
            </a:r>
            <a:endParaRPr kumimoji="0" lang="en-IN" sz="1400" b="0" i="0" u="none" strike="noStrike" kern="1200" cap="none" spc="0" normalizeH="0" baseline="0" noProof="0">
              <a:ln>
                <a:noFill/>
              </a:ln>
              <a:solidFill>
                <a:schemeClr val="tx1"/>
              </a:solidFill>
              <a:effectLst/>
              <a:uLnTx/>
              <a:uFillTx/>
              <a:latin typeface="Arial MT"/>
              <a:ea typeface="+mn-ea"/>
              <a:cs typeface="Arial MT"/>
            </a:endParaRPr>
          </a:p>
        </p:txBody>
      </p:sp>
      <p:sp>
        <p:nvSpPr>
          <p:cNvPr id="4" name="object 4">
            <a:extLst>
              <a:ext uri="{FF2B5EF4-FFF2-40B4-BE49-F238E27FC236}">
                <a16:creationId xmlns:a16="http://schemas.microsoft.com/office/drawing/2014/main" id="{E573533A-CE15-DC19-2344-51F6F77E5E8D}"/>
              </a:ext>
            </a:extLst>
          </p:cNvPr>
          <p:cNvSpPr txBox="1"/>
          <p:nvPr/>
        </p:nvSpPr>
        <p:spPr>
          <a:xfrm>
            <a:off x="228600" y="1403650"/>
            <a:ext cx="4219832" cy="1221809"/>
          </a:xfrm>
          <a:prstGeom prst="rect">
            <a:avLst/>
          </a:prstGeom>
        </p:spPr>
        <p:txBody>
          <a:bodyPr vert="horz" wrap="square" lIns="0" tIns="12700" rIns="0" bIns="0" rtlCol="0">
            <a:spAutoFit/>
          </a:bodyPr>
          <a:lstStyle/>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There are three types of Python Logical  Operator-</a:t>
            </a:r>
          </a:p>
          <a:p>
            <a:pPr marL="457200"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And Operator</a:t>
            </a:r>
          </a:p>
          <a:p>
            <a:pPr marL="457200"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Or Operator</a:t>
            </a:r>
          </a:p>
          <a:p>
            <a:pPr marL="457200"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Not Operator</a:t>
            </a:r>
          </a:p>
        </p:txBody>
      </p:sp>
      <p:sp>
        <p:nvSpPr>
          <p:cNvPr id="6" name="Rectangle: Rounded Corners 5">
            <a:hlinkClick r:id="rId3"/>
            <a:extLst>
              <a:ext uri="{FF2B5EF4-FFF2-40B4-BE49-F238E27FC236}">
                <a16:creationId xmlns:a16="http://schemas.microsoft.com/office/drawing/2014/main" id="{84B473AD-D088-BF18-A43E-DD986AA839A3}"/>
              </a:ext>
            </a:extLst>
          </p:cNvPr>
          <p:cNvSpPr/>
          <p:nvPr/>
        </p:nvSpPr>
        <p:spPr>
          <a:xfrm>
            <a:off x="7622746" y="4419608"/>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9pPr>
          </a:lstStyle>
          <a:p>
            <a:pPr algn="ctr"/>
            <a:r>
              <a:rPr lang="en-US" sz="1200">
                <a:solidFill>
                  <a:schemeClr val="bg1"/>
                </a:solidFill>
                <a:hlinkClick r:id="rId3">
                  <a:extLst>
                    <a:ext uri="{A12FA001-AC4F-418D-AE19-62706E023703}">
                      <ahyp:hlinkClr xmlns:ahyp="http://schemas.microsoft.com/office/drawing/2018/hyperlinkcolor" val="tx"/>
                    </a:ext>
                  </a:extLst>
                </a:hlinkClick>
              </a:rPr>
              <a:t>Reference link</a:t>
            </a:r>
            <a:endParaRPr lang="en-IN" sz="1200">
              <a:solidFill>
                <a:schemeClr val="bg1"/>
              </a:solidFill>
            </a:endParaRPr>
          </a:p>
        </p:txBody>
      </p:sp>
      <p:sp>
        <p:nvSpPr>
          <p:cNvPr id="7" name="TextBox 6">
            <a:extLst>
              <a:ext uri="{FF2B5EF4-FFF2-40B4-BE49-F238E27FC236}">
                <a16:creationId xmlns:a16="http://schemas.microsoft.com/office/drawing/2014/main" id="{D3DB1FB0-FD16-A421-F080-52451627A3E4}"/>
              </a:ext>
            </a:extLst>
          </p:cNvPr>
          <p:cNvSpPr txBox="1"/>
          <p:nvPr/>
        </p:nvSpPr>
        <p:spPr>
          <a:xfrm>
            <a:off x="7849100" y="4178450"/>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IN" sz="900" b="1">
                <a:solidFill>
                  <a:srgbClr val="002060"/>
                </a:solidFill>
              </a:rPr>
              <a:t>Click here</a:t>
            </a:r>
          </a:p>
        </p:txBody>
      </p:sp>
      <p:pic>
        <p:nvPicPr>
          <p:cNvPr id="5" name="object 5">
            <a:extLst>
              <a:ext uri="{FF2B5EF4-FFF2-40B4-BE49-F238E27FC236}">
                <a16:creationId xmlns:a16="http://schemas.microsoft.com/office/drawing/2014/main" id="{8A51461B-B6C3-47F1-9A1E-F69F8D860EC5}"/>
              </a:ext>
            </a:extLst>
          </p:cNvPr>
          <p:cNvPicPr/>
          <p:nvPr/>
        </p:nvPicPr>
        <p:blipFill rotWithShape="1">
          <a:blip r:embed="rId4" cstate="print"/>
          <a:srcRect l="4786" t="20912" r="1999" b="29770"/>
          <a:stretch/>
        </p:blipFill>
        <p:spPr>
          <a:xfrm>
            <a:off x="4650005" y="1318054"/>
            <a:ext cx="4421918" cy="1754659"/>
          </a:xfrm>
          <a:prstGeom prst="rect">
            <a:avLst/>
          </a:prstGeom>
        </p:spPr>
      </p:pic>
    </p:spTree>
    <p:extLst>
      <p:ext uri="{BB962C8B-B14F-4D97-AF65-F5344CB8AC3E}">
        <p14:creationId xmlns:p14="http://schemas.microsoft.com/office/powerpoint/2010/main" val="11803502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Data Types Operator</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60707"/>
            <a:ext cx="3613785" cy="2282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IN" sz="1400" b="0" i="0" u="none" strike="noStrike" kern="1200" cap="none" spc="-5" normalizeH="0" baseline="0" noProof="0">
                <a:ln>
                  <a:noFill/>
                </a:ln>
                <a:solidFill>
                  <a:schemeClr val="tx1"/>
                </a:solidFill>
                <a:effectLst/>
                <a:uLnTx/>
                <a:uFillTx/>
                <a:latin typeface="Arial MT"/>
                <a:ea typeface="+mn-ea"/>
                <a:cs typeface="Arial MT"/>
              </a:rPr>
              <a:t>Python</a:t>
            </a:r>
            <a:r>
              <a:rPr kumimoji="0" lang="en-IN" sz="1400" b="0" i="0" u="none" strike="noStrike" kern="1200" cap="none" spc="-55" normalizeH="0" baseline="0" noProof="0">
                <a:ln>
                  <a:noFill/>
                </a:ln>
                <a:solidFill>
                  <a:schemeClr val="tx1"/>
                </a:solidFill>
                <a:effectLst/>
                <a:uLnTx/>
                <a:uFillTx/>
                <a:latin typeface="Arial MT"/>
                <a:ea typeface="+mn-ea"/>
                <a:cs typeface="Arial MT"/>
              </a:rPr>
              <a:t> </a:t>
            </a:r>
            <a:r>
              <a:rPr kumimoji="0" lang="en-IN" sz="1400" b="0" i="0" u="none" strike="noStrike" kern="1200" cap="none" spc="0" normalizeH="0" baseline="0" noProof="0">
                <a:ln>
                  <a:noFill/>
                </a:ln>
                <a:solidFill>
                  <a:schemeClr val="tx1"/>
                </a:solidFill>
                <a:effectLst/>
                <a:uLnTx/>
                <a:uFillTx/>
                <a:latin typeface="Arial MT"/>
                <a:ea typeface="+mn-ea"/>
                <a:cs typeface="Arial MT"/>
              </a:rPr>
              <a:t>Membership</a:t>
            </a:r>
            <a:r>
              <a:rPr kumimoji="0" lang="en-IN" sz="1400" b="0" i="0" u="none" strike="noStrike" kern="1200" cap="none" spc="-45" normalizeH="0" baseline="0" noProof="0">
                <a:ln>
                  <a:noFill/>
                </a:ln>
                <a:solidFill>
                  <a:schemeClr val="tx1"/>
                </a:solidFill>
                <a:effectLst/>
                <a:uLnTx/>
                <a:uFillTx/>
                <a:latin typeface="Arial MT"/>
                <a:ea typeface="+mn-ea"/>
                <a:cs typeface="Arial MT"/>
              </a:rPr>
              <a:t> </a:t>
            </a:r>
            <a:r>
              <a:rPr kumimoji="0" lang="en-IN" sz="1400" b="0" i="0" u="none" strike="noStrike" kern="1200" cap="none" spc="-5" normalizeH="0" baseline="0" noProof="0">
                <a:ln>
                  <a:noFill/>
                </a:ln>
                <a:solidFill>
                  <a:schemeClr val="tx1"/>
                </a:solidFill>
                <a:effectLst/>
                <a:uLnTx/>
                <a:uFillTx/>
                <a:latin typeface="Arial MT"/>
                <a:ea typeface="+mn-ea"/>
                <a:cs typeface="Arial MT"/>
              </a:rPr>
              <a:t>Operator</a:t>
            </a:r>
            <a:endParaRPr kumimoji="0" lang="en-IN" sz="1400" b="0" i="0" u="none" strike="noStrike" kern="1200" cap="none" spc="0" normalizeH="0" baseline="0" noProof="0">
              <a:ln>
                <a:noFill/>
              </a:ln>
              <a:solidFill>
                <a:schemeClr val="tx1"/>
              </a:solidFill>
              <a:effectLst/>
              <a:uLnTx/>
              <a:uFillTx/>
              <a:latin typeface="Arial MT"/>
              <a:ea typeface="+mn-ea"/>
              <a:cs typeface="Arial MT"/>
            </a:endParaRPr>
          </a:p>
        </p:txBody>
      </p:sp>
      <p:sp>
        <p:nvSpPr>
          <p:cNvPr id="4" name="object 4">
            <a:extLst>
              <a:ext uri="{FF2B5EF4-FFF2-40B4-BE49-F238E27FC236}">
                <a16:creationId xmlns:a16="http://schemas.microsoft.com/office/drawing/2014/main" id="{E573533A-CE15-DC19-2344-51F6F77E5E8D}"/>
              </a:ext>
            </a:extLst>
          </p:cNvPr>
          <p:cNvSpPr txBox="1"/>
          <p:nvPr/>
        </p:nvSpPr>
        <p:spPr>
          <a:xfrm>
            <a:off x="228600" y="1403650"/>
            <a:ext cx="4219832" cy="1317861"/>
          </a:xfrm>
          <a:prstGeom prst="rect">
            <a:avLst/>
          </a:prstGeom>
        </p:spPr>
        <p:txBody>
          <a:bodyPr vert="horz" wrap="square" lIns="0" tIns="12700" rIns="0" bIns="0" rtlCol="0">
            <a:spAutoFit/>
          </a:bodyPr>
          <a:lstStyle/>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in and not in are the membership  operators in Python.</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They are used to test whether a value or  variable is found in a sequence (string,  list, tuple, set and dictionary).</a:t>
            </a:r>
          </a:p>
        </p:txBody>
      </p:sp>
      <p:sp>
        <p:nvSpPr>
          <p:cNvPr id="6" name="Rectangle: Rounded Corners 5">
            <a:hlinkClick r:id="rId3"/>
            <a:extLst>
              <a:ext uri="{FF2B5EF4-FFF2-40B4-BE49-F238E27FC236}">
                <a16:creationId xmlns:a16="http://schemas.microsoft.com/office/drawing/2014/main" id="{84B473AD-D088-BF18-A43E-DD986AA839A3}"/>
              </a:ext>
            </a:extLst>
          </p:cNvPr>
          <p:cNvSpPr/>
          <p:nvPr/>
        </p:nvSpPr>
        <p:spPr>
          <a:xfrm>
            <a:off x="7622746" y="4419608"/>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9pPr>
          </a:lstStyle>
          <a:p>
            <a:pPr algn="ctr"/>
            <a:r>
              <a:rPr lang="en-US" sz="1200">
                <a:solidFill>
                  <a:schemeClr val="bg1"/>
                </a:solidFill>
                <a:hlinkClick r:id="rId3">
                  <a:extLst>
                    <a:ext uri="{A12FA001-AC4F-418D-AE19-62706E023703}">
                      <ahyp:hlinkClr xmlns:ahyp="http://schemas.microsoft.com/office/drawing/2018/hyperlinkcolor" val="tx"/>
                    </a:ext>
                  </a:extLst>
                </a:hlinkClick>
              </a:rPr>
              <a:t>Reference link</a:t>
            </a:r>
            <a:endParaRPr lang="en-IN" sz="1200">
              <a:solidFill>
                <a:schemeClr val="bg1"/>
              </a:solidFill>
            </a:endParaRPr>
          </a:p>
        </p:txBody>
      </p:sp>
      <p:sp>
        <p:nvSpPr>
          <p:cNvPr id="7" name="TextBox 6">
            <a:extLst>
              <a:ext uri="{FF2B5EF4-FFF2-40B4-BE49-F238E27FC236}">
                <a16:creationId xmlns:a16="http://schemas.microsoft.com/office/drawing/2014/main" id="{D3DB1FB0-FD16-A421-F080-52451627A3E4}"/>
              </a:ext>
            </a:extLst>
          </p:cNvPr>
          <p:cNvSpPr txBox="1"/>
          <p:nvPr/>
        </p:nvSpPr>
        <p:spPr>
          <a:xfrm>
            <a:off x="7849100" y="4178450"/>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IN" sz="900" b="1">
                <a:solidFill>
                  <a:srgbClr val="002060"/>
                </a:solidFill>
              </a:rPr>
              <a:t>Click here</a:t>
            </a:r>
          </a:p>
        </p:txBody>
      </p:sp>
      <p:pic>
        <p:nvPicPr>
          <p:cNvPr id="8" name="object 5">
            <a:extLst>
              <a:ext uri="{FF2B5EF4-FFF2-40B4-BE49-F238E27FC236}">
                <a16:creationId xmlns:a16="http://schemas.microsoft.com/office/drawing/2014/main" id="{73BBA5E5-BAB8-38D0-FCE7-3443791BD204}"/>
              </a:ext>
            </a:extLst>
          </p:cNvPr>
          <p:cNvPicPr/>
          <p:nvPr/>
        </p:nvPicPr>
        <p:blipFill>
          <a:blip r:embed="rId4" cstate="print"/>
          <a:stretch>
            <a:fillRect/>
          </a:stretch>
        </p:blipFill>
        <p:spPr>
          <a:xfrm>
            <a:off x="4668713" y="1091697"/>
            <a:ext cx="4343400" cy="2482515"/>
          </a:xfrm>
          <a:prstGeom prst="rect">
            <a:avLst/>
          </a:prstGeom>
        </p:spPr>
      </p:pic>
    </p:spTree>
    <p:extLst>
      <p:ext uri="{BB962C8B-B14F-4D97-AF65-F5344CB8AC3E}">
        <p14:creationId xmlns:p14="http://schemas.microsoft.com/office/powerpoint/2010/main" val="1318197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Data Types Operator</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60707"/>
            <a:ext cx="3613785" cy="2282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IN" sz="1400" b="0" i="0" u="none" strike="noStrike" kern="1200" cap="none" spc="-5" normalizeH="0" baseline="0" noProof="0">
                <a:ln>
                  <a:noFill/>
                </a:ln>
                <a:solidFill>
                  <a:schemeClr val="tx1"/>
                </a:solidFill>
                <a:effectLst/>
                <a:uLnTx/>
                <a:uFillTx/>
                <a:latin typeface="Arial MT"/>
                <a:ea typeface="+mn-ea"/>
                <a:cs typeface="Arial MT"/>
              </a:rPr>
              <a:t>Python</a:t>
            </a:r>
            <a:r>
              <a:rPr kumimoji="0" lang="en-IN" sz="1400" b="0" i="0" u="none" strike="noStrike" kern="1200" cap="none" spc="-50" normalizeH="0" baseline="0" noProof="0">
                <a:ln>
                  <a:noFill/>
                </a:ln>
                <a:solidFill>
                  <a:schemeClr val="tx1"/>
                </a:solidFill>
                <a:effectLst/>
                <a:uLnTx/>
                <a:uFillTx/>
                <a:latin typeface="Arial MT"/>
                <a:ea typeface="+mn-ea"/>
                <a:cs typeface="Arial MT"/>
              </a:rPr>
              <a:t> </a:t>
            </a:r>
            <a:r>
              <a:rPr kumimoji="0" lang="en-IN" sz="1400" b="0" i="0" u="none" strike="noStrike" kern="1200" cap="none" spc="-5" normalizeH="0" baseline="0" noProof="0">
                <a:ln>
                  <a:noFill/>
                </a:ln>
                <a:solidFill>
                  <a:schemeClr val="tx1"/>
                </a:solidFill>
                <a:effectLst/>
                <a:uLnTx/>
                <a:uFillTx/>
                <a:latin typeface="Arial MT"/>
                <a:ea typeface="+mn-ea"/>
                <a:cs typeface="Arial MT"/>
              </a:rPr>
              <a:t>Identity</a:t>
            </a:r>
            <a:r>
              <a:rPr kumimoji="0" lang="en-IN" sz="1400" b="0" i="0" u="none" strike="noStrike" kern="1200" cap="none" spc="-45" normalizeH="0" baseline="0" noProof="0">
                <a:ln>
                  <a:noFill/>
                </a:ln>
                <a:solidFill>
                  <a:schemeClr val="tx1"/>
                </a:solidFill>
                <a:effectLst/>
                <a:uLnTx/>
                <a:uFillTx/>
                <a:latin typeface="Arial MT"/>
                <a:ea typeface="+mn-ea"/>
                <a:cs typeface="Arial MT"/>
              </a:rPr>
              <a:t> </a:t>
            </a:r>
            <a:r>
              <a:rPr kumimoji="0" lang="en-IN" sz="1400" b="0" i="0" u="none" strike="noStrike" kern="1200" cap="none" spc="-5" normalizeH="0" baseline="0" noProof="0">
                <a:ln>
                  <a:noFill/>
                </a:ln>
                <a:solidFill>
                  <a:schemeClr val="tx1"/>
                </a:solidFill>
                <a:effectLst/>
                <a:uLnTx/>
                <a:uFillTx/>
                <a:latin typeface="Arial MT"/>
                <a:ea typeface="+mn-ea"/>
                <a:cs typeface="Arial MT"/>
              </a:rPr>
              <a:t>Operator</a:t>
            </a:r>
            <a:endParaRPr kumimoji="0" lang="en-IN" sz="1400" b="0" i="0" u="none" strike="noStrike" kern="1200" cap="none" spc="0" normalizeH="0" baseline="0" noProof="0">
              <a:ln>
                <a:noFill/>
              </a:ln>
              <a:solidFill>
                <a:schemeClr val="tx1"/>
              </a:solidFill>
              <a:effectLst/>
              <a:uLnTx/>
              <a:uFillTx/>
              <a:latin typeface="Arial MT"/>
              <a:ea typeface="+mn-ea"/>
              <a:cs typeface="Arial MT"/>
            </a:endParaRPr>
          </a:p>
        </p:txBody>
      </p:sp>
      <p:sp>
        <p:nvSpPr>
          <p:cNvPr id="4" name="object 4">
            <a:extLst>
              <a:ext uri="{FF2B5EF4-FFF2-40B4-BE49-F238E27FC236}">
                <a16:creationId xmlns:a16="http://schemas.microsoft.com/office/drawing/2014/main" id="{E573533A-CE15-DC19-2344-51F6F77E5E8D}"/>
              </a:ext>
            </a:extLst>
          </p:cNvPr>
          <p:cNvSpPr txBox="1"/>
          <p:nvPr/>
        </p:nvSpPr>
        <p:spPr>
          <a:xfrm>
            <a:off x="228600" y="1403650"/>
            <a:ext cx="4219832" cy="1394805"/>
          </a:xfrm>
          <a:prstGeom prst="rect">
            <a:avLst/>
          </a:prstGeom>
        </p:spPr>
        <p:txBody>
          <a:bodyPr vert="horz" wrap="square" lIns="0" tIns="12700" rIns="0" bIns="0" rtlCol="0">
            <a:spAutoFit/>
          </a:bodyPr>
          <a:lstStyle/>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is and is not are the identity operators  in Python.</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They are used to check if two values (or  variables) are located on the same part  of the memory.</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Two variables that are equal does not  imply that they are identical.</a:t>
            </a:r>
          </a:p>
        </p:txBody>
      </p:sp>
      <p:sp>
        <p:nvSpPr>
          <p:cNvPr id="6" name="Rectangle: Rounded Corners 5">
            <a:hlinkClick r:id="rId3"/>
            <a:extLst>
              <a:ext uri="{FF2B5EF4-FFF2-40B4-BE49-F238E27FC236}">
                <a16:creationId xmlns:a16="http://schemas.microsoft.com/office/drawing/2014/main" id="{84B473AD-D088-BF18-A43E-DD986AA839A3}"/>
              </a:ext>
            </a:extLst>
          </p:cNvPr>
          <p:cNvSpPr/>
          <p:nvPr/>
        </p:nvSpPr>
        <p:spPr>
          <a:xfrm>
            <a:off x="7622746" y="4419608"/>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9pPr>
          </a:lstStyle>
          <a:p>
            <a:pPr algn="ctr"/>
            <a:r>
              <a:rPr lang="en-US" sz="1200">
                <a:solidFill>
                  <a:schemeClr val="bg1"/>
                </a:solidFill>
                <a:hlinkClick r:id="rId3">
                  <a:extLst>
                    <a:ext uri="{A12FA001-AC4F-418D-AE19-62706E023703}">
                      <ahyp:hlinkClr xmlns:ahyp="http://schemas.microsoft.com/office/drawing/2018/hyperlinkcolor" val="tx"/>
                    </a:ext>
                  </a:extLst>
                </a:hlinkClick>
              </a:rPr>
              <a:t>Reference link</a:t>
            </a:r>
            <a:endParaRPr lang="en-IN" sz="1200">
              <a:solidFill>
                <a:schemeClr val="bg1"/>
              </a:solidFill>
            </a:endParaRPr>
          </a:p>
        </p:txBody>
      </p:sp>
      <p:sp>
        <p:nvSpPr>
          <p:cNvPr id="7" name="TextBox 6">
            <a:extLst>
              <a:ext uri="{FF2B5EF4-FFF2-40B4-BE49-F238E27FC236}">
                <a16:creationId xmlns:a16="http://schemas.microsoft.com/office/drawing/2014/main" id="{D3DB1FB0-FD16-A421-F080-52451627A3E4}"/>
              </a:ext>
            </a:extLst>
          </p:cNvPr>
          <p:cNvSpPr txBox="1"/>
          <p:nvPr/>
        </p:nvSpPr>
        <p:spPr>
          <a:xfrm>
            <a:off x="7849100" y="4178450"/>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IN" sz="900" b="1">
                <a:solidFill>
                  <a:srgbClr val="002060"/>
                </a:solidFill>
              </a:rPr>
              <a:t>Click here</a:t>
            </a:r>
          </a:p>
        </p:txBody>
      </p:sp>
      <p:pic>
        <p:nvPicPr>
          <p:cNvPr id="5" name="object 5">
            <a:extLst>
              <a:ext uri="{FF2B5EF4-FFF2-40B4-BE49-F238E27FC236}">
                <a16:creationId xmlns:a16="http://schemas.microsoft.com/office/drawing/2014/main" id="{BA78712B-5147-F4BC-928A-FA6E8A23AF6B}"/>
              </a:ext>
            </a:extLst>
          </p:cNvPr>
          <p:cNvPicPr/>
          <p:nvPr/>
        </p:nvPicPr>
        <p:blipFill>
          <a:blip r:embed="rId4" cstate="print"/>
          <a:stretch>
            <a:fillRect/>
          </a:stretch>
        </p:blipFill>
        <p:spPr>
          <a:xfrm>
            <a:off x="4578362" y="1026966"/>
            <a:ext cx="4422531" cy="2500297"/>
          </a:xfrm>
          <a:prstGeom prst="rect">
            <a:avLst/>
          </a:prstGeom>
        </p:spPr>
      </p:pic>
    </p:spTree>
    <p:extLst>
      <p:ext uri="{BB962C8B-B14F-4D97-AF65-F5344CB8AC3E}">
        <p14:creationId xmlns:p14="http://schemas.microsoft.com/office/powerpoint/2010/main" val="34388451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Data Types Operator</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60707"/>
            <a:ext cx="3613785" cy="2282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IN" sz="1400" b="0" i="0" u="none" strike="noStrike" kern="1200" cap="none" spc="-5" normalizeH="0" baseline="0" noProof="0">
                <a:ln>
                  <a:noFill/>
                </a:ln>
                <a:solidFill>
                  <a:schemeClr val="tx1"/>
                </a:solidFill>
                <a:effectLst/>
                <a:uLnTx/>
                <a:uFillTx/>
                <a:latin typeface="Arial MT"/>
                <a:ea typeface="+mn-ea"/>
                <a:cs typeface="Arial MT"/>
              </a:rPr>
              <a:t>Python</a:t>
            </a:r>
            <a:r>
              <a:rPr kumimoji="0" lang="en-IN" sz="1400" b="0" i="0" u="none" strike="noStrike" kern="1200" cap="none" spc="-50" normalizeH="0" baseline="0" noProof="0">
                <a:ln>
                  <a:noFill/>
                </a:ln>
                <a:solidFill>
                  <a:schemeClr val="tx1"/>
                </a:solidFill>
                <a:effectLst/>
                <a:uLnTx/>
                <a:uFillTx/>
                <a:latin typeface="Arial MT"/>
                <a:ea typeface="+mn-ea"/>
                <a:cs typeface="Arial MT"/>
              </a:rPr>
              <a:t> </a:t>
            </a:r>
            <a:r>
              <a:rPr kumimoji="0" lang="en-IN" sz="1400" b="0" i="0" u="none" strike="noStrike" kern="1200" cap="none" spc="-5" normalizeH="0" baseline="0" noProof="0">
                <a:ln>
                  <a:noFill/>
                </a:ln>
                <a:solidFill>
                  <a:schemeClr val="tx1"/>
                </a:solidFill>
                <a:effectLst/>
                <a:uLnTx/>
                <a:uFillTx/>
                <a:latin typeface="Arial MT"/>
                <a:ea typeface="+mn-ea"/>
                <a:cs typeface="Arial MT"/>
              </a:rPr>
              <a:t>Operators</a:t>
            </a:r>
            <a:r>
              <a:rPr kumimoji="0" lang="en-IN" sz="1400" b="0" i="0" u="none" strike="noStrike" kern="1200" cap="none" spc="-45" normalizeH="0" baseline="0" noProof="0">
                <a:ln>
                  <a:noFill/>
                </a:ln>
                <a:solidFill>
                  <a:schemeClr val="tx1"/>
                </a:solidFill>
                <a:effectLst/>
                <a:uLnTx/>
                <a:uFillTx/>
                <a:latin typeface="Arial MT"/>
                <a:ea typeface="+mn-ea"/>
                <a:cs typeface="Arial MT"/>
              </a:rPr>
              <a:t> </a:t>
            </a:r>
            <a:r>
              <a:rPr kumimoji="0" lang="en-IN" sz="1400" b="0" i="0" u="none" strike="noStrike" kern="1200" cap="none" spc="-5" normalizeH="0" baseline="0" noProof="0">
                <a:ln>
                  <a:noFill/>
                </a:ln>
                <a:solidFill>
                  <a:schemeClr val="tx1"/>
                </a:solidFill>
                <a:effectLst/>
                <a:uLnTx/>
                <a:uFillTx/>
                <a:latin typeface="Arial MT"/>
                <a:ea typeface="+mn-ea"/>
                <a:cs typeface="Arial MT"/>
              </a:rPr>
              <a:t>Precedence</a:t>
            </a:r>
            <a:endParaRPr kumimoji="0" lang="en-IN" sz="1400" b="0" i="0" u="none" strike="noStrike" kern="1200" cap="none" spc="0" normalizeH="0" baseline="0" noProof="0">
              <a:ln>
                <a:noFill/>
              </a:ln>
              <a:solidFill>
                <a:schemeClr val="tx1"/>
              </a:solidFill>
              <a:effectLst/>
              <a:uLnTx/>
              <a:uFillTx/>
              <a:latin typeface="Arial MT"/>
              <a:ea typeface="+mn-ea"/>
              <a:cs typeface="Arial MT"/>
            </a:endParaRPr>
          </a:p>
        </p:txBody>
      </p:sp>
      <p:sp>
        <p:nvSpPr>
          <p:cNvPr id="4" name="object 4">
            <a:extLst>
              <a:ext uri="{FF2B5EF4-FFF2-40B4-BE49-F238E27FC236}">
                <a16:creationId xmlns:a16="http://schemas.microsoft.com/office/drawing/2014/main" id="{E573533A-CE15-DC19-2344-51F6F77E5E8D}"/>
              </a:ext>
            </a:extLst>
          </p:cNvPr>
          <p:cNvSpPr txBox="1"/>
          <p:nvPr/>
        </p:nvSpPr>
        <p:spPr>
          <a:xfrm>
            <a:off x="228600" y="1403650"/>
            <a:ext cx="4219832" cy="1144865"/>
          </a:xfrm>
          <a:prstGeom prst="rect">
            <a:avLst/>
          </a:prstGeom>
        </p:spPr>
        <p:txBody>
          <a:bodyPr vert="horz" wrap="square" lIns="0" tIns="12700" rIns="0" bIns="0" rtlCol="0">
            <a:spAutoFit/>
          </a:bodyPr>
          <a:lstStyle/>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From the highest Precedence to the</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lowest down the table.</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Operators on the same row have the  same Precedence.</a:t>
            </a:r>
          </a:p>
        </p:txBody>
      </p:sp>
      <p:sp>
        <p:nvSpPr>
          <p:cNvPr id="6" name="Rectangle: Rounded Corners 5">
            <a:hlinkClick r:id="rId3"/>
            <a:extLst>
              <a:ext uri="{FF2B5EF4-FFF2-40B4-BE49-F238E27FC236}">
                <a16:creationId xmlns:a16="http://schemas.microsoft.com/office/drawing/2014/main" id="{84B473AD-D088-BF18-A43E-DD986AA839A3}"/>
              </a:ext>
            </a:extLst>
          </p:cNvPr>
          <p:cNvSpPr/>
          <p:nvPr/>
        </p:nvSpPr>
        <p:spPr>
          <a:xfrm>
            <a:off x="7622746" y="4419608"/>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9pPr>
          </a:lstStyle>
          <a:p>
            <a:pPr algn="ctr"/>
            <a:r>
              <a:rPr lang="en-US" sz="1200">
                <a:solidFill>
                  <a:schemeClr val="bg1"/>
                </a:solidFill>
                <a:hlinkClick r:id="rId3">
                  <a:extLst>
                    <a:ext uri="{A12FA001-AC4F-418D-AE19-62706E023703}">
                      <ahyp:hlinkClr xmlns:ahyp="http://schemas.microsoft.com/office/drawing/2018/hyperlinkcolor" val="tx"/>
                    </a:ext>
                  </a:extLst>
                </a:hlinkClick>
              </a:rPr>
              <a:t>Reference link</a:t>
            </a:r>
            <a:endParaRPr lang="en-IN" sz="1200">
              <a:solidFill>
                <a:schemeClr val="bg1"/>
              </a:solidFill>
            </a:endParaRPr>
          </a:p>
        </p:txBody>
      </p:sp>
      <p:sp>
        <p:nvSpPr>
          <p:cNvPr id="7" name="TextBox 6">
            <a:extLst>
              <a:ext uri="{FF2B5EF4-FFF2-40B4-BE49-F238E27FC236}">
                <a16:creationId xmlns:a16="http://schemas.microsoft.com/office/drawing/2014/main" id="{D3DB1FB0-FD16-A421-F080-52451627A3E4}"/>
              </a:ext>
            </a:extLst>
          </p:cNvPr>
          <p:cNvSpPr txBox="1"/>
          <p:nvPr/>
        </p:nvSpPr>
        <p:spPr>
          <a:xfrm>
            <a:off x="7849100" y="4178450"/>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IN" sz="900" b="1">
                <a:solidFill>
                  <a:srgbClr val="002060"/>
                </a:solidFill>
              </a:rPr>
              <a:t>Click here</a:t>
            </a:r>
          </a:p>
        </p:txBody>
      </p:sp>
      <p:pic>
        <p:nvPicPr>
          <p:cNvPr id="8" name="object 5">
            <a:extLst>
              <a:ext uri="{FF2B5EF4-FFF2-40B4-BE49-F238E27FC236}">
                <a16:creationId xmlns:a16="http://schemas.microsoft.com/office/drawing/2014/main" id="{46E770FF-41AF-B393-4DA9-FEC2FEE40E4B}"/>
              </a:ext>
            </a:extLst>
          </p:cNvPr>
          <p:cNvPicPr/>
          <p:nvPr/>
        </p:nvPicPr>
        <p:blipFill rotWithShape="1">
          <a:blip r:embed="rId4" cstate="print"/>
          <a:srcRect t="7961"/>
          <a:stretch/>
        </p:blipFill>
        <p:spPr>
          <a:xfrm>
            <a:off x="5020404" y="1026966"/>
            <a:ext cx="3619647" cy="2994816"/>
          </a:xfrm>
          <a:prstGeom prst="rect">
            <a:avLst/>
          </a:prstGeom>
        </p:spPr>
      </p:pic>
    </p:spTree>
    <p:extLst>
      <p:ext uri="{BB962C8B-B14F-4D97-AF65-F5344CB8AC3E}">
        <p14:creationId xmlns:p14="http://schemas.microsoft.com/office/powerpoint/2010/main" val="3930030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r>
              <a:rPr lang="en" sz="1600" b="1">
                <a:solidFill>
                  <a:srgbClr val="213163"/>
                </a:solidFill>
              </a:rPr>
              <a:t>Python Use Cases</a:t>
            </a:r>
            <a:endParaRPr lang="en-US"/>
          </a:p>
        </p:txBody>
      </p:sp>
      <p:pic>
        <p:nvPicPr>
          <p:cNvPr id="3" name="Picture 2" descr="A diagram of software development&#10;&#10;Description automatically generated">
            <a:extLst>
              <a:ext uri="{FF2B5EF4-FFF2-40B4-BE49-F238E27FC236}">
                <a16:creationId xmlns:a16="http://schemas.microsoft.com/office/drawing/2014/main" id="{1606D3DC-DA26-3D69-8FF7-B218C8A5862D}"/>
              </a:ext>
            </a:extLst>
          </p:cNvPr>
          <p:cNvPicPr>
            <a:picLocks noChangeAspect="1"/>
          </p:cNvPicPr>
          <p:nvPr/>
        </p:nvPicPr>
        <p:blipFill>
          <a:blip r:embed="rId3"/>
          <a:stretch>
            <a:fillRect/>
          </a:stretch>
        </p:blipFill>
        <p:spPr>
          <a:xfrm>
            <a:off x="802728" y="684485"/>
            <a:ext cx="6553199" cy="2734863"/>
          </a:xfrm>
          <a:prstGeom prst="rect">
            <a:avLst/>
          </a:prstGeom>
        </p:spPr>
      </p:pic>
      <p:sp>
        <p:nvSpPr>
          <p:cNvPr id="4" name="TextBox 8">
            <a:extLst>
              <a:ext uri="{FF2B5EF4-FFF2-40B4-BE49-F238E27FC236}">
                <a16:creationId xmlns:a16="http://schemas.microsoft.com/office/drawing/2014/main" id="{0C45EEC6-5788-8893-F7EC-68211B01A827}"/>
              </a:ext>
            </a:extLst>
          </p:cNvPr>
          <p:cNvSpPr txBox="1"/>
          <p:nvPr/>
        </p:nvSpPr>
        <p:spPr>
          <a:xfrm>
            <a:off x="7849100" y="4178450"/>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900" b="1">
                <a:solidFill>
                  <a:srgbClr val="002060"/>
                </a:solidFill>
              </a:rPr>
              <a:t>Click here</a:t>
            </a:r>
          </a:p>
        </p:txBody>
      </p:sp>
      <p:sp>
        <p:nvSpPr>
          <p:cNvPr id="5" name="Rectangle: Rounded Corners 4">
            <a:hlinkClick r:id="rId4"/>
            <a:extLst>
              <a:ext uri="{FF2B5EF4-FFF2-40B4-BE49-F238E27FC236}">
                <a16:creationId xmlns:a16="http://schemas.microsoft.com/office/drawing/2014/main" id="{E16D80C2-5625-F540-DD10-5AE7FD61060D}"/>
              </a:ext>
            </a:extLst>
          </p:cNvPr>
          <p:cNvSpPr/>
          <p:nvPr/>
        </p:nvSpPr>
        <p:spPr>
          <a:xfrm>
            <a:off x="7622746" y="4419608"/>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200">
                <a:solidFill>
                  <a:schemeClr val="bg1"/>
                </a:solidFill>
                <a:hlinkClick r:id="rId5">
                  <a:extLst>
                    <a:ext uri="{A12FA001-AC4F-418D-AE19-62706E023703}">
                      <ahyp:hlinkClr xmlns:ahyp="http://schemas.microsoft.com/office/drawing/2018/hyperlinkcolor" val="tx"/>
                    </a:ext>
                  </a:extLst>
                </a:hlinkClick>
              </a:rPr>
              <a:t>Reference link</a:t>
            </a:r>
            <a:endParaRPr lang="en-IN" sz="1200">
              <a:solidFill>
                <a:schemeClr val="bg1"/>
              </a:solidFill>
              <a:hlinkClick r:id="rId5">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31345619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Conditional Statement</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60707"/>
            <a:ext cx="3613785" cy="2282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IN" sz="1400" b="0" i="0" u="none" strike="noStrike" kern="1200" cap="none" spc="-5" normalizeH="0" baseline="0" noProof="0">
                <a:ln>
                  <a:noFill/>
                </a:ln>
                <a:solidFill>
                  <a:schemeClr val="tx1"/>
                </a:solidFill>
                <a:effectLst/>
                <a:uLnTx/>
                <a:uFillTx/>
                <a:latin typeface="Arial MT"/>
                <a:ea typeface="+mn-ea"/>
                <a:cs typeface="Arial MT"/>
              </a:rPr>
              <a:t>Statement And Description (Contd..)</a:t>
            </a:r>
          </a:p>
        </p:txBody>
      </p:sp>
      <p:sp>
        <p:nvSpPr>
          <p:cNvPr id="4" name="object 4">
            <a:extLst>
              <a:ext uri="{FF2B5EF4-FFF2-40B4-BE49-F238E27FC236}">
                <a16:creationId xmlns:a16="http://schemas.microsoft.com/office/drawing/2014/main" id="{E573533A-CE15-DC19-2344-51F6F77E5E8D}"/>
              </a:ext>
            </a:extLst>
          </p:cNvPr>
          <p:cNvSpPr txBox="1"/>
          <p:nvPr/>
        </p:nvSpPr>
        <p:spPr>
          <a:xfrm>
            <a:off x="228600" y="1403650"/>
            <a:ext cx="4219832" cy="3202223"/>
          </a:xfrm>
          <a:prstGeom prst="rect">
            <a:avLst/>
          </a:prstGeom>
        </p:spPr>
        <p:txBody>
          <a:bodyPr vert="horz" wrap="square" lIns="0" tIns="12700" rIns="0" bIns="0" rtlCol="0">
            <a:spAutoFit/>
          </a:bodyPr>
          <a:lstStyle/>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The basic Decision statements in  Computer is Selection Structure.</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The Decision is described to computer  as a conditional statement that can be  answered True or False.</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Python language provide the following  conditional (Decision Making)  statements.</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If Statement</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If...else Statement</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If...elif...else Statement</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Nested if...else Statement</a:t>
            </a:r>
          </a:p>
        </p:txBody>
      </p:sp>
      <p:sp>
        <p:nvSpPr>
          <p:cNvPr id="6" name="Rectangle: Rounded Corners 5">
            <a:hlinkClick r:id="rId3"/>
            <a:extLst>
              <a:ext uri="{FF2B5EF4-FFF2-40B4-BE49-F238E27FC236}">
                <a16:creationId xmlns:a16="http://schemas.microsoft.com/office/drawing/2014/main" id="{84B473AD-D088-BF18-A43E-DD986AA839A3}"/>
              </a:ext>
            </a:extLst>
          </p:cNvPr>
          <p:cNvSpPr/>
          <p:nvPr/>
        </p:nvSpPr>
        <p:spPr>
          <a:xfrm>
            <a:off x="7622746" y="4419608"/>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9pPr>
          </a:lstStyle>
          <a:p>
            <a:pPr algn="ctr"/>
            <a:r>
              <a:rPr lang="en-US" sz="1200">
                <a:solidFill>
                  <a:schemeClr val="bg1"/>
                </a:solidFill>
                <a:hlinkClick r:id="rId3">
                  <a:extLst>
                    <a:ext uri="{A12FA001-AC4F-418D-AE19-62706E023703}">
                      <ahyp:hlinkClr xmlns:ahyp="http://schemas.microsoft.com/office/drawing/2018/hyperlinkcolor" val="tx"/>
                    </a:ext>
                  </a:extLst>
                </a:hlinkClick>
              </a:rPr>
              <a:t>Reference link</a:t>
            </a:r>
            <a:endParaRPr lang="en-IN" sz="1200">
              <a:solidFill>
                <a:schemeClr val="bg1"/>
              </a:solidFill>
            </a:endParaRPr>
          </a:p>
        </p:txBody>
      </p:sp>
      <p:sp>
        <p:nvSpPr>
          <p:cNvPr id="7" name="TextBox 6">
            <a:extLst>
              <a:ext uri="{FF2B5EF4-FFF2-40B4-BE49-F238E27FC236}">
                <a16:creationId xmlns:a16="http://schemas.microsoft.com/office/drawing/2014/main" id="{D3DB1FB0-FD16-A421-F080-52451627A3E4}"/>
              </a:ext>
            </a:extLst>
          </p:cNvPr>
          <p:cNvSpPr txBox="1"/>
          <p:nvPr/>
        </p:nvSpPr>
        <p:spPr>
          <a:xfrm>
            <a:off x="7849100" y="4178450"/>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IN" sz="900" b="1">
                <a:solidFill>
                  <a:srgbClr val="002060"/>
                </a:solidFill>
              </a:rPr>
              <a:t>Click here</a:t>
            </a:r>
          </a:p>
        </p:txBody>
      </p:sp>
      <p:pic>
        <p:nvPicPr>
          <p:cNvPr id="5" name="Picture 4">
            <a:extLst>
              <a:ext uri="{FF2B5EF4-FFF2-40B4-BE49-F238E27FC236}">
                <a16:creationId xmlns:a16="http://schemas.microsoft.com/office/drawing/2014/main" id="{6C328048-77FC-1A53-23CF-D5AC4705190D}"/>
              </a:ext>
            </a:extLst>
          </p:cNvPr>
          <p:cNvPicPr>
            <a:picLocks noChangeAspect="1"/>
          </p:cNvPicPr>
          <p:nvPr/>
        </p:nvPicPr>
        <p:blipFill rotWithShape="1">
          <a:blip r:embed="rId4"/>
          <a:srcRect l="10280" t="3663" r="8267" b="3019"/>
          <a:stretch/>
        </p:blipFill>
        <p:spPr>
          <a:xfrm>
            <a:off x="5416062" y="1026965"/>
            <a:ext cx="2690446" cy="3202223"/>
          </a:xfrm>
          <a:prstGeom prst="rect">
            <a:avLst/>
          </a:prstGeom>
        </p:spPr>
      </p:pic>
    </p:spTree>
    <p:extLst>
      <p:ext uri="{BB962C8B-B14F-4D97-AF65-F5344CB8AC3E}">
        <p14:creationId xmlns:p14="http://schemas.microsoft.com/office/powerpoint/2010/main" val="21520229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Conditional Statement</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60707"/>
            <a:ext cx="3613785" cy="2282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IN" sz="1400" b="0" i="0" u="none" strike="noStrike" kern="1200" cap="none" spc="-5" normalizeH="0" baseline="0" noProof="0">
                <a:ln>
                  <a:noFill/>
                </a:ln>
                <a:solidFill>
                  <a:schemeClr val="tx1"/>
                </a:solidFill>
                <a:effectLst/>
                <a:uLnTx/>
                <a:uFillTx/>
                <a:latin typeface="Arial MT"/>
                <a:ea typeface="+mn-ea"/>
                <a:cs typeface="Arial MT"/>
              </a:rPr>
              <a:t>Statement And Description (Contd..)</a:t>
            </a:r>
          </a:p>
        </p:txBody>
      </p:sp>
      <p:sp>
        <p:nvSpPr>
          <p:cNvPr id="4" name="object 4">
            <a:extLst>
              <a:ext uri="{FF2B5EF4-FFF2-40B4-BE49-F238E27FC236}">
                <a16:creationId xmlns:a16="http://schemas.microsoft.com/office/drawing/2014/main" id="{E573533A-CE15-DC19-2344-51F6F77E5E8D}"/>
              </a:ext>
            </a:extLst>
          </p:cNvPr>
          <p:cNvSpPr txBox="1"/>
          <p:nvPr/>
        </p:nvSpPr>
        <p:spPr>
          <a:xfrm>
            <a:off x="228600" y="1403650"/>
            <a:ext cx="4219832" cy="2375458"/>
          </a:xfrm>
          <a:prstGeom prst="rect">
            <a:avLst/>
          </a:prstGeom>
        </p:spPr>
        <p:txBody>
          <a:bodyPr vert="horz" wrap="square" lIns="0" tIns="12700" rIns="0" bIns="0" rtlCol="0">
            <a:spAutoFit/>
          </a:bodyPr>
          <a:lstStyle/>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If statement-</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The If statement is decision-making statement.</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It is used to control the flow of the  statement and also used to test  logically whether the condition is  true or false.</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Syntax-</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if test expression:</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endParaRPr kumimoji="0" lang="en-US" sz="1400" b="0" i="0" u="none" strike="noStrike" kern="1200" cap="none" spc="-5" normalizeH="0" baseline="0" noProof="0">
              <a:ln>
                <a:noFill/>
              </a:ln>
              <a:solidFill>
                <a:schemeClr val="tx1"/>
              </a:solidFill>
              <a:effectLst/>
              <a:uLnTx/>
              <a:uFillTx/>
              <a:latin typeface="Arial MT"/>
              <a:ea typeface="+mn-ea"/>
              <a:cs typeface="Arial MT"/>
            </a:endParaRPr>
          </a:p>
        </p:txBody>
      </p:sp>
      <p:sp>
        <p:nvSpPr>
          <p:cNvPr id="6" name="Rectangle: Rounded Corners 5">
            <a:hlinkClick r:id="rId3"/>
            <a:extLst>
              <a:ext uri="{FF2B5EF4-FFF2-40B4-BE49-F238E27FC236}">
                <a16:creationId xmlns:a16="http://schemas.microsoft.com/office/drawing/2014/main" id="{84B473AD-D088-BF18-A43E-DD986AA839A3}"/>
              </a:ext>
            </a:extLst>
          </p:cNvPr>
          <p:cNvSpPr/>
          <p:nvPr/>
        </p:nvSpPr>
        <p:spPr>
          <a:xfrm>
            <a:off x="7622746" y="4419608"/>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9pPr>
          </a:lstStyle>
          <a:p>
            <a:pPr algn="ctr"/>
            <a:r>
              <a:rPr lang="en-US" sz="1200">
                <a:solidFill>
                  <a:schemeClr val="bg1"/>
                </a:solidFill>
                <a:hlinkClick r:id="rId3">
                  <a:extLst>
                    <a:ext uri="{A12FA001-AC4F-418D-AE19-62706E023703}">
                      <ahyp:hlinkClr xmlns:ahyp="http://schemas.microsoft.com/office/drawing/2018/hyperlinkcolor" val="tx"/>
                    </a:ext>
                  </a:extLst>
                </a:hlinkClick>
              </a:rPr>
              <a:t>Reference link</a:t>
            </a:r>
            <a:endParaRPr lang="en-IN" sz="1200">
              <a:solidFill>
                <a:schemeClr val="bg1"/>
              </a:solidFill>
            </a:endParaRPr>
          </a:p>
        </p:txBody>
      </p:sp>
      <p:sp>
        <p:nvSpPr>
          <p:cNvPr id="7" name="TextBox 6">
            <a:extLst>
              <a:ext uri="{FF2B5EF4-FFF2-40B4-BE49-F238E27FC236}">
                <a16:creationId xmlns:a16="http://schemas.microsoft.com/office/drawing/2014/main" id="{D3DB1FB0-FD16-A421-F080-52451627A3E4}"/>
              </a:ext>
            </a:extLst>
          </p:cNvPr>
          <p:cNvSpPr txBox="1"/>
          <p:nvPr/>
        </p:nvSpPr>
        <p:spPr>
          <a:xfrm>
            <a:off x="7849100" y="4178450"/>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IN" sz="900" b="1">
                <a:solidFill>
                  <a:srgbClr val="002060"/>
                </a:solidFill>
              </a:rPr>
              <a:t>Click here</a:t>
            </a:r>
          </a:p>
        </p:txBody>
      </p:sp>
      <p:pic>
        <p:nvPicPr>
          <p:cNvPr id="5" name="Picture 4">
            <a:extLst>
              <a:ext uri="{FF2B5EF4-FFF2-40B4-BE49-F238E27FC236}">
                <a16:creationId xmlns:a16="http://schemas.microsoft.com/office/drawing/2014/main" id="{6C328048-77FC-1A53-23CF-D5AC4705190D}"/>
              </a:ext>
            </a:extLst>
          </p:cNvPr>
          <p:cNvPicPr>
            <a:picLocks noChangeAspect="1"/>
          </p:cNvPicPr>
          <p:nvPr/>
        </p:nvPicPr>
        <p:blipFill rotWithShape="1">
          <a:blip r:embed="rId4"/>
          <a:srcRect l="10280" t="3663" r="8267" b="3019"/>
          <a:stretch/>
        </p:blipFill>
        <p:spPr>
          <a:xfrm>
            <a:off x="5416062" y="1026965"/>
            <a:ext cx="2690446" cy="3202223"/>
          </a:xfrm>
          <a:prstGeom prst="rect">
            <a:avLst/>
          </a:prstGeom>
        </p:spPr>
      </p:pic>
    </p:spTree>
    <p:extLst>
      <p:ext uri="{BB962C8B-B14F-4D97-AF65-F5344CB8AC3E}">
        <p14:creationId xmlns:p14="http://schemas.microsoft.com/office/powerpoint/2010/main" val="18263837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Conditional Statement</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60707"/>
            <a:ext cx="3613785" cy="2282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IN" sz="1400" b="0" i="0" u="none" strike="noStrike" kern="1200" cap="none" spc="-5" normalizeH="0" baseline="0" noProof="0">
                <a:ln>
                  <a:noFill/>
                </a:ln>
                <a:solidFill>
                  <a:schemeClr val="tx1"/>
                </a:solidFill>
                <a:effectLst/>
                <a:uLnTx/>
                <a:uFillTx/>
                <a:latin typeface="Arial MT"/>
                <a:ea typeface="+mn-ea"/>
                <a:cs typeface="Arial MT"/>
              </a:rPr>
              <a:t>Statement And Description (Contd..)</a:t>
            </a:r>
          </a:p>
        </p:txBody>
      </p:sp>
      <p:sp>
        <p:nvSpPr>
          <p:cNvPr id="4" name="object 4">
            <a:extLst>
              <a:ext uri="{FF2B5EF4-FFF2-40B4-BE49-F238E27FC236}">
                <a16:creationId xmlns:a16="http://schemas.microsoft.com/office/drawing/2014/main" id="{E573533A-CE15-DC19-2344-51F6F77E5E8D}"/>
              </a:ext>
            </a:extLst>
          </p:cNvPr>
          <p:cNvSpPr txBox="1"/>
          <p:nvPr/>
        </p:nvSpPr>
        <p:spPr>
          <a:xfrm>
            <a:off x="228600" y="1403650"/>
            <a:ext cx="4219832" cy="894925"/>
          </a:xfrm>
          <a:prstGeom prst="rect">
            <a:avLst/>
          </a:prstGeom>
        </p:spPr>
        <p:txBody>
          <a:bodyPr vert="horz" wrap="square" lIns="0" tIns="12700" rIns="0" bIns="0" rtlCol="0">
            <a:spAutoFit/>
          </a:bodyPr>
          <a:lstStyle/>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Example Program:</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b="0" i="0" u="none" strike="noStrike" kern="1200" cap="none" spc="-5" normalizeH="0" baseline="0" noProof="0" err="1">
                <a:ln>
                  <a:noFill/>
                </a:ln>
                <a:solidFill>
                  <a:schemeClr val="tx1"/>
                </a:solidFill>
                <a:effectLst/>
                <a:uLnTx/>
                <a:uFillTx/>
                <a:latin typeface="Arial MT"/>
                <a:ea typeface="+mn-ea"/>
                <a:cs typeface="Arial MT"/>
              </a:rPr>
              <a:t>i</a:t>
            </a:r>
            <a:r>
              <a:rPr kumimoji="0" lang="en-US" sz="1400" b="0" i="0" u="none" strike="noStrike" kern="1200" cap="none" spc="-5" normalizeH="0" baseline="0" noProof="0">
                <a:ln>
                  <a:noFill/>
                </a:ln>
                <a:solidFill>
                  <a:schemeClr val="tx1"/>
                </a:solidFill>
                <a:effectLst/>
                <a:uLnTx/>
                <a:uFillTx/>
                <a:latin typeface="Arial MT"/>
                <a:ea typeface="+mn-ea"/>
                <a:cs typeface="Arial MT"/>
              </a:rPr>
              <a:t>=int(input("Enter the Number : "))  if(</a:t>
            </a:r>
            <a:r>
              <a:rPr kumimoji="0" lang="en-US" sz="1400" b="0" i="0" u="none" strike="noStrike" kern="1200" cap="none" spc="-5" normalizeH="0" baseline="0" noProof="0" err="1">
                <a:ln>
                  <a:noFill/>
                </a:ln>
                <a:solidFill>
                  <a:schemeClr val="tx1"/>
                </a:solidFill>
                <a:effectLst/>
                <a:uLnTx/>
                <a:uFillTx/>
                <a:latin typeface="Arial MT"/>
                <a:ea typeface="+mn-ea"/>
                <a:cs typeface="Arial MT"/>
              </a:rPr>
              <a:t>i</a:t>
            </a:r>
            <a:r>
              <a:rPr kumimoji="0" lang="en-US" sz="1400" b="0" i="0" u="none" strike="noStrike" kern="1200" cap="none" spc="-5" normalizeH="0" baseline="0" noProof="0">
                <a:ln>
                  <a:noFill/>
                </a:ln>
                <a:solidFill>
                  <a:schemeClr val="tx1"/>
                </a:solidFill>
                <a:effectLst/>
                <a:uLnTx/>
                <a:uFillTx/>
                <a:latin typeface="Arial MT"/>
                <a:ea typeface="+mn-ea"/>
                <a:cs typeface="Arial MT"/>
              </a:rPr>
              <a:t>&lt;10):</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print("Condition is True")</a:t>
            </a:r>
          </a:p>
        </p:txBody>
      </p:sp>
      <p:sp>
        <p:nvSpPr>
          <p:cNvPr id="6" name="Rectangle: Rounded Corners 5">
            <a:hlinkClick r:id="rId3"/>
            <a:extLst>
              <a:ext uri="{FF2B5EF4-FFF2-40B4-BE49-F238E27FC236}">
                <a16:creationId xmlns:a16="http://schemas.microsoft.com/office/drawing/2014/main" id="{84B473AD-D088-BF18-A43E-DD986AA839A3}"/>
              </a:ext>
            </a:extLst>
          </p:cNvPr>
          <p:cNvSpPr/>
          <p:nvPr/>
        </p:nvSpPr>
        <p:spPr>
          <a:xfrm>
            <a:off x="7622746" y="4419608"/>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9pPr>
          </a:lstStyle>
          <a:p>
            <a:pPr algn="ctr"/>
            <a:r>
              <a:rPr lang="en-US" sz="1200">
                <a:solidFill>
                  <a:schemeClr val="bg1"/>
                </a:solidFill>
                <a:hlinkClick r:id="rId3">
                  <a:extLst>
                    <a:ext uri="{A12FA001-AC4F-418D-AE19-62706E023703}">
                      <ahyp:hlinkClr xmlns:ahyp="http://schemas.microsoft.com/office/drawing/2018/hyperlinkcolor" val="tx"/>
                    </a:ext>
                  </a:extLst>
                </a:hlinkClick>
              </a:rPr>
              <a:t>Reference link</a:t>
            </a:r>
            <a:endParaRPr lang="en-IN" sz="1200">
              <a:solidFill>
                <a:schemeClr val="bg1"/>
              </a:solidFill>
            </a:endParaRPr>
          </a:p>
        </p:txBody>
      </p:sp>
      <p:sp>
        <p:nvSpPr>
          <p:cNvPr id="7" name="TextBox 6">
            <a:extLst>
              <a:ext uri="{FF2B5EF4-FFF2-40B4-BE49-F238E27FC236}">
                <a16:creationId xmlns:a16="http://schemas.microsoft.com/office/drawing/2014/main" id="{D3DB1FB0-FD16-A421-F080-52451627A3E4}"/>
              </a:ext>
            </a:extLst>
          </p:cNvPr>
          <p:cNvSpPr txBox="1"/>
          <p:nvPr/>
        </p:nvSpPr>
        <p:spPr>
          <a:xfrm>
            <a:off x="7849100" y="4178450"/>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IN" sz="900" b="1">
                <a:solidFill>
                  <a:srgbClr val="002060"/>
                </a:solidFill>
              </a:rPr>
              <a:t>Click here</a:t>
            </a:r>
          </a:p>
        </p:txBody>
      </p:sp>
      <p:pic>
        <p:nvPicPr>
          <p:cNvPr id="8" name="object 8">
            <a:extLst>
              <a:ext uri="{FF2B5EF4-FFF2-40B4-BE49-F238E27FC236}">
                <a16:creationId xmlns:a16="http://schemas.microsoft.com/office/drawing/2014/main" id="{3F76C35B-1081-FD24-7392-C9FC5B68B81B}"/>
              </a:ext>
            </a:extLst>
          </p:cNvPr>
          <p:cNvPicPr/>
          <p:nvPr/>
        </p:nvPicPr>
        <p:blipFill rotWithShape="1">
          <a:blip r:embed="rId4" cstate="print"/>
          <a:srcRect b="12045"/>
          <a:stretch/>
        </p:blipFill>
        <p:spPr>
          <a:xfrm>
            <a:off x="4501661" y="1214315"/>
            <a:ext cx="4475285" cy="2214685"/>
          </a:xfrm>
          <a:prstGeom prst="rect">
            <a:avLst/>
          </a:prstGeom>
        </p:spPr>
      </p:pic>
    </p:spTree>
    <p:extLst>
      <p:ext uri="{BB962C8B-B14F-4D97-AF65-F5344CB8AC3E}">
        <p14:creationId xmlns:p14="http://schemas.microsoft.com/office/powerpoint/2010/main" val="151727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Conditional Statement</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60707"/>
            <a:ext cx="3613785" cy="2282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IN" sz="1400" b="0" i="0" u="none" strike="noStrike" kern="1200" cap="none" spc="-5" normalizeH="0" baseline="0" noProof="0">
                <a:ln>
                  <a:noFill/>
                </a:ln>
                <a:solidFill>
                  <a:schemeClr val="tx1"/>
                </a:solidFill>
                <a:effectLst/>
                <a:uLnTx/>
                <a:uFillTx/>
                <a:latin typeface="Arial MT"/>
                <a:ea typeface="+mn-ea"/>
                <a:cs typeface="Arial MT"/>
              </a:rPr>
              <a:t>Statement And Description (Contd..)</a:t>
            </a:r>
          </a:p>
        </p:txBody>
      </p:sp>
      <p:sp>
        <p:nvSpPr>
          <p:cNvPr id="4" name="object 4">
            <a:extLst>
              <a:ext uri="{FF2B5EF4-FFF2-40B4-BE49-F238E27FC236}">
                <a16:creationId xmlns:a16="http://schemas.microsoft.com/office/drawing/2014/main" id="{E573533A-CE15-DC19-2344-51F6F77E5E8D}"/>
              </a:ext>
            </a:extLst>
          </p:cNvPr>
          <p:cNvSpPr txBox="1"/>
          <p:nvPr/>
        </p:nvSpPr>
        <p:spPr>
          <a:xfrm>
            <a:off x="228600" y="1403650"/>
            <a:ext cx="4219832" cy="1067921"/>
          </a:xfrm>
          <a:prstGeom prst="rect">
            <a:avLst/>
          </a:prstGeom>
        </p:spPr>
        <p:txBody>
          <a:bodyPr vert="horz" wrap="square" lIns="0" tIns="12700" rIns="0" bIns="0" rtlCol="0">
            <a:spAutoFit/>
          </a:bodyPr>
          <a:lstStyle/>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b="0" i="0" u="none" strike="noStrike" kern="1200" cap="none" spc="-5" normalizeH="0" baseline="0" noProof="0" err="1">
                <a:ln>
                  <a:noFill/>
                </a:ln>
                <a:solidFill>
                  <a:schemeClr val="tx1"/>
                </a:solidFill>
                <a:effectLst/>
                <a:uLnTx/>
                <a:uFillTx/>
                <a:latin typeface="Arial MT"/>
                <a:ea typeface="+mn-ea"/>
                <a:cs typeface="Arial MT"/>
              </a:rPr>
              <a:t>If..else</a:t>
            </a:r>
            <a:r>
              <a:rPr kumimoji="0" lang="en-US" sz="1400" b="0" i="0" u="none" strike="noStrike" kern="1200" cap="none" spc="-5" normalizeH="0" baseline="0" noProof="0">
                <a:ln>
                  <a:noFill/>
                </a:ln>
                <a:solidFill>
                  <a:schemeClr val="tx1"/>
                </a:solidFill>
                <a:effectLst/>
                <a:uLnTx/>
                <a:uFillTx/>
                <a:latin typeface="Arial MT"/>
                <a:ea typeface="+mn-ea"/>
                <a:cs typeface="Arial MT"/>
              </a:rPr>
              <a:t> statement-</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The </a:t>
            </a:r>
            <a:r>
              <a:rPr kumimoji="0" lang="en-US" sz="1400" b="0" i="0" u="none" strike="noStrike" kern="1200" cap="none" spc="-5" normalizeH="0" baseline="0" noProof="0" err="1">
                <a:ln>
                  <a:noFill/>
                </a:ln>
                <a:solidFill>
                  <a:schemeClr val="tx1"/>
                </a:solidFill>
                <a:effectLst/>
                <a:uLnTx/>
                <a:uFillTx/>
                <a:latin typeface="Arial MT"/>
                <a:ea typeface="+mn-ea"/>
                <a:cs typeface="Arial MT"/>
              </a:rPr>
              <a:t>if..else</a:t>
            </a:r>
            <a:r>
              <a:rPr kumimoji="0" lang="en-US" sz="1400" b="0" i="0" u="none" strike="noStrike" kern="1200" cap="none" spc="-5" normalizeH="0" baseline="0" noProof="0">
                <a:ln>
                  <a:noFill/>
                </a:ln>
                <a:solidFill>
                  <a:schemeClr val="tx1"/>
                </a:solidFill>
                <a:effectLst/>
                <a:uLnTx/>
                <a:uFillTx/>
                <a:latin typeface="Arial MT"/>
                <a:ea typeface="+mn-ea"/>
                <a:cs typeface="Arial MT"/>
              </a:rPr>
              <a:t> statement is called  alternative execution, in which  there are two possibilities and the  condition determines which one  get executed.</a:t>
            </a:r>
          </a:p>
        </p:txBody>
      </p:sp>
      <p:sp>
        <p:nvSpPr>
          <p:cNvPr id="5" name="Rectangle: Rounded Corners 4">
            <a:hlinkClick r:id="rId3"/>
            <a:extLst>
              <a:ext uri="{FF2B5EF4-FFF2-40B4-BE49-F238E27FC236}">
                <a16:creationId xmlns:a16="http://schemas.microsoft.com/office/drawing/2014/main" id="{31961CF6-7F19-62EB-3F47-AC5F90312268}"/>
              </a:ext>
            </a:extLst>
          </p:cNvPr>
          <p:cNvSpPr/>
          <p:nvPr/>
        </p:nvSpPr>
        <p:spPr>
          <a:xfrm>
            <a:off x="7622746" y="4419608"/>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9pPr>
          </a:lstStyle>
          <a:p>
            <a:pPr algn="ctr"/>
            <a:r>
              <a:rPr lang="en-US" sz="1200">
                <a:solidFill>
                  <a:schemeClr val="bg1"/>
                </a:solidFill>
                <a:hlinkClick r:id="rId3">
                  <a:extLst>
                    <a:ext uri="{A12FA001-AC4F-418D-AE19-62706E023703}">
                      <ahyp:hlinkClr xmlns:ahyp="http://schemas.microsoft.com/office/drawing/2018/hyperlinkcolor" val="tx"/>
                    </a:ext>
                  </a:extLst>
                </a:hlinkClick>
              </a:rPr>
              <a:t>Reference link</a:t>
            </a:r>
            <a:endParaRPr lang="en-IN" sz="1200">
              <a:solidFill>
                <a:schemeClr val="bg1"/>
              </a:solidFill>
            </a:endParaRPr>
          </a:p>
        </p:txBody>
      </p:sp>
      <p:sp>
        <p:nvSpPr>
          <p:cNvPr id="9" name="TextBox 8">
            <a:extLst>
              <a:ext uri="{FF2B5EF4-FFF2-40B4-BE49-F238E27FC236}">
                <a16:creationId xmlns:a16="http://schemas.microsoft.com/office/drawing/2014/main" id="{760D457A-3340-C9D5-14FF-EB22E22DCD09}"/>
              </a:ext>
            </a:extLst>
          </p:cNvPr>
          <p:cNvSpPr txBox="1"/>
          <p:nvPr/>
        </p:nvSpPr>
        <p:spPr>
          <a:xfrm>
            <a:off x="7849100" y="4178450"/>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IN" sz="900" b="1">
                <a:solidFill>
                  <a:srgbClr val="002060"/>
                </a:solidFill>
              </a:rPr>
              <a:t>Click here</a:t>
            </a:r>
          </a:p>
        </p:txBody>
      </p:sp>
      <p:pic>
        <p:nvPicPr>
          <p:cNvPr id="10" name="Picture 9">
            <a:extLst>
              <a:ext uri="{FF2B5EF4-FFF2-40B4-BE49-F238E27FC236}">
                <a16:creationId xmlns:a16="http://schemas.microsoft.com/office/drawing/2014/main" id="{A3E2746C-83B2-6895-CC82-5613D4019FEB}"/>
              </a:ext>
            </a:extLst>
          </p:cNvPr>
          <p:cNvPicPr>
            <a:picLocks noChangeAspect="1"/>
          </p:cNvPicPr>
          <p:nvPr/>
        </p:nvPicPr>
        <p:blipFill rotWithShape="1">
          <a:blip r:embed="rId4"/>
          <a:srcRect l="10280" t="3663" r="8267" b="3019"/>
          <a:stretch/>
        </p:blipFill>
        <p:spPr>
          <a:xfrm>
            <a:off x="5416062" y="1026965"/>
            <a:ext cx="2690446" cy="3202223"/>
          </a:xfrm>
          <a:prstGeom prst="rect">
            <a:avLst/>
          </a:prstGeom>
        </p:spPr>
      </p:pic>
    </p:spTree>
    <p:extLst>
      <p:ext uri="{BB962C8B-B14F-4D97-AF65-F5344CB8AC3E}">
        <p14:creationId xmlns:p14="http://schemas.microsoft.com/office/powerpoint/2010/main" val="16698169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Conditional Statement</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60707"/>
            <a:ext cx="3613785" cy="2282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IN" sz="1400" b="0" i="0" u="none" strike="noStrike" kern="1200" cap="none" spc="-5" normalizeH="0" baseline="0" noProof="0">
                <a:ln>
                  <a:noFill/>
                </a:ln>
                <a:solidFill>
                  <a:schemeClr val="tx1"/>
                </a:solidFill>
                <a:effectLst/>
                <a:uLnTx/>
                <a:uFillTx/>
                <a:latin typeface="Arial MT"/>
                <a:ea typeface="+mn-ea"/>
                <a:cs typeface="Arial MT"/>
              </a:rPr>
              <a:t>Statement And Description (Contd..)</a:t>
            </a:r>
          </a:p>
        </p:txBody>
      </p:sp>
      <p:sp>
        <p:nvSpPr>
          <p:cNvPr id="4" name="object 4">
            <a:extLst>
              <a:ext uri="{FF2B5EF4-FFF2-40B4-BE49-F238E27FC236}">
                <a16:creationId xmlns:a16="http://schemas.microsoft.com/office/drawing/2014/main" id="{E573533A-CE15-DC19-2344-51F6F77E5E8D}"/>
              </a:ext>
            </a:extLst>
          </p:cNvPr>
          <p:cNvSpPr txBox="1"/>
          <p:nvPr/>
        </p:nvSpPr>
        <p:spPr>
          <a:xfrm>
            <a:off x="228600" y="1403650"/>
            <a:ext cx="4219832" cy="1548694"/>
          </a:xfrm>
          <a:prstGeom prst="rect">
            <a:avLst/>
          </a:prstGeom>
        </p:spPr>
        <p:txBody>
          <a:bodyPr vert="horz" wrap="square" lIns="0" tIns="12700" rIns="0" bIns="0" rtlCol="0">
            <a:spAutoFit/>
          </a:bodyPr>
          <a:lstStyle/>
          <a:p>
            <a:pPr marR="5080" lvl="0" algn="l" defTabSz="914400" rtl="0" eaLnBrk="1" fontAlgn="auto" latinLnBrk="0" hangingPunct="1">
              <a:lnSpc>
                <a:spcPct val="116100"/>
              </a:lnSpc>
              <a:spcBef>
                <a:spcPts val="600"/>
              </a:spcBef>
              <a:spcAft>
                <a:spcPts val="0"/>
              </a:spcAft>
              <a:buClr>
                <a:srgbClr val="223366"/>
              </a:buClr>
              <a:buSzTx/>
              <a:tabLst>
                <a:tab pos="469265" algn="l"/>
                <a:tab pos="469900" algn="l"/>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Syntax-</a:t>
            </a:r>
          </a:p>
          <a:p>
            <a:pPr marR="5080" lvl="0" algn="l" defTabSz="914400" rtl="0" eaLnBrk="1" fontAlgn="auto" latinLnBrk="0" hangingPunct="1">
              <a:lnSpc>
                <a:spcPct val="116100"/>
              </a:lnSpc>
              <a:spcBef>
                <a:spcPts val="600"/>
              </a:spcBef>
              <a:spcAft>
                <a:spcPts val="0"/>
              </a:spcAft>
              <a:buClr>
                <a:srgbClr val="223366"/>
              </a:buClr>
              <a:buSzTx/>
              <a:tabLst>
                <a:tab pos="469265" algn="l"/>
                <a:tab pos="469900" algn="l"/>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If test expression:</a:t>
            </a:r>
          </a:p>
          <a:p>
            <a:pPr marR="5080" lvl="0" algn="l" defTabSz="914400" rtl="0" eaLnBrk="1" fontAlgn="auto" latinLnBrk="0" hangingPunct="1">
              <a:lnSpc>
                <a:spcPct val="116100"/>
              </a:lnSpc>
              <a:spcBef>
                <a:spcPts val="600"/>
              </a:spcBef>
              <a:spcAft>
                <a:spcPts val="0"/>
              </a:spcAft>
              <a:buClr>
                <a:srgbClr val="223366"/>
              </a:buClr>
              <a:buSzTx/>
              <a:tabLst>
                <a:tab pos="469265" algn="l"/>
                <a:tab pos="469900" algn="l"/>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Body of if</a:t>
            </a:r>
          </a:p>
          <a:p>
            <a:pPr marR="5080" lvl="0" algn="l" defTabSz="914400" rtl="0" eaLnBrk="1" fontAlgn="auto" latinLnBrk="0" hangingPunct="1">
              <a:lnSpc>
                <a:spcPct val="116100"/>
              </a:lnSpc>
              <a:spcBef>
                <a:spcPts val="600"/>
              </a:spcBef>
              <a:spcAft>
                <a:spcPts val="0"/>
              </a:spcAft>
              <a:buClr>
                <a:srgbClr val="223366"/>
              </a:buClr>
              <a:buSzTx/>
              <a:tabLst>
                <a:tab pos="469265" algn="l"/>
                <a:tab pos="469900" algn="l"/>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Else:</a:t>
            </a:r>
          </a:p>
          <a:p>
            <a:pPr marR="5080" lvl="0" algn="l" defTabSz="914400" rtl="0" eaLnBrk="1" fontAlgn="auto" latinLnBrk="0" hangingPunct="1">
              <a:lnSpc>
                <a:spcPct val="116100"/>
              </a:lnSpc>
              <a:spcBef>
                <a:spcPts val="600"/>
              </a:spcBef>
              <a:spcAft>
                <a:spcPts val="0"/>
              </a:spcAft>
              <a:buClr>
                <a:srgbClr val="223366"/>
              </a:buClr>
              <a:buSzTx/>
              <a:tabLst>
                <a:tab pos="469265" algn="l"/>
                <a:tab pos="469900" algn="l"/>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Body of else</a:t>
            </a:r>
          </a:p>
        </p:txBody>
      </p:sp>
      <p:sp>
        <p:nvSpPr>
          <p:cNvPr id="5" name="Rectangle: Rounded Corners 4">
            <a:hlinkClick r:id="rId3"/>
            <a:extLst>
              <a:ext uri="{FF2B5EF4-FFF2-40B4-BE49-F238E27FC236}">
                <a16:creationId xmlns:a16="http://schemas.microsoft.com/office/drawing/2014/main" id="{31961CF6-7F19-62EB-3F47-AC5F90312268}"/>
              </a:ext>
            </a:extLst>
          </p:cNvPr>
          <p:cNvSpPr/>
          <p:nvPr/>
        </p:nvSpPr>
        <p:spPr>
          <a:xfrm>
            <a:off x="7622746" y="4419608"/>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9pPr>
          </a:lstStyle>
          <a:p>
            <a:pPr algn="ctr"/>
            <a:r>
              <a:rPr lang="en-US" sz="1200">
                <a:solidFill>
                  <a:schemeClr val="bg1"/>
                </a:solidFill>
                <a:hlinkClick r:id="rId3">
                  <a:extLst>
                    <a:ext uri="{A12FA001-AC4F-418D-AE19-62706E023703}">
                      <ahyp:hlinkClr xmlns:ahyp="http://schemas.microsoft.com/office/drawing/2018/hyperlinkcolor" val="tx"/>
                    </a:ext>
                  </a:extLst>
                </a:hlinkClick>
              </a:rPr>
              <a:t>Reference link</a:t>
            </a:r>
            <a:endParaRPr lang="en-IN" sz="1200">
              <a:solidFill>
                <a:schemeClr val="bg1"/>
              </a:solidFill>
            </a:endParaRPr>
          </a:p>
        </p:txBody>
      </p:sp>
      <p:sp>
        <p:nvSpPr>
          <p:cNvPr id="9" name="TextBox 8">
            <a:extLst>
              <a:ext uri="{FF2B5EF4-FFF2-40B4-BE49-F238E27FC236}">
                <a16:creationId xmlns:a16="http://schemas.microsoft.com/office/drawing/2014/main" id="{760D457A-3340-C9D5-14FF-EB22E22DCD09}"/>
              </a:ext>
            </a:extLst>
          </p:cNvPr>
          <p:cNvSpPr txBox="1"/>
          <p:nvPr/>
        </p:nvSpPr>
        <p:spPr>
          <a:xfrm>
            <a:off x="7849100" y="4178450"/>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IN" sz="900" b="1">
                <a:solidFill>
                  <a:srgbClr val="002060"/>
                </a:solidFill>
              </a:rPr>
              <a:t>Click here</a:t>
            </a:r>
          </a:p>
        </p:txBody>
      </p:sp>
      <p:pic>
        <p:nvPicPr>
          <p:cNvPr id="10" name="Picture 9">
            <a:extLst>
              <a:ext uri="{FF2B5EF4-FFF2-40B4-BE49-F238E27FC236}">
                <a16:creationId xmlns:a16="http://schemas.microsoft.com/office/drawing/2014/main" id="{A3E2746C-83B2-6895-CC82-5613D4019FEB}"/>
              </a:ext>
            </a:extLst>
          </p:cNvPr>
          <p:cNvPicPr>
            <a:picLocks noChangeAspect="1"/>
          </p:cNvPicPr>
          <p:nvPr/>
        </p:nvPicPr>
        <p:blipFill rotWithShape="1">
          <a:blip r:embed="rId4"/>
          <a:srcRect l="10280" t="3663" r="8267" b="3019"/>
          <a:stretch/>
        </p:blipFill>
        <p:spPr>
          <a:xfrm>
            <a:off x="5416062" y="1026965"/>
            <a:ext cx="2690446" cy="3202223"/>
          </a:xfrm>
          <a:prstGeom prst="rect">
            <a:avLst/>
          </a:prstGeom>
        </p:spPr>
      </p:pic>
    </p:spTree>
    <p:extLst>
      <p:ext uri="{BB962C8B-B14F-4D97-AF65-F5344CB8AC3E}">
        <p14:creationId xmlns:p14="http://schemas.microsoft.com/office/powerpoint/2010/main" val="34412518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Conditional Statement</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60707"/>
            <a:ext cx="3613785" cy="2282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IN" sz="1400" b="0" i="0" u="none" strike="noStrike" kern="1200" cap="none" spc="-5" normalizeH="0" baseline="0" noProof="0">
                <a:ln>
                  <a:noFill/>
                </a:ln>
                <a:solidFill>
                  <a:schemeClr val="tx1"/>
                </a:solidFill>
                <a:effectLst/>
                <a:uLnTx/>
                <a:uFillTx/>
                <a:latin typeface="Arial MT"/>
                <a:ea typeface="+mn-ea"/>
                <a:cs typeface="Arial MT"/>
              </a:rPr>
              <a:t>Statement And Description (Contd..)</a:t>
            </a:r>
          </a:p>
        </p:txBody>
      </p:sp>
      <p:sp>
        <p:nvSpPr>
          <p:cNvPr id="4" name="object 4">
            <a:extLst>
              <a:ext uri="{FF2B5EF4-FFF2-40B4-BE49-F238E27FC236}">
                <a16:creationId xmlns:a16="http://schemas.microsoft.com/office/drawing/2014/main" id="{E573533A-CE15-DC19-2344-51F6F77E5E8D}"/>
              </a:ext>
            </a:extLst>
          </p:cNvPr>
          <p:cNvSpPr txBox="1"/>
          <p:nvPr/>
        </p:nvSpPr>
        <p:spPr>
          <a:xfrm>
            <a:off x="228600" y="1403650"/>
            <a:ext cx="4219832" cy="1221809"/>
          </a:xfrm>
          <a:prstGeom prst="rect">
            <a:avLst/>
          </a:prstGeom>
        </p:spPr>
        <p:txBody>
          <a:bodyPr vert="horz" wrap="square" lIns="0" tIns="12700" rIns="0" bIns="0" rtlCol="0">
            <a:spAutoFit/>
          </a:bodyPr>
          <a:lstStyle/>
          <a:p>
            <a:pPr marR="5080" lvl="0" algn="l" defTabSz="914400" rtl="0" eaLnBrk="1" fontAlgn="auto" latinLnBrk="0" hangingPunct="1">
              <a:lnSpc>
                <a:spcPct val="116100"/>
              </a:lnSpc>
              <a:spcBef>
                <a:spcPts val="600"/>
              </a:spcBef>
              <a:spcAft>
                <a:spcPts val="0"/>
              </a:spcAft>
              <a:buClr>
                <a:srgbClr val="223366"/>
              </a:buClr>
              <a:buSzTx/>
              <a:tabLst>
                <a:tab pos="469265" algn="l"/>
                <a:tab pos="469900" algn="l"/>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num=int(input("Enter the Number : "))</a:t>
            </a:r>
          </a:p>
          <a:p>
            <a:pPr marR="5080" lvl="0" algn="l" defTabSz="914400" rtl="0" eaLnBrk="1" fontAlgn="auto" latinLnBrk="0" hangingPunct="1">
              <a:lnSpc>
                <a:spcPct val="116100"/>
              </a:lnSpc>
              <a:spcBef>
                <a:spcPts val="600"/>
              </a:spcBef>
              <a:spcAft>
                <a:spcPts val="0"/>
              </a:spcAft>
              <a:buClr>
                <a:srgbClr val="223366"/>
              </a:buClr>
              <a:buSzTx/>
              <a:tabLst>
                <a:tab pos="469265" algn="l"/>
                <a:tab pos="469900" algn="l"/>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if(num%2)==0:</a:t>
            </a:r>
          </a:p>
          <a:p>
            <a:pPr marR="5080" lvl="0" algn="l" defTabSz="914400" rtl="0" eaLnBrk="1" fontAlgn="auto" latinLnBrk="0" hangingPunct="1">
              <a:lnSpc>
                <a:spcPct val="116100"/>
              </a:lnSpc>
              <a:spcBef>
                <a:spcPts val="600"/>
              </a:spcBef>
              <a:spcAft>
                <a:spcPts val="0"/>
              </a:spcAft>
              <a:buClr>
                <a:srgbClr val="223366"/>
              </a:buClr>
              <a:buSzTx/>
              <a:tabLst>
                <a:tab pos="469265" algn="l"/>
                <a:tab pos="469900" algn="l"/>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print("Given number is Even")  else:</a:t>
            </a:r>
          </a:p>
          <a:p>
            <a:pPr marR="5080" lvl="0" algn="l" defTabSz="914400" rtl="0" eaLnBrk="1" fontAlgn="auto" latinLnBrk="0" hangingPunct="1">
              <a:lnSpc>
                <a:spcPct val="116100"/>
              </a:lnSpc>
              <a:spcBef>
                <a:spcPts val="600"/>
              </a:spcBef>
              <a:spcAft>
                <a:spcPts val="0"/>
              </a:spcAft>
              <a:buClr>
                <a:srgbClr val="223366"/>
              </a:buClr>
              <a:buSzTx/>
              <a:tabLst>
                <a:tab pos="469265" algn="l"/>
                <a:tab pos="469900" algn="l"/>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print("Given number is Odd")</a:t>
            </a:r>
          </a:p>
        </p:txBody>
      </p:sp>
      <p:pic>
        <p:nvPicPr>
          <p:cNvPr id="6" name="object 6">
            <a:extLst>
              <a:ext uri="{FF2B5EF4-FFF2-40B4-BE49-F238E27FC236}">
                <a16:creationId xmlns:a16="http://schemas.microsoft.com/office/drawing/2014/main" id="{F7706CA7-BEE1-32F1-4944-ACD2484428A8}"/>
              </a:ext>
            </a:extLst>
          </p:cNvPr>
          <p:cNvPicPr/>
          <p:nvPr/>
        </p:nvPicPr>
        <p:blipFill>
          <a:blip r:embed="rId3" cstate="print"/>
          <a:stretch>
            <a:fillRect/>
          </a:stretch>
        </p:blipFill>
        <p:spPr>
          <a:xfrm>
            <a:off x="4659920" y="1055639"/>
            <a:ext cx="4360985" cy="2451857"/>
          </a:xfrm>
          <a:prstGeom prst="rect">
            <a:avLst/>
          </a:prstGeom>
        </p:spPr>
      </p:pic>
    </p:spTree>
    <p:extLst>
      <p:ext uri="{BB962C8B-B14F-4D97-AF65-F5344CB8AC3E}">
        <p14:creationId xmlns:p14="http://schemas.microsoft.com/office/powerpoint/2010/main" val="26297068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Conditional Statement</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60707"/>
            <a:ext cx="3613785" cy="2282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IN" sz="1400" b="0" i="0" u="none" strike="noStrike" kern="1200" cap="none" spc="-5" normalizeH="0" baseline="0" noProof="0">
                <a:ln>
                  <a:noFill/>
                </a:ln>
                <a:solidFill>
                  <a:schemeClr val="tx1"/>
                </a:solidFill>
                <a:effectLst/>
                <a:uLnTx/>
                <a:uFillTx/>
                <a:latin typeface="Arial MT"/>
                <a:ea typeface="+mn-ea"/>
                <a:cs typeface="Arial MT"/>
              </a:rPr>
              <a:t>Statement And Description (Contd..)</a:t>
            </a:r>
          </a:p>
        </p:txBody>
      </p:sp>
      <p:sp>
        <p:nvSpPr>
          <p:cNvPr id="4" name="object 4">
            <a:extLst>
              <a:ext uri="{FF2B5EF4-FFF2-40B4-BE49-F238E27FC236}">
                <a16:creationId xmlns:a16="http://schemas.microsoft.com/office/drawing/2014/main" id="{E573533A-CE15-DC19-2344-51F6F77E5E8D}"/>
              </a:ext>
            </a:extLst>
          </p:cNvPr>
          <p:cNvSpPr txBox="1"/>
          <p:nvPr/>
        </p:nvSpPr>
        <p:spPr>
          <a:xfrm>
            <a:off x="228600" y="1403650"/>
            <a:ext cx="4219832" cy="1721690"/>
          </a:xfrm>
          <a:prstGeom prst="rect">
            <a:avLst/>
          </a:prstGeom>
        </p:spPr>
        <p:txBody>
          <a:bodyPr vert="horz" wrap="square" lIns="0" tIns="12700" rIns="0" bIns="0" rtlCol="0">
            <a:spAutoFit/>
          </a:bodyPr>
          <a:lstStyle/>
          <a:p>
            <a:pPr marR="5080" lvl="0" algn="l" defTabSz="914400" rtl="0" eaLnBrk="1" fontAlgn="auto" latinLnBrk="0" hangingPunct="1">
              <a:lnSpc>
                <a:spcPct val="116100"/>
              </a:lnSpc>
              <a:spcBef>
                <a:spcPts val="600"/>
              </a:spcBef>
              <a:spcAft>
                <a:spcPts val="0"/>
              </a:spcAft>
              <a:buClr>
                <a:srgbClr val="223366"/>
              </a:buClr>
              <a:buSzTx/>
              <a:tabLst>
                <a:tab pos="469265" algn="l"/>
                <a:tab pos="469900" algn="l"/>
              </a:tabLst>
              <a:defRPr/>
            </a:pPr>
            <a:r>
              <a:rPr kumimoji="0" lang="en-US" sz="1400" b="1" i="0" u="none" strike="noStrike" kern="1200" cap="none" spc="-5" normalizeH="0" baseline="0" noProof="0">
                <a:ln>
                  <a:noFill/>
                </a:ln>
                <a:solidFill>
                  <a:schemeClr val="tx1"/>
                </a:solidFill>
                <a:effectLst/>
                <a:uLnTx/>
                <a:uFillTx/>
                <a:latin typeface="Arial MT"/>
                <a:ea typeface="+mn-ea"/>
                <a:cs typeface="Arial MT"/>
              </a:rPr>
              <a:t>Elif Statement-</a:t>
            </a:r>
          </a:p>
          <a:p>
            <a:pPr marR="5080" lvl="0" algn="l" defTabSz="914400" rtl="0" eaLnBrk="1" fontAlgn="auto" latinLnBrk="0" hangingPunct="1">
              <a:lnSpc>
                <a:spcPct val="116100"/>
              </a:lnSpc>
              <a:spcBef>
                <a:spcPts val="600"/>
              </a:spcBef>
              <a:spcAft>
                <a:spcPts val="0"/>
              </a:spcAft>
              <a:buClr>
                <a:srgbClr val="223366"/>
              </a:buClr>
              <a:buSzTx/>
              <a:tabLst>
                <a:tab pos="469265" algn="l"/>
                <a:tab pos="469900" algn="l"/>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Elif is a keyword used in python in  replacement of else if to place  another condition in the program.</a:t>
            </a:r>
          </a:p>
          <a:p>
            <a:pPr marR="5080" lvl="0" algn="l" defTabSz="914400" rtl="0" eaLnBrk="1" fontAlgn="auto" latinLnBrk="0" hangingPunct="1">
              <a:lnSpc>
                <a:spcPct val="116100"/>
              </a:lnSpc>
              <a:spcBef>
                <a:spcPts val="600"/>
              </a:spcBef>
              <a:spcAft>
                <a:spcPts val="0"/>
              </a:spcAft>
              <a:buClr>
                <a:srgbClr val="223366"/>
              </a:buClr>
              <a:buSzTx/>
              <a:tabLst>
                <a:tab pos="469265" algn="l"/>
                <a:tab pos="469900" algn="l"/>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This is called chained conditional.</a:t>
            </a:r>
          </a:p>
          <a:p>
            <a:pPr marR="5080" lvl="0" algn="l" defTabSz="914400" rtl="0" eaLnBrk="1" fontAlgn="auto" latinLnBrk="0" hangingPunct="1">
              <a:lnSpc>
                <a:spcPct val="116100"/>
              </a:lnSpc>
              <a:spcBef>
                <a:spcPts val="600"/>
              </a:spcBef>
              <a:spcAft>
                <a:spcPts val="0"/>
              </a:spcAft>
              <a:buClr>
                <a:srgbClr val="223366"/>
              </a:buClr>
              <a:buSzTx/>
              <a:tabLst>
                <a:tab pos="469265" algn="l"/>
                <a:tab pos="469900" algn="l"/>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Chained conditions allows than  two possibilities and need more  than two branches.</a:t>
            </a:r>
          </a:p>
        </p:txBody>
      </p:sp>
      <p:sp>
        <p:nvSpPr>
          <p:cNvPr id="5" name="Rectangle: Rounded Corners 4">
            <a:hlinkClick r:id="rId3"/>
            <a:extLst>
              <a:ext uri="{FF2B5EF4-FFF2-40B4-BE49-F238E27FC236}">
                <a16:creationId xmlns:a16="http://schemas.microsoft.com/office/drawing/2014/main" id="{CE6F9649-F6CE-C31E-3E39-2D4F2F4720A9}"/>
              </a:ext>
            </a:extLst>
          </p:cNvPr>
          <p:cNvSpPr/>
          <p:nvPr/>
        </p:nvSpPr>
        <p:spPr>
          <a:xfrm>
            <a:off x="7622746" y="4419608"/>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9pPr>
          </a:lstStyle>
          <a:p>
            <a:pPr algn="ctr"/>
            <a:r>
              <a:rPr lang="en-US" sz="1200">
                <a:solidFill>
                  <a:schemeClr val="bg1"/>
                </a:solidFill>
                <a:hlinkClick r:id="rId3">
                  <a:extLst>
                    <a:ext uri="{A12FA001-AC4F-418D-AE19-62706E023703}">
                      <ahyp:hlinkClr xmlns:ahyp="http://schemas.microsoft.com/office/drawing/2018/hyperlinkcolor" val="tx"/>
                    </a:ext>
                  </a:extLst>
                </a:hlinkClick>
              </a:rPr>
              <a:t>Reference link</a:t>
            </a:r>
            <a:endParaRPr lang="en-IN" sz="1200">
              <a:solidFill>
                <a:schemeClr val="bg1"/>
              </a:solidFill>
            </a:endParaRPr>
          </a:p>
        </p:txBody>
      </p:sp>
      <p:sp>
        <p:nvSpPr>
          <p:cNvPr id="7" name="TextBox 6">
            <a:extLst>
              <a:ext uri="{FF2B5EF4-FFF2-40B4-BE49-F238E27FC236}">
                <a16:creationId xmlns:a16="http://schemas.microsoft.com/office/drawing/2014/main" id="{C4451A52-F3C4-6215-AA83-D49325C568DE}"/>
              </a:ext>
            </a:extLst>
          </p:cNvPr>
          <p:cNvSpPr txBox="1"/>
          <p:nvPr/>
        </p:nvSpPr>
        <p:spPr>
          <a:xfrm>
            <a:off x="7849100" y="4178450"/>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IN" sz="900" b="1">
                <a:solidFill>
                  <a:srgbClr val="002060"/>
                </a:solidFill>
              </a:rPr>
              <a:t>Click here</a:t>
            </a:r>
          </a:p>
        </p:txBody>
      </p:sp>
      <p:pic>
        <p:nvPicPr>
          <p:cNvPr id="8" name="Picture 7">
            <a:extLst>
              <a:ext uri="{FF2B5EF4-FFF2-40B4-BE49-F238E27FC236}">
                <a16:creationId xmlns:a16="http://schemas.microsoft.com/office/drawing/2014/main" id="{D9C4329C-A140-446B-8B94-D393FD0352F6}"/>
              </a:ext>
            </a:extLst>
          </p:cNvPr>
          <p:cNvPicPr>
            <a:picLocks noChangeAspect="1"/>
          </p:cNvPicPr>
          <p:nvPr/>
        </p:nvPicPr>
        <p:blipFill rotWithShape="1">
          <a:blip r:embed="rId4"/>
          <a:srcRect l="10280" t="3663" r="8267" b="3019"/>
          <a:stretch/>
        </p:blipFill>
        <p:spPr>
          <a:xfrm>
            <a:off x="5416062" y="1026965"/>
            <a:ext cx="2690446" cy="3202223"/>
          </a:xfrm>
          <a:prstGeom prst="rect">
            <a:avLst/>
          </a:prstGeom>
        </p:spPr>
      </p:pic>
    </p:spTree>
    <p:extLst>
      <p:ext uri="{BB962C8B-B14F-4D97-AF65-F5344CB8AC3E}">
        <p14:creationId xmlns:p14="http://schemas.microsoft.com/office/powerpoint/2010/main" val="36994532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Conditional Statement</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60707"/>
            <a:ext cx="3613785" cy="2282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IN" sz="1400" b="0" i="0" u="none" strike="noStrike" kern="1200" cap="none" spc="-5" normalizeH="0" baseline="0" noProof="0">
                <a:ln>
                  <a:noFill/>
                </a:ln>
                <a:solidFill>
                  <a:schemeClr val="tx1"/>
                </a:solidFill>
                <a:effectLst/>
                <a:uLnTx/>
                <a:uFillTx/>
                <a:latin typeface="Arial MT"/>
                <a:ea typeface="+mn-ea"/>
                <a:cs typeface="Arial MT"/>
              </a:rPr>
              <a:t>Statement And Description (Contd..)</a:t>
            </a:r>
          </a:p>
        </p:txBody>
      </p:sp>
      <p:sp>
        <p:nvSpPr>
          <p:cNvPr id="4" name="object 4">
            <a:extLst>
              <a:ext uri="{FF2B5EF4-FFF2-40B4-BE49-F238E27FC236}">
                <a16:creationId xmlns:a16="http://schemas.microsoft.com/office/drawing/2014/main" id="{E573533A-CE15-DC19-2344-51F6F77E5E8D}"/>
              </a:ext>
            </a:extLst>
          </p:cNvPr>
          <p:cNvSpPr txBox="1"/>
          <p:nvPr/>
        </p:nvSpPr>
        <p:spPr>
          <a:xfrm>
            <a:off x="228600" y="1403650"/>
            <a:ext cx="4219832" cy="1721690"/>
          </a:xfrm>
          <a:prstGeom prst="rect">
            <a:avLst/>
          </a:prstGeom>
        </p:spPr>
        <p:txBody>
          <a:bodyPr vert="horz" wrap="square" lIns="0" tIns="12700" rIns="0" bIns="0" rtlCol="0">
            <a:spAutoFit/>
          </a:bodyPr>
          <a:lstStyle/>
          <a:p>
            <a:pPr marR="5080" lvl="0" algn="l" defTabSz="914400" rtl="0" eaLnBrk="1" fontAlgn="auto" latinLnBrk="0" hangingPunct="1">
              <a:lnSpc>
                <a:spcPct val="116100"/>
              </a:lnSpc>
              <a:spcBef>
                <a:spcPts val="600"/>
              </a:spcBef>
              <a:spcAft>
                <a:spcPts val="0"/>
              </a:spcAft>
              <a:buClr>
                <a:srgbClr val="223366"/>
              </a:buClr>
              <a:buSzTx/>
              <a:tabLst>
                <a:tab pos="469265" algn="l"/>
                <a:tab pos="469900" algn="l"/>
              </a:tabLst>
              <a:defRPr/>
            </a:pPr>
            <a:r>
              <a:rPr kumimoji="0" lang="en-US" sz="1400" b="1" i="0" u="none" strike="noStrike" kern="1200" cap="none" spc="-5" normalizeH="0" baseline="0" noProof="0">
                <a:ln>
                  <a:noFill/>
                </a:ln>
                <a:solidFill>
                  <a:schemeClr val="tx1"/>
                </a:solidFill>
                <a:effectLst/>
                <a:uLnTx/>
                <a:uFillTx/>
                <a:latin typeface="Arial MT"/>
                <a:ea typeface="+mn-ea"/>
                <a:cs typeface="Arial MT"/>
              </a:rPr>
              <a:t>Elif Statement-</a:t>
            </a:r>
          </a:p>
          <a:p>
            <a:pPr marR="5080" lvl="0" algn="l" defTabSz="914400" rtl="0" eaLnBrk="1" fontAlgn="auto" latinLnBrk="0" hangingPunct="1">
              <a:lnSpc>
                <a:spcPct val="116100"/>
              </a:lnSpc>
              <a:spcBef>
                <a:spcPts val="600"/>
              </a:spcBef>
              <a:spcAft>
                <a:spcPts val="0"/>
              </a:spcAft>
              <a:buClr>
                <a:srgbClr val="223366"/>
              </a:buClr>
              <a:buSzTx/>
              <a:tabLst>
                <a:tab pos="469265" algn="l"/>
                <a:tab pos="469900" algn="l"/>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Elif is a keyword used in python in  replacement of else if to place  another condition in the program.</a:t>
            </a:r>
          </a:p>
          <a:p>
            <a:pPr marR="5080" lvl="0" algn="l" defTabSz="914400" rtl="0" eaLnBrk="1" fontAlgn="auto" latinLnBrk="0" hangingPunct="1">
              <a:lnSpc>
                <a:spcPct val="116100"/>
              </a:lnSpc>
              <a:spcBef>
                <a:spcPts val="600"/>
              </a:spcBef>
              <a:spcAft>
                <a:spcPts val="0"/>
              </a:spcAft>
              <a:buClr>
                <a:srgbClr val="223366"/>
              </a:buClr>
              <a:buSzTx/>
              <a:tabLst>
                <a:tab pos="469265" algn="l"/>
                <a:tab pos="469900" algn="l"/>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This is called chained conditional.</a:t>
            </a:r>
          </a:p>
          <a:p>
            <a:pPr marR="5080" lvl="0" algn="l" defTabSz="914400" rtl="0" eaLnBrk="1" fontAlgn="auto" latinLnBrk="0" hangingPunct="1">
              <a:lnSpc>
                <a:spcPct val="116100"/>
              </a:lnSpc>
              <a:spcBef>
                <a:spcPts val="600"/>
              </a:spcBef>
              <a:spcAft>
                <a:spcPts val="0"/>
              </a:spcAft>
              <a:buClr>
                <a:srgbClr val="223366"/>
              </a:buClr>
              <a:buSzTx/>
              <a:tabLst>
                <a:tab pos="469265" algn="l"/>
                <a:tab pos="469900" algn="l"/>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Chained conditions allows than  two possibilities and need more  than two branches.</a:t>
            </a:r>
          </a:p>
        </p:txBody>
      </p:sp>
      <p:sp>
        <p:nvSpPr>
          <p:cNvPr id="5" name="Rectangle: Rounded Corners 4">
            <a:hlinkClick r:id="rId3"/>
            <a:extLst>
              <a:ext uri="{FF2B5EF4-FFF2-40B4-BE49-F238E27FC236}">
                <a16:creationId xmlns:a16="http://schemas.microsoft.com/office/drawing/2014/main" id="{CE6F9649-F6CE-C31E-3E39-2D4F2F4720A9}"/>
              </a:ext>
            </a:extLst>
          </p:cNvPr>
          <p:cNvSpPr/>
          <p:nvPr/>
        </p:nvSpPr>
        <p:spPr>
          <a:xfrm>
            <a:off x="7622746" y="4419608"/>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9pPr>
          </a:lstStyle>
          <a:p>
            <a:pPr algn="ctr"/>
            <a:r>
              <a:rPr lang="en-US" sz="1200">
                <a:solidFill>
                  <a:schemeClr val="bg1"/>
                </a:solidFill>
                <a:hlinkClick r:id="rId3">
                  <a:extLst>
                    <a:ext uri="{A12FA001-AC4F-418D-AE19-62706E023703}">
                      <ahyp:hlinkClr xmlns:ahyp="http://schemas.microsoft.com/office/drawing/2018/hyperlinkcolor" val="tx"/>
                    </a:ext>
                  </a:extLst>
                </a:hlinkClick>
              </a:rPr>
              <a:t>Reference link</a:t>
            </a:r>
            <a:endParaRPr lang="en-IN" sz="1200">
              <a:solidFill>
                <a:schemeClr val="bg1"/>
              </a:solidFill>
            </a:endParaRPr>
          </a:p>
        </p:txBody>
      </p:sp>
      <p:sp>
        <p:nvSpPr>
          <p:cNvPr id="7" name="TextBox 6">
            <a:extLst>
              <a:ext uri="{FF2B5EF4-FFF2-40B4-BE49-F238E27FC236}">
                <a16:creationId xmlns:a16="http://schemas.microsoft.com/office/drawing/2014/main" id="{C4451A52-F3C4-6215-AA83-D49325C568DE}"/>
              </a:ext>
            </a:extLst>
          </p:cNvPr>
          <p:cNvSpPr txBox="1"/>
          <p:nvPr/>
        </p:nvSpPr>
        <p:spPr>
          <a:xfrm>
            <a:off x="7849100" y="4178450"/>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IN" sz="900" b="1">
                <a:solidFill>
                  <a:srgbClr val="002060"/>
                </a:solidFill>
              </a:rPr>
              <a:t>Click here</a:t>
            </a:r>
          </a:p>
        </p:txBody>
      </p:sp>
      <p:pic>
        <p:nvPicPr>
          <p:cNvPr id="8" name="Picture 7">
            <a:extLst>
              <a:ext uri="{FF2B5EF4-FFF2-40B4-BE49-F238E27FC236}">
                <a16:creationId xmlns:a16="http://schemas.microsoft.com/office/drawing/2014/main" id="{D9C4329C-A140-446B-8B94-D393FD0352F6}"/>
              </a:ext>
            </a:extLst>
          </p:cNvPr>
          <p:cNvPicPr>
            <a:picLocks noChangeAspect="1"/>
          </p:cNvPicPr>
          <p:nvPr/>
        </p:nvPicPr>
        <p:blipFill rotWithShape="1">
          <a:blip r:embed="rId4"/>
          <a:srcRect l="10280" t="3663" r="8267" b="3019"/>
          <a:stretch/>
        </p:blipFill>
        <p:spPr>
          <a:xfrm>
            <a:off x="5416062" y="1026965"/>
            <a:ext cx="2690446" cy="3202223"/>
          </a:xfrm>
          <a:prstGeom prst="rect">
            <a:avLst/>
          </a:prstGeom>
        </p:spPr>
      </p:pic>
    </p:spTree>
    <p:extLst>
      <p:ext uri="{BB962C8B-B14F-4D97-AF65-F5344CB8AC3E}">
        <p14:creationId xmlns:p14="http://schemas.microsoft.com/office/powerpoint/2010/main" val="16016571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Conditional Statement</a:t>
            </a:r>
          </a:p>
        </p:txBody>
      </p:sp>
      <p:pic>
        <p:nvPicPr>
          <p:cNvPr id="6" name="object 4">
            <a:extLst>
              <a:ext uri="{FF2B5EF4-FFF2-40B4-BE49-F238E27FC236}">
                <a16:creationId xmlns:a16="http://schemas.microsoft.com/office/drawing/2014/main" id="{4061813F-7DB8-2CA2-680B-C75F6A24736C}"/>
              </a:ext>
            </a:extLst>
          </p:cNvPr>
          <p:cNvPicPr/>
          <p:nvPr/>
        </p:nvPicPr>
        <p:blipFill rotWithShape="1">
          <a:blip r:embed="rId3" cstate="print"/>
          <a:srcRect b="4966"/>
          <a:stretch/>
        </p:blipFill>
        <p:spPr>
          <a:xfrm>
            <a:off x="1365446" y="1238251"/>
            <a:ext cx="6413109" cy="3480054"/>
          </a:xfrm>
          <a:prstGeom prst="rect">
            <a:avLst/>
          </a:prstGeom>
        </p:spPr>
      </p:pic>
    </p:spTree>
    <p:extLst>
      <p:ext uri="{BB962C8B-B14F-4D97-AF65-F5344CB8AC3E}">
        <p14:creationId xmlns:p14="http://schemas.microsoft.com/office/powerpoint/2010/main" val="8642838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Conditional Statement</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60707"/>
            <a:ext cx="3613785" cy="2282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IN" sz="1400" b="0" i="0" u="none" strike="noStrike" kern="1200" cap="none" spc="-5" normalizeH="0" baseline="0" noProof="0">
                <a:ln>
                  <a:noFill/>
                </a:ln>
                <a:solidFill>
                  <a:schemeClr val="tx1"/>
                </a:solidFill>
                <a:effectLst/>
                <a:uLnTx/>
                <a:uFillTx/>
                <a:latin typeface="Arial MT"/>
                <a:ea typeface="+mn-ea"/>
                <a:cs typeface="Arial MT"/>
              </a:rPr>
              <a:t>Statement And Description (Contd..)</a:t>
            </a:r>
          </a:p>
        </p:txBody>
      </p:sp>
      <p:sp>
        <p:nvSpPr>
          <p:cNvPr id="4" name="object 4">
            <a:extLst>
              <a:ext uri="{FF2B5EF4-FFF2-40B4-BE49-F238E27FC236}">
                <a16:creationId xmlns:a16="http://schemas.microsoft.com/office/drawing/2014/main" id="{E573533A-CE15-DC19-2344-51F6F77E5E8D}"/>
              </a:ext>
            </a:extLst>
          </p:cNvPr>
          <p:cNvSpPr txBox="1"/>
          <p:nvPr/>
        </p:nvSpPr>
        <p:spPr>
          <a:xfrm>
            <a:off x="228600" y="1403650"/>
            <a:ext cx="4219832" cy="894925"/>
          </a:xfrm>
          <a:prstGeom prst="rect">
            <a:avLst/>
          </a:prstGeom>
        </p:spPr>
        <p:txBody>
          <a:bodyPr vert="horz" wrap="square" lIns="0" tIns="12700" rIns="0" bIns="0" rtlCol="0">
            <a:spAutoFit/>
          </a:bodyPr>
          <a:lstStyle/>
          <a:p>
            <a:pPr marR="5080" lvl="0" algn="l" defTabSz="914400" rtl="0" eaLnBrk="1" fontAlgn="auto" latinLnBrk="0" hangingPunct="1">
              <a:lnSpc>
                <a:spcPct val="116100"/>
              </a:lnSpc>
              <a:spcBef>
                <a:spcPts val="600"/>
              </a:spcBef>
              <a:spcAft>
                <a:spcPts val="0"/>
              </a:spcAft>
              <a:buClr>
                <a:srgbClr val="223366"/>
              </a:buClr>
              <a:buSzTx/>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elif(b&lt;a)and(b&lt;c):</a:t>
            </a:r>
          </a:p>
          <a:p>
            <a:pPr marR="5080" lvl="0" algn="l" defTabSz="914400" rtl="0" eaLnBrk="1" fontAlgn="auto" latinLnBrk="0" hangingPunct="1">
              <a:lnSpc>
                <a:spcPct val="116100"/>
              </a:lnSpc>
              <a:spcBef>
                <a:spcPts val="600"/>
              </a:spcBef>
              <a:spcAft>
                <a:spcPts val="0"/>
              </a:spcAft>
              <a:buClr>
                <a:srgbClr val="223366"/>
              </a:buClr>
              <a:buSzTx/>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print("b is greater")  else:</a:t>
            </a:r>
          </a:p>
          <a:p>
            <a:pPr marR="5080" lvl="0" algn="l" defTabSz="914400" rtl="0" eaLnBrk="1" fontAlgn="auto" latinLnBrk="0" hangingPunct="1">
              <a:lnSpc>
                <a:spcPct val="116100"/>
              </a:lnSpc>
              <a:spcBef>
                <a:spcPts val="600"/>
              </a:spcBef>
              <a:spcAft>
                <a:spcPts val="0"/>
              </a:spcAft>
              <a:buClr>
                <a:srgbClr val="223366"/>
              </a:buClr>
              <a:buSzTx/>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print("c is greater")</a:t>
            </a:r>
          </a:p>
        </p:txBody>
      </p:sp>
      <p:pic>
        <p:nvPicPr>
          <p:cNvPr id="6" name="object 5">
            <a:extLst>
              <a:ext uri="{FF2B5EF4-FFF2-40B4-BE49-F238E27FC236}">
                <a16:creationId xmlns:a16="http://schemas.microsoft.com/office/drawing/2014/main" id="{4EC2A046-CAFA-B7A8-475C-33A144B60C05}"/>
              </a:ext>
            </a:extLst>
          </p:cNvPr>
          <p:cNvPicPr/>
          <p:nvPr/>
        </p:nvPicPr>
        <p:blipFill>
          <a:blip r:embed="rId3" cstate="print"/>
          <a:stretch>
            <a:fillRect/>
          </a:stretch>
        </p:blipFill>
        <p:spPr>
          <a:xfrm>
            <a:off x="4572000" y="1238250"/>
            <a:ext cx="4418649" cy="2523065"/>
          </a:xfrm>
          <a:prstGeom prst="rect">
            <a:avLst/>
          </a:prstGeom>
        </p:spPr>
      </p:pic>
    </p:spTree>
    <p:extLst>
      <p:ext uri="{BB962C8B-B14F-4D97-AF65-F5344CB8AC3E}">
        <p14:creationId xmlns:p14="http://schemas.microsoft.com/office/powerpoint/2010/main" val="427931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600" b="1">
                <a:solidFill>
                  <a:srgbClr val="213163"/>
                </a:solidFill>
              </a:rPr>
              <a:t>Introduction</a:t>
            </a:r>
            <a:endParaRPr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38846" y="893621"/>
            <a:ext cx="4315923" cy="2005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buClr>
                <a:srgbClr val="213163"/>
              </a:buClr>
            </a:pPr>
            <a:r>
              <a:rPr lang="en-US"/>
              <a:t>Python is a high-level, interpreted programming language known for its simplicity, readability, and versatility. Python is a great choice for back-end development and integration due to its simplicity, extensive libraries, and frameworks. It offers various tools and frameworks that make it easy to build scalable, robust, and efficient back-end systems for web applications and APIs. </a:t>
            </a:r>
            <a:endParaRPr lang="en-US">
              <a:latin typeface="+mj-lt"/>
            </a:endParaRPr>
          </a:p>
        </p:txBody>
      </p:sp>
      <p:pic>
        <p:nvPicPr>
          <p:cNvPr id="6" name="Picture 5">
            <a:extLst>
              <a:ext uri="{FF2B5EF4-FFF2-40B4-BE49-F238E27FC236}">
                <a16:creationId xmlns:a16="http://schemas.microsoft.com/office/drawing/2014/main" id="{7406B767-31AF-62E9-0397-614947EC48DA}"/>
              </a:ext>
            </a:extLst>
          </p:cNvPr>
          <p:cNvPicPr>
            <a:picLocks noChangeAspect="1"/>
          </p:cNvPicPr>
          <p:nvPr/>
        </p:nvPicPr>
        <p:blipFill>
          <a:blip r:embed="rId3"/>
          <a:srcRect/>
          <a:stretch/>
        </p:blipFill>
        <p:spPr>
          <a:xfrm>
            <a:off x="5439124" y="974654"/>
            <a:ext cx="3373105" cy="3355475"/>
          </a:xfrm>
          <a:prstGeom prst="rect">
            <a:avLst/>
          </a:prstGeom>
        </p:spPr>
      </p:pic>
    </p:spTree>
    <p:extLst>
      <p:ext uri="{BB962C8B-B14F-4D97-AF65-F5344CB8AC3E}">
        <p14:creationId xmlns:p14="http://schemas.microsoft.com/office/powerpoint/2010/main" val="27171888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Conditional Statement</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60707"/>
            <a:ext cx="3613785" cy="2282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IN" sz="1400" b="0" i="0" u="none" strike="noStrike" kern="1200" cap="none" spc="-5" normalizeH="0" baseline="0" noProof="0">
                <a:ln>
                  <a:noFill/>
                </a:ln>
                <a:solidFill>
                  <a:schemeClr val="tx1"/>
                </a:solidFill>
                <a:effectLst/>
                <a:uLnTx/>
                <a:uFillTx/>
                <a:latin typeface="Arial MT"/>
                <a:ea typeface="+mn-ea"/>
                <a:cs typeface="Arial MT"/>
              </a:rPr>
              <a:t>Statement And Description (Contd..)</a:t>
            </a:r>
          </a:p>
        </p:txBody>
      </p:sp>
      <p:sp>
        <p:nvSpPr>
          <p:cNvPr id="4" name="object 4">
            <a:extLst>
              <a:ext uri="{FF2B5EF4-FFF2-40B4-BE49-F238E27FC236}">
                <a16:creationId xmlns:a16="http://schemas.microsoft.com/office/drawing/2014/main" id="{E573533A-CE15-DC19-2344-51F6F77E5E8D}"/>
              </a:ext>
            </a:extLst>
          </p:cNvPr>
          <p:cNvSpPr txBox="1"/>
          <p:nvPr/>
        </p:nvSpPr>
        <p:spPr>
          <a:xfrm>
            <a:off x="228600" y="1403650"/>
            <a:ext cx="4219832" cy="1894686"/>
          </a:xfrm>
          <a:prstGeom prst="rect">
            <a:avLst/>
          </a:prstGeom>
        </p:spPr>
        <p:txBody>
          <a:bodyPr vert="horz" wrap="square" lIns="0" tIns="12700" rIns="0" bIns="0" rtlCol="0">
            <a:spAutoFit/>
          </a:bodyPr>
          <a:lstStyle/>
          <a:p>
            <a:pPr marR="5080" lvl="0" algn="l" defTabSz="914400" rtl="0" eaLnBrk="1" fontAlgn="auto" latinLnBrk="0" hangingPunct="1">
              <a:lnSpc>
                <a:spcPct val="116100"/>
              </a:lnSpc>
              <a:spcBef>
                <a:spcPts val="600"/>
              </a:spcBef>
              <a:spcAft>
                <a:spcPts val="0"/>
              </a:spcAft>
              <a:buClr>
                <a:srgbClr val="223366"/>
              </a:buClr>
              <a:buSzTx/>
              <a:tabLst>
                <a:tab pos="469265" algn="l"/>
                <a:tab pos="469900" algn="l"/>
              </a:tabLst>
              <a:defRPr/>
            </a:pPr>
            <a:r>
              <a:rPr kumimoji="0" lang="en-US" sz="1400" b="1" i="0" u="none" strike="noStrike" kern="1200" cap="none" spc="-5" normalizeH="0" baseline="0" noProof="0">
                <a:ln>
                  <a:noFill/>
                </a:ln>
                <a:solidFill>
                  <a:schemeClr val="tx1"/>
                </a:solidFill>
                <a:effectLst/>
                <a:uLnTx/>
                <a:uFillTx/>
                <a:latin typeface="Arial MT"/>
                <a:ea typeface="+mn-ea"/>
                <a:cs typeface="Arial MT"/>
              </a:rPr>
              <a:t>Nested if...else statement-</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We can write an entire </a:t>
            </a:r>
            <a:r>
              <a:rPr kumimoji="0" lang="en-US" sz="1400" i="0" u="none" strike="noStrike" kern="1200" cap="none" spc="-5" normalizeH="0" baseline="0" noProof="0" err="1">
                <a:ln>
                  <a:noFill/>
                </a:ln>
                <a:solidFill>
                  <a:schemeClr val="tx1"/>
                </a:solidFill>
                <a:effectLst/>
                <a:uLnTx/>
                <a:uFillTx/>
                <a:latin typeface="Arial MT"/>
                <a:ea typeface="+mn-ea"/>
                <a:cs typeface="Arial MT"/>
              </a:rPr>
              <a:t>if..else</a:t>
            </a:r>
            <a:r>
              <a:rPr kumimoji="0" lang="en-US" sz="1400" i="0" u="none" strike="noStrike" kern="1200" cap="none" spc="-5" normalizeH="0" baseline="0" noProof="0">
                <a:ln>
                  <a:noFill/>
                </a:ln>
                <a:solidFill>
                  <a:schemeClr val="tx1"/>
                </a:solidFill>
                <a:effectLst/>
                <a:uLnTx/>
                <a:uFillTx/>
                <a:latin typeface="Arial MT"/>
                <a:ea typeface="+mn-ea"/>
                <a:cs typeface="Arial MT"/>
              </a:rPr>
              <a:t>  statement in another </a:t>
            </a:r>
            <a:r>
              <a:rPr kumimoji="0" lang="en-US" sz="1400" i="0" u="none" strike="noStrike" kern="1200" cap="none" spc="-5" normalizeH="0" baseline="0" noProof="0" err="1">
                <a:ln>
                  <a:noFill/>
                </a:ln>
                <a:solidFill>
                  <a:schemeClr val="tx1"/>
                </a:solidFill>
                <a:effectLst/>
                <a:uLnTx/>
                <a:uFillTx/>
                <a:latin typeface="Arial MT"/>
                <a:ea typeface="+mn-ea"/>
                <a:cs typeface="Arial MT"/>
              </a:rPr>
              <a:t>if..else</a:t>
            </a:r>
            <a:r>
              <a:rPr kumimoji="0" lang="en-US" sz="1400" i="0" u="none" strike="noStrike" kern="1200" cap="none" spc="-5" normalizeH="0" baseline="0" noProof="0">
                <a:ln>
                  <a:noFill/>
                </a:ln>
                <a:solidFill>
                  <a:schemeClr val="tx1"/>
                </a:solidFill>
                <a:effectLst/>
                <a:uLnTx/>
                <a:uFillTx/>
                <a:latin typeface="Arial MT"/>
                <a:ea typeface="+mn-ea"/>
                <a:cs typeface="Arial MT"/>
              </a:rPr>
              <a:t>  statement called nesting, and the  statement is called nested if.</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In a nested if construct, you can  have an </a:t>
            </a:r>
            <a:r>
              <a:rPr kumimoji="0" lang="en-US" sz="1400" i="0" u="none" strike="noStrike" kern="1200" cap="none" spc="-5" normalizeH="0" baseline="0" noProof="0" err="1">
                <a:ln>
                  <a:noFill/>
                </a:ln>
                <a:solidFill>
                  <a:schemeClr val="tx1"/>
                </a:solidFill>
                <a:effectLst/>
                <a:uLnTx/>
                <a:uFillTx/>
                <a:latin typeface="Arial MT"/>
                <a:ea typeface="+mn-ea"/>
                <a:cs typeface="Arial MT"/>
              </a:rPr>
              <a:t>if..elif..else</a:t>
            </a:r>
            <a:r>
              <a:rPr kumimoji="0" lang="en-US" sz="1400" i="0" u="none" strike="noStrike" kern="1200" cap="none" spc="-5" normalizeH="0" baseline="0" noProof="0">
                <a:ln>
                  <a:noFill/>
                </a:ln>
                <a:solidFill>
                  <a:schemeClr val="tx1"/>
                </a:solidFill>
                <a:effectLst/>
                <a:uLnTx/>
                <a:uFillTx/>
                <a:latin typeface="Arial MT"/>
                <a:ea typeface="+mn-ea"/>
                <a:cs typeface="Arial MT"/>
              </a:rPr>
              <a:t> construct  inside an </a:t>
            </a:r>
            <a:r>
              <a:rPr kumimoji="0" lang="en-US" sz="1400" i="0" u="none" strike="noStrike" kern="1200" cap="none" spc="-5" normalizeH="0" baseline="0" noProof="0" err="1">
                <a:ln>
                  <a:noFill/>
                </a:ln>
                <a:solidFill>
                  <a:schemeClr val="tx1"/>
                </a:solidFill>
                <a:effectLst/>
                <a:uLnTx/>
                <a:uFillTx/>
                <a:latin typeface="Arial MT"/>
                <a:ea typeface="+mn-ea"/>
                <a:cs typeface="Arial MT"/>
              </a:rPr>
              <a:t>if..elif..Else</a:t>
            </a:r>
            <a:r>
              <a:rPr kumimoji="0" lang="en-US" sz="1400" i="0" u="none" strike="noStrike" kern="1200" cap="none" spc="-5" normalizeH="0" baseline="0" noProof="0">
                <a:ln>
                  <a:noFill/>
                </a:ln>
                <a:solidFill>
                  <a:schemeClr val="tx1"/>
                </a:solidFill>
                <a:effectLst/>
                <a:uLnTx/>
                <a:uFillTx/>
                <a:latin typeface="Arial MT"/>
                <a:ea typeface="+mn-ea"/>
                <a:cs typeface="Arial MT"/>
              </a:rPr>
              <a:t> construct.</a:t>
            </a:r>
          </a:p>
        </p:txBody>
      </p:sp>
      <p:pic>
        <p:nvPicPr>
          <p:cNvPr id="5" name="object 5">
            <a:extLst>
              <a:ext uri="{FF2B5EF4-FFF2-40B4-BE49-F238E27FC236}">
                <a16:creationId xmlns:a16="http://schemas.microsoft.com/office/drawing/2014/main" id="{1593DAB2-9B2D-6001-B798-3C54F94F36EB}"/>
              </a:ext>
            </a:extLst>
          </p:cNvPr>
          <p:cNvPicPr/>
          <p:nvPr/>
        </p:nvPicPr>
        <p:blipFill>
          <a:blip r:embed="rId3" cstate="print"/>
          <a:stretch>
            <a:fillRect/>
          </a:stretch>
        </p:blipFill>
        <p:spPr>
          <a:xfrm>
            <a:off x="4841470" y="972625"/>
            <a:ext cx="4050551" cy="3063044"/>
          </a:xfrm>
          <a:prstGeom prst="rect">
            <a:avLst/>
          </a:prstGeom>
        </p:spPr>
      </p:pic>
      <p:sp>
        <p:nvSpPr>
          <p:cNvPr id="7" name="Rectangle: Rounded Corners 6">
            <a:hlinkClick r:id="rId4"/>
            <a:extLst>
              <a:ext uri="{FF2B5EF4-FFF2-40B4-BE49-F238E27FC236}">
                <a16:creationId xmlns:a16="http://schemas.microsoft.com/office/drawing/2014/main" id="{FF8A360E-2E2F-2AF0-85C4-5AB4FED4AA89}"/>
              </a:ext>
            </a:extLst>
          </p:cNvPr>
          <p:cNvSpPr/>
          <p:nvPr/>
        </p:nvSpPr>
        <p:spPr>
          <a:xfrm>
            <a:off x="7622746" y="4419608"/>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9pPr>
          </a:lstStyle>
          <a:p>
            <a:pPr algn="ctr"/>
            <a:r>
              <a:rPr lang="en-US" sz="1200">
                <a:solidFill>
                  <a:schemeClr val="bg1"/>
                </a:solidFill>
                <a:hlinkClick r:id="rId4">
                  <a:extLst>
                    <a:ext uri="{A12FA001-AC4F-418D-AE19-62706E023703}">
                      <ahyp:hlinkClr xmlns:ahyp="http://schemas.microsoft.com/office/drawing/2018/hyperlinkcolor" val="tx"/>
                    </a:ext>
                  </a:extLst>
                </a:hlinkClick>
              </a:rPr>
              <a:t>Reference link</a:t>
            </a:r>
            <a:endParaRPr lang="en-IN" sz="1200">
              <a:solidFill>
                <a:schemeClr val="bg1"/>
              </a:solidFill>
            </a:endParaRPr>
          </a:p>
        </p:txBody>
      </p:sp>
      <p:sp>
        <p:nvSpPr>
          <p:cNvPr id="8" name="TextBox 7">
            <a:extLst>
              <a:ext uri="{FF2B5EF4-FFF2-40B4-BE49-F238E27FC236}">
                <a16:creationId xmlns:a16="http://schemas.microsoft.com/office/drawing/2014/main" id="{7FABC0C8-6A0F-A67B-6762-4C1368865AFE}"/>
              </a:ext>
            </a:extLst>
          </p:cNvPr>
          <p:cNvSpPr txBox="1"/>
          <p:nvPr/>
        </p:nvSpPr>
        <p:spPr>
          <a:xfrm>
            <a:off x="7849100" y="4178450"/>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IN" sz="900" b="1">
                <a:solidFill>
                  <a:srgbClr val="002060"/>
                </a:solidFill>
              </a:rPr>
              <a:t>Click here</a:t>
            </a:r>
          </a:p>
        </p:txBody>
      </p:sp>
    </p:spTree>
    <p:extLst>
      <p:ext uri="{BB962C8B-B14F-4D97-AF65-F5344CB8AC3E}">
        <p14:creationId xmlns:p14="http://schemas.microsoft.com/office/powerpoint/2010/main" val="6127482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Conditional Statement</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60707"/>
            <a:ext cx="3613785" cy="2282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IN" sz="1400" b="0" i="0" u="none" strike="noStrike" kern="1200" cap="none" spc="-5" normalizeH="0" baseline="0" noProof="0">
                <a:ln>
                  <a:noFill/>
                </a:ln>
                <a:solidFill>
                  <a:schemeClr val="tx1"/>
                </a:solidFill>
                <a:effectLst/>
                <a:uLnTx/>
                <a:uFillTx/>
                <a:latin typeface="Arial MT"/>
                <a:ea typeface="+mn-ea"/>
                <a:cs typeface="Arial MT"/>
              </a:rPr>
              <a:t>Statement And Description (Contd..)</a:t>
            </a:r>
          </a:p>
        </p:txBody>
      </p:sp>
      <p:sp>
        <p:nvSpPr>
          <p:cNvPr id="4" name="object 4">
            <a:extLst>
              <a:ext uri="{FF2B5EF4-FFF2-40B4-BE49-F238E27FC236}">
                <a16:creationId xmlns:a16="http://schemas.microsoft.com/office/drawing/2014/main" id="{E573533A-CE15-DC19-2344-51F6F77E5E8D}"/>
              </a:ext>
            </a:extLst>
          </p:cNvPr>
          <p:cNvSpPr txBox="1"/>
          <p:nvPr/>
        </p:nvSpPr>
        <p:spPr>
          <a:xfrm>
            <a:off x="228600" y="1403650"/>
            <a:ext cx="4219832" cy="1548694"/>
          </a:xfrm>
          <a:prstGeom prst="rect">
            <a:avLst/>
          </a:prstGeom>
        </p:spPr>
        <p:txBody>
          <a:bodyPr vert="horz" wrap="square" lIns="0" tIns="12700" rIns="0" bIns="0" rtlCol="0">
            <a:spAutoFit/>
          </a:bodyPr>
          <a:lstStyle/>
          <a:p>
            <a:pPr marR="5080" lvl="0" algn="l" defTabSz="914400" rtl="0" eaLnBrk="1" fontAlgn="auto" latinLnBrk="0" hangingPunct="1">
              <a:lnSpc>
                <a:spcPct val="116100"/>
              </a:lnSpc>
              <a:spcBef>
                <a:spcPts val="600"/>
              </a:spcBef>
              <a:spcAft>
                <a:spcPts val="0"/>
              </a:spcAft>
              <a:buClr>
                <a:srgbClr val="223366"/>
              </a:buClr>
              <a:buSzTx/>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If expression1:</a:t>
            </a:r>
          </a:p>
          <a:p>
            <a:pPr marR="5080" lvl="0" algn="l" defTabSz="914400" rtl="0" eaLnBrk="1" fontAlgn="auto" latinLnBrk="0" hangingPunct="1">
              <a:lnSpc>
                <a:spcPct val="116100"/>
              </a:lnSpc>
              <a:spcBef>
                <a:spcPts val="600"/>
              </a:spcBef>
              <a:spcAft>
                <a:spcPts val="0"/>
              </a:spcAft>
              <a:buClr>
                <a:srgbClr val="223366"/>
              </a:buClr>
              <a:buSzTx/>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statement(s)  If expression2:</a:t>
            </a:r>
          </a:p>
          <a:p>
            <a:pPr marR="5080" lvl="0" algn="l" defTabSz="914400" rtl="0" eaLnBrk="1" fontAlgn="auto" latinLnBrk="0" hangingPunct="1">
              <a:lnSpc>
                <a:spcPct val="116100"/>
              </a:lnSpc>
              <a:spcBef>
                <a:spcPts val="600"/>
              </a:spcBef>
              <a:spcAft>
                <a:spcPts val="0"/>
              </a:spcAft>
              <a:buClr>
                <a:srgbClr val="223366"/>
              </a:buClr>
              <a:buSzTx/>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statement(s)  Elif expression3:</a:t>
            </a:r>
          </a:p>
          <a:p>
            <a:pPr marR="5080" lvl="0" algn="l" defTabSz="914400" rtl="0" eaLnBrk="1" fontAlgn="auto" latinLnBrk="0" hangingPunct="1">
              <a:lnSpc>
                <a:spcPct val="116100"/>
              </a:lnSpc>
              <a:spcBef>
                <a:spcPts val="600"/>
              </a:spcBef>
              <a:spcAft>
                <a:spcPts val="0"/>
              </a:spcAft>
              <a:buClr>
                <a:srgbClr val="223366"/>
              </a:buClr>
              <a:buSzTx/>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statement(s)</a:t>
            </a:r>
          </a:p>
          <a:p>
            <a:pPr marR="5080" lvl="0" algn="l" defTabSz="914400" rtl="0" eaLnBrk="1" fontAlgn="auto" latinLnBrk="0" hangingPunct="1">
              <a:lnSpc>
                <a:spcPct val="116100"/>
              </a:lnSpc>
              <a:spcBef>
                <a:spcPts val="600"/>
              </a:spcBef>
              <a:spcAft>
                <a:spcPts val="0"/>
              </a:spcAft>
              <a:buClr>
                <a:srgbClr val="223366"/>
              </a:buClr>
              <a:buSzTx/>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Else:</a:t>
            </a:r>
          </a:p>
        </p:txBody>
      </p:sp>
      <p:pic>
        <p:nvPicPr>
          <p:cNvPr id="5" name="object 5">
            <a:extLst>
              <a:ext uri="{FF2B5EF4-FFF2-40B4-BE49-F238E27FC236}">
                <a16:creationId xmlns:a16="http://schemas.microsoft.com/office/drawing/2014/main" id="{1593DAB2-9B2D-6001-B798-3C54F94F36EB}"/>
              </a:ext>
            </a:extLst>
          </p:cNvPr>
          <p:cNvPicPr/>
          <p:nvPr/>
        </p:nvPicPr>
        <p:blipFill>
          <a:blip r:embed="rId3" cstate="print"/>
          <a:stretch>
            <a:fillRect/>
          </a:stretch>
        </p:blipFill>
        <p:spPr>
          <a:xfrm>
            <a:off x="4841470" y="972625"/>
            <a:ext cx="4050551" cy="3063044"/>
          </a:xfrm>
          <a:prstGeom prst="rect">
            <a:avLst/>
          </a:prstGeom>
        </p:spPr>
      </p:pic>
      <p:sp>
        <p:nvSpPr>
          <p:cNvPr id="7" name="Rectangle: Rounded Corners 6">
            <a:hlinkClick r:id="rId4"/>
            <a:extLst>
              <a:ext uri="{FF2B5EF4-FFF2-40B4-BE49-F238E27FC236}">
                <a16:creationId xmlns:a16="http://schemas.microsoft.com/office/drawing/2014/main" id="{FF8A360E-2E2F-2AF0-85C4-5AB4FED4AA89}"/>
              </a:ext>
            </a:extLst>
          </p:cNvPr>
          <p:cNvSpPr/>
          <p:nvPr/>
        </p:nvSpPr>
        <p:spPr>
          <a:xfrm>
            <a:off x="7622746" y="4419608"/>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9pPr>
          </a:lstStyle>
          <a:p>
            <a:pPr algn="ctr"/>
            <a:r>
              <a:rPr lang="en-US" sz="1200">
                <a:solidFill>
                  <a:schemeClr val="bg1"/>
                </a:solidFill>
                <a:hlinkClick r:id="rId4">
                  <a:extLst>
                    <a:ext uri="{A12FA001-AC4F-418D-AE19-62706E023703}">
                      <ahyp:hlinkClr xmlns:ahyp="http://schemas.microsoft.com/office/drawing/2018/hyperlinkcolor" val="tx"/>
                    </a:ext>
                  </a:extLst>
                </a:hlinkClick>
              </a:rPr>
              <a:t>Reference link</a:t>
            </a:r>
            <a:endParaRPr lang="en-IN" sz="1200">
              <a:solidFill>
                <a:schemeClr val="bg1"/>
              </a:solidFill>
            </a:endParaRPr>
          </a:p>
        </p:txBody>
      </p:sp>
      <p:sp>
        <p:nvSpPr>
          <p:cNvPr id="8" name="TextBox 7">
            <a:extLst>
              <a:ext uri="{FF2B5EF4-FFF2-40B4-BE49-F238E27FC236}">
                <a16:creationId xmlns:a16="http://schemas.microsoft.com/office/drawing/2014/main" id="{7FABC0C8-6A0F-A67B-6762-4C1368865AFE}"/>
              </a:ext>
            </a:extLst>
          </p:cNvPr>
          <p:cNvSpPr txBox="1"/>
          <p:nvPr/>
        </p:nvSpPr>
        <p:spPr>
          <a:xfrm>
            <a:off x="7849100" y="4178450"/>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IN" sz="900" b="1">
                <a:solidFill>
                  <a:srgbClr val="002060"/>
                </a:solidFill>
              </a:rPr>
              <a:t>Click here</a:t>
            </a:r>
          </a:p>
        </p:txBody>
      </p:sp>
    </p:spTree>
    <p:extLst>
      <p:ext uri="{BB962C8B-B14F-4D97-AF65-F5344CB8AC3E}">
        <p14:creationId xmlns:p14="http://schemas.microsoft.com/office/powerpoint/2010/main" val="26807897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Conditional Statement</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60707"/>
            <a:ext cx="3613785" cy="2282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IN" sz="1400" b="0" i="0" u="none" strike="noStrike" kern="1200" cap="none" spc="-5" normalizeH="0" baseline="0" noProof="0">
                <a:ln>
                  <a:noFill/>
                </a:ln>
                <a:solidFill>
                  <a:schemeClr val="tx1"/>
                </a:solidFill>
                <a:effectLst/>
                <a:uLnTx/>
                <a:uFillTx/>
                <a:latin typeface="Arial MT"/>
                <a:ea typeface="+mn-ea"/>
                <a:cs typeface="Arial MT"/>
              </a:rPr>
              <a:t>Statement And Description (Contd..)</a:t>
            </a:r>
          </a:p>
        </p:txBody>
      </p:sp>
      <p:sp>
        <p:nvSpPr>
          <p:cNvPr id="4" name="object 4">
            <a:extLst>
              <a:ext uri="{FF2B5EF4-FFF2-40B4-BE49-F238E27FC236}">
                <a16:creationId xmlns:a16="http://schemas.microsoft.com/office/drawing/2014/main" id="{E573533A-CE15-DC19-2344-51F6F77E5E8D}"/>
              </a:ext>
            </a:extLst>
          </p:cNvPr>
          <p:cNvSpPr txBox="1"/>
          <p:nvPr/>
        </p:nvSpPr>
        <p:spPr>
          <a:xfrm>
            <a:off x="228600" y="1403650"/>
            <a:ext cx="4219832" cy="1221809"/>
          </a:xfrm>
          <a:prstGeom prst="rect">
            <a:avLst/>
          </a:prstGeom>
        </p:spPr>
        <p:txBody>
          <a:bodyPr vert="horz" wrap="square" lIns="0" tIns="12700" rIns="0" bIns="0" rtlCol="0">
            <a:spAutoFit/>
          </a:bodyPr>
          <a:lstStyle/>
          <a:p>
            <a:pPr marR="5080" lvl="0" algn="l" defTabSz="914400" rtl="0" eaLnBrk="1" fontAlgn="auto" latinLnBrk="0" hangingPunct="1">
              <a:lnSpc>
                <a:spcPct val="116100"/>
              </a:lnSpc>
              <a:spcBef>
                <a:spcPts val="600"/>
              </a:spcBef>
              <a:spcAft>
                <a:spcPts val="0"/>
              </a:spcAft>
              <a:buClr>
                <a:srgbClr val="223366"/>
              </a:buClr>
              <a:buSzTx/>
              <a:tabLst>
                <a:tab pos="469265" algn="l"/>
                <a:tab pos="469900" algn="l"/>
              </a:tabLst>
              <a:defRPr/>
            </a:pPr>
            <a:r>
              <a:rPr kumimoji="0" lang="en-US" sz="1400" b="1" i="0" u="none" strike="noStrike" kern="1200" cap="none" spc="-5" normalizeH="0" baseline="0" noProof="0">
                <a:ln>
                  <a:noFill/>
                </a:ln>
                <a:solidFill>
                  <a:schemeClr val="tx1"/>
                </a:solidFill>
                <a:effectLst/>
                <a:uLnTx/>
                <a:uFillTx/>
                <a:latin typeface="Arial MT"/>
                <a:ea typeface="+mn-ea"/>
                <a:cs typeface="Arial MT"/>
              </a:rPr>
              <a:t>Example Program-</a:t>
            </a:r>
          </a:p>
          <a:p>
            <a:pPr marR="5080" lvl="0" algn="l" defTabSz="914400" rtl="0" eaLnBrk="1" fontAlgn="auto" latinLnBrk="0" hangingPunct="1">
              <a:lnSpc>
                <a:spcPct val="116100"/>
              </a:lnSpc>
              <a:spcBef>
                <a:spcPts val="600"/>
              </a:spcBef>
              <a:spcAft>
                <a:spcPts val="0"/>
              </a:spcAft>
              <a:buClr>
                <a:srgbClr val="223366"/>
              </a:buClr>
              <a:buSzTx/>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num = -99  if num &gt; 0:</a:t>
            </a:r>
          </a:p>
          <a:p>
            <a:pPr marR="5080" lvl="0" algn="l" defTabSz="914400" rtl="0" eaLnBrk="1" fontAlgn="auto" latinLnBrk="0" hangingPunct="1">
              <a:lnSpc>
                <a:spcPct val="116100"/>
              </a:lnSpc>
              <a:spcBef>
                <a:spcPts val="600"/>
              </a:spcBef>
              <a:spcAft>
                <a:spcPts val="0"/>
              </a:spcAft>
              <a:buClr>
                <a:srgbClr val="223366"/>
              </a:buClr>
              <a:buSzTx/>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print("Positive Number")  else:</a:t>
            </a:r>
          </a:p>
          <a:p>
            <a:pPr marR="5080" lvl="0" algn="l" defTabSz="914400" rtl="0" eaLnBrk="1" fontAlgn="auto" latinLnBrk="0" hangingPunct="1">
              <a:lnSpc>
                <a:spcPct val="116100"/>
              </a:lnSpc>
              <a:spcBef>
                <a:spcPts val="600"/>
              </a:spcBef>
              <a:spcAft>
                <a:spcPts val="0"/>
              </a:spcAft>
              <a:buClr>
                <a:srgbClr val="223366"/>
              </a:buClr>
              <a:buSzTx/>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print("Negative Number")</a:t>
            </a:r>
          </a:p>
        </p:txBody>
      </p:sp>
      <p:pic>
        <p:nvPicPr>
          <p:cNvPr id="6" name="object 4">
            <a:extLst>
              <a:ext uri="{FF2B5EF4-FFF2-40B4-BE49-F238E27FC236}">
                <a16:creationId xmlns:a16="http://schemas.microsoft.com/office/drawing/2014/main" id="{EC1EDB2D-8996-6D9A-303A-2C8250DF8683}"/>
              </a:ext>
            </a:extLst>
          </p:cNvPr>
          <p:cNvPicPr/>
          <p:nvPr/>
        </p:nvPicPr>
        <p:blipFill>
          <a:blip r:embed="rId3" cstate="print"/>
          <a:stretch>
            <a:fillRect/>
          </a:stretch>
        </p:blipFill>
        <p:spPr>
          <a:xfrm>
            <a:off x="4572000" y="1069028"/>
            <a:ext cx="4571998" cy="2611000"/>
          </a:xfrm>
          <a:prstGeom prst="rect">
            <a:avLst/>
          </a:prstGeom>
        </p:spPr>
      </p:pic>
    </p:spTree>
    <p:extLst>
      <p:ext uri="{BB962C8B-B14F-4D97-AF65-F5344CB8AC3E}">
        <p14:creationId xmlns:p14="http://schemas.microsoft.com/office/powerpoint/2010/main" val="35790996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Conditional Statement</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60707"/>
            <a:ext cx="3613785" cy="2282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IN" sz="1400" b="0" i="0" u="none" strike="noStrike" kern="1200" cap="none" spc="-5" normalizeH="0" baseline="0" noProof="0">
                <a:ln>
                  <a:noFill/>
                </a:ln>
                <a:solidFill>
                  <a:schemeClr val="tx1"/>
                </a:solidFill>
                <a:effectLst/>
                <a:uLnTx/>
                <a:uFillTx/>
                <a:latin typeface="Arial MT"/>
                <a:ea typeface="+mn-ea"/>
                <a:cs typeface="Arial MT"/>
              </a:rPr>
              <a:t>Statement And Description (Contd..)</a:t>
            </a:r>
          </a:p>
        </p:txBody>
      </p:sp>
      <p:sp>
        <p:nvSpPr>
          <p:cNvPr id="4" name="object 4">
            <a:extLst>
              <a:ext uri="{FF2B5EF4-FFF2-40B4-BE49-F238E27FC236}">
                <a16:creationId xmlns:a16="http://schemas.microsoft.com/office/drawing/2014/main" id="{E573533A-CE15-DC19-2344-51F6F77E5E8D}"/>
              </a:ext>
            </a:extLst>
          </p:cNvPr>
          <p:cNvSpPr txBox="1"/>
          <p:nvPr/>
        </p:nvSpPr>
        <p:spPr>
          <a:xfrm>
            <a:off x="228600" y="1403650"/>
            <a:ext cx="4219832" cy="894925"/>
          </a:xfrm>
          <a:prstGeom prst="rect">
            <a:avLst/>
          </a:prstGeom>
        </p:spPr>
        <p:txBody>
          <a:bodyPr vert="horz" wrap="square" lIns="0" tIns="12700" rIns="0" bIns="0" rtlCol="0">
            <a:spAutoFit/>
          </a:bodyPr>
          <a:lstStyle/>
          <a:p>
            <a:pPr marR="5080" lvl="0" algn="l" defTabSz="914400" rtl="0" eaLnBrk="1" fontAlgn="auto" latinLnBrk="0" hangingPunct="1">
              <a:lnSpc>
                <a:spcPct val="116100"/>
              </a:lnSpc>
              <a:spcBef>
                <a:spcPts val="600"/>
              </a:spcBef>
              <a:spcAft>
                <a:spcPts val="0"/>
              </a:spcAft>
              <a:buClr>
                <a:srgbClr val="223366"/>
              </a:buClr>
              <a:buSzTx/>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#nested if</a:t>
            </a:r>
          </a:p>
          <a:p>
            <a:pPr marR="5080" lvl="0" algn="l" defTabSz="914400" rtl="0" eaLnBrk="1" fontAlgn="auto" latinLnBrk="0" hangingPunct="1">
              <a:lnSpc>
                <a:spcPct val="116100"/>
              </a:lnSpc>
              <a:spcBef>
                <a:spcPts val="600"/>
              </a:spcBef>
              <a:spcAft>
                <a:spcPts val="0"/>
              </a:spcAft>
              <a:buClr>
                <a:srgbClr val="223366"/>
              </a:buClr>
              <a:buSzTx/>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if -99&lt;=num</a:t>
            </a:r>
          </a:p>
          <a:p>
            <a:pPr marR="5080" lvl="0" algn="l" defTabSz="914400" rtl="0" eaLnBrk="1" fontAlgn="auto" latinLnBrk="0" hangingPunct="1">
              <a:lnSpc>
                <a:spcPct val="116100"/>
              </a:lnSpc>
              <a:spcBef>
                <a:spcPts val="600"/>
              </a:spcBef>
              <a:spcAft>
                <a:spcPts val="0"/>
              </a:spcAft>
              <a:buClr>
                <a:srgbClr val="223366"/>
              </a:buClr>
              <a:buSzTx/>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print("Two digit Negative Number")</a:t>
            </a:r>
          </a:p>
        </p:txBody>
      </p:sp>
      <p:pic>
        <p:nvPicPr>
          <p:cNvPr id="5" name="object 6">
            <a:extLst>
              <a:ext uri="{FF2B5EF4-FFF2-40B4-BE49-F238E27FC236}">
                <a16:creationId xmlns:a16="http://schemas.microsoft.com/office/drawing/2014/main" id="{2D9E75D4-00F3-B7A1-0DF7-59E047D4E891}"/>
              </a:ext>
            </a:extLst>
          </p:cNvPr>
          <p:cNvPicPr/>
          <p:nvPr/>
        </p:nvPicPr>
        <p:blipFill>
          <a:blip r:embed="rId3" cstate="print"/>
          <a:stretch>
            <a:fillRect/>
          </a:stretch>
        </p:blipFill>
        <p:spPr>
          <a:xfrm>
            <a:off x="4712677" y="1076714"/>
            <a:ext cx="4219832" cy="2409883"/>
          </a:xfrm>
          <a:prstGeom prst="rect">
            <a:avLst/>
          </a:prstGeom>
        </p:spPr>
      </p:pic>
    </p:spTree>
    <p:extLst>
      <p:ext uri="{BB962C8B-B14F-4D97-AF65-F5344CB8AC3E}">
        <p14:creationId xmlns:p14="http://schemas.microsoft.com/office/powerpoint/2010/main" val="32151646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Conditional Statement</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60707"/>
            <a:ext cx="3613785" cy="2282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IN" sz="1400" b="0" i="0" u="none" strike="noStrike" kern="1200" cap="none" spc="-5" normalizeH="0" baseline="0" noProof="0">
                <a:ln>
                  <a:noFill/>
                </a:ln>
                <a:solidFill>
                  <a:schemeClr val="tx1"/>
                </a:solidFill>
                <a:effectLst/>
                <a:uLnTx/>
                <a:uFillTx/>
                <a:latin typeface="Arial MT"/>
                <a:ea typeface="+mn-ea"/>
                <a:cs typeface="Arial MT"/>
              </a:rPr>
              <a:t>Single</a:t>
            </a:r>
            <a:r>
              <a:rPr kumimoji="0" lang="en-IN" sz="1400" b="0" i="0" u="none" strike="noStrike" kern="1200" cap="none" spc="-50" normalizeH="0" baseline="0" noProof="0">
                <a:ln>
                  <a:noFill/>
                </a:ln>
                <a:solidFill>
                  <a:schemeClr val="tx1"/>
                </a:solidFill>
                <a:effectLst/>
                <a:uLnTx/>
                <a:uFillTx/>
                <a:latin typeface="Arial MT"/>
                <a:ea typeface="+mn-ea"/>
                <a:cs typeface="Arial MT"/>
              </a:rPr>
              <a:t> </a:t>
            </a:r>
            <a:r>
              <a:rPr kumimoji="0" lang="en-IN" sz="1400" b="0" i="0" u="none" strike="noStrike" kern="1200" cap="none" spc="-5" normalizeH="0" baseline="0" noProof="0">
                <a:ln>
                  <a:noFill/>
                </a:ln>
                <a:solidFill>
                  <a:schemeClr val="tx1"/>
                </a:solidFill>
                <a:effectLst/>
                <a:uLnTx/>
                <a:uFillTx/>
                <a:latin typeface="Arial MT"/>
                <a:ea typeface="+mn-ea"/>
                <a:cs typeface="Arial MT"/>
              </a:rPr>
              <a:t>Statement</a:t>
            </a:r>
            <a:r>
              <a:rPr kumimoji="0" lang="en-IN" sz="1400" b="0" i="0" u="none" strike="noStrike" kern="1200" cap="none" spc="-50" normalizeH="0" baseline="0" noProof="0">
                <a:ln>
                  <a:noFill/>
                </a:ln>
                <a:solidFill>
                  <a:schemeClr val="tx1"/>
                </a:solidFill>
                <a:effectLst/>
                <a:uLnTx/>
                <a:uFillTx/>
                <a:latin typeface="Arial MT"/>
                <a:ea typeface="+mn-ea"/>
                <a:cs typeface="Arial MT"/>
              </a:rPr>
              <a:t> </a:t>
            </a:r>
            <a:r>
              <a:rPr kumimoji="0" lang="en-IN" sz="1400" b="0" i="0" u="none" strike="noStrike" kern="1200" cap="none" spc="-5" normalizeH="0" baseline="0" noProof="0">
                <a:ln>
                  <a:noFill/>
                </a:ln>
                <a:solidFill>
                  <a:schemeClr val="tx1"/>
                </a:solidFill>
                <a:effectLst/>
                <a:uLnTx/>
                <a:uFillTx/>
                <a:latin typeface="Arial MT"/>
                <a:ea typeface="+mn-ea"/>
                <a:cs typeface="Arial MT"/>
              </a:rPr>
              <a:t>Suites</a:t>
            </a:r>
            <a:endParaRPr kumimoji="0" lang="en-IN" sz="1400" b="0" i="0" u="none" strike="noStrike" kern="1200" cap="none" spc="0" normalizeH="0" baseline="0" noProof="0">
              <a:ln>
                <a:noFill/>
              </a:ln>
              <a:solidFill>
                <a:schemeClr val="tx1"/>
              </a:solidFill>
              <a:effectLst/>
              <a:uLnTx/>
              <a:uFillTx/>
              <a:latin typeface="Arial MT"/>
              <a:ea typeface="+mn-ea"/>
              <a:cs typeface="Arial MT"/>
            </a:endParaRPr>
          </a:p>
        </p:txBody>
      </p:sp>
      <p:sp>
        <p:nvSpPr>
          <p:cNvPr id="4" name="object 4">
            <a:extLst>
              <a:ext uri="{FF2B5EF4-FFF2-40B4-BE49-F238E27FC236}">
                <a16:creationId xmlns:a16="http://schemas.microsoft.com/office/drawing/2014/main" id="{E573533A-CE15-DC19-2344-51F6F77E5E8D}"/>
              </a:ext>
            </a:extLst>
          </p:cNvPr>
          <p:cNvSpPr txBox="1"/>
          <p:nvPr/>
        </p:nvSpPr>
        <p:spPr>
          <a:xfrm>
            <a:off x="228600" y="1403650"/>
            <a:ext cx="4219832" cy="1067921"/>
          </a:xfrm>
          <a:prstGeom prst="rect">
            <a:avLst/>
          </a:prstGeom>
        </p:spPr>
        <p:txBody>
          <a:bodyPr vert="horz" wrap="square" lIns="0" tIns="12700" rIns="0" bIns="0" rtlCol="0">
            <a:spAutoFit/>
          </a:bodyPr>
          <a:lstStyle/>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If the suite of an if clause consists only  of a single line, it may go on the same  line as the header statement.</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Here is an example of a one-line if  clause −</a:t>
            </a:r>
          </a:p>
        </p:txBody>
      </p:sp>
      <p:pic>
        <p:nvPicPr>
          <p:cNvPr id="6" name="object 5">
            <a:extLst>
              <a:ext uri="{FF2B5EF4-FFF2-40B4-BE49-F238E27FC236}">
                <a16:creationId xmlns:a16="http://schemas.microsoft.com/office/drawing/2014/main" id="{B83A8434-5E20-0F3C-0355-85989EE58C84}"/>
              </a:ext>
            </a:extLst>
          </p:cNvPr>
          <p:cNvPicPr/>
          <p:nvPr/>
        </p:nvPicPr>
        <p:blipFill>
          <a:blip r:embed="rId3" cstate="print"/>
          <a:stretch>
            <a:fillRect/>
          </a:stretch>
        </p:blipFill>
        <p:spPr>
          <a:xfrm>
            <a:off x="5043279" y="1498452"/>
            <a:ext cx="3508131" cy="2355519"/>
          </a:xfrm>
          <a:prstGeom prst="rect">
            <a:avLst/>
          </a:prstGeom>
        </p:spPr>
      </p:pic>
      <p:grpSp>
        <p:nvGrpSpPr>
          <p:cNvPr id="7" name="object 6">
            <a:extLst>
              <a:ext uri="{FF2B5EF4-FFF2-40B4-BE49-F238E27FC236}">
                <a16:creationId xmlns:a16="http://schemas.microsoft.com/office/drawing/2014/main" id="{46F7BC62-BC28-6F0B-4593-6531049CE45D}"/>
              </a:ext>
            </a:extLst>
          </p:cNvPr>
          <p:cNvGrpSpPr/>
          <p:nvPr/>
        </p:nvGrpSpPr>
        <p:grpSpPr>
          <a:xfrm rot="1249390">
            <a:off x="2329427" y="2816888"/>
            <a:ext cx="2821305" cy="188595"/>
            <a:chOff x="1645024" y="3657797"/>
            <a:chExt cx="2821305" cy="188595"/>
          </a:xfrm>
        </p:grpSpPr>
        <p:sp>
          <p:nvSpPr>
            <p:cNvPr id="8" name="object 7">
              <a:extLst>
                <a:ext uri="{FF2B5EF4-FFF2-40B4-BE49-F238E27FC236}">
                  <a16:creationId xmlns:a16="http://schemas.microsoft.com/office/drawing/2014/main" id="{4A39BDFD-BC29-3332-3773-6F8DCCD2ED1D}"/>
                </a:ext>
              </a:extLst>
            </p:cNvPr>
            <p:cNvSpPr/>
            <p:nvPr/>
          </p:nvSpPr>
          <p:spPr>
            <a:xfrm>
              <a:off x="1654549" y="3698747"/>
              <a:ext cx="2715895" cy="138430"/>
            </a:xfrm>
            <a:custGeom>
              <a:avLst/>
              <a:gdLst/>
              <a:ahLst/>
              <a:cxnLst/>
              <a:rect l="l" t="t" r="r" b="b"/>
              <a:pathLst>
                <a:path w="2715895" h="138429">
                  <a:moveTo>
                    <a:pt x="0" y="137902"/>
                  </a:moveTo>
                  <a:lnTo>
                    <a:pt x="2715447" y="0"/>
                  </a:lnTo>
                </a:path>
              </a:pathLst>
            </a:custGeom>
            <a:ln w="19049">
              <a:solidFill>
                <a:srgbClr val="0000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9" name="object 8">
              <a:extLst>
                <a:ext uri="{FF2B5EF4-FFF2-40B4-BE49-F238E27FC236}">
                  <a16:creationId xmlns:a16="http://schemas.microsoft.com/office/drawing/2014/main" id="{CCA8BE2E-C273-E36D-BE18-E6005561A9FE}"/>
                </a:ext>
              </a:extLst>
            </p:cNvPr>
            <p:cNvPicPr/>
            <p:nvPr/>
          </p:nvPicPr>
          <p:blipFill>
            <a:blip r:embed="rId4" cstate="print"/>
            <a:stretch>
              <a:fillRect/>
            </a:stretch>
          </p:blipFill>
          <p:spPr>
            <a:xfrm>
              <a:off x="4358876" y="3657797"/>
              <a:ext cx="106985" cy="81899"/>
            </a:xfrm>
            <a:prstGeom prst="rect">
              <a:avLst/>
            </a:prstGeom>
          </p:spPr>
        </p:pic>
      </p:grpSp>
    </p:spTree>
    <p:extLst>
      <p:ext uri="{BB962C8B-B14F-4D97-AF65-F5344CB8AC3E}">
        <p14:creationId xmlns:p14="http://schemas.microsoft.com/office/powerpoint/2010/main" val="1662471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3294643" cy="259045"/>
          </a:xfrm>
          <a:prstGeom prst="rect">
            <a:avLst/>
          </a:prstGeom>
        </p:spPr>
        <p:txBody>
          <a:bodyPr vert="horz" wrap="square" lIns="0" tIns="12700" rIns="0" bIns="0" rtlCol="0" anchor="t">
            <a:spAutoFit/>
          </a:bodyPr>
          <a:lstStyle/>
          <a:p>
            <a:pPr marL="12700">
              <a:spcBef>
                <a:spcPts val="100"/>
              </a:spcBef>
            </a:pPr>
            <a:r>
              <a:rPr lang="en-IN" sz="1600" b="1" spc="-5">
                <a:solidFill>
                  <a:srgbClr val="223366"/>
                </a:solidFill>
              </a:rPr>
              <a:t>Conditional Statement -  Lab 19</a:t>
            </a:r>
          </a:p>
        </p:txBody>
      </p:sp>
      <p:sp>
        <p:nvSpPr>
          <p:cNvPr id="5" name="TextBox 4">
            <a:extLst>
              <a:ext uri="{FF2B5EF4-FFF2-40B4-BE49-F238E27FC236}">
                <a16:creationId xmlns:a16="http://schemas.microsoft.com/office/drawing/2014/main" id="{C6219847-C057-AB2D-1C6B-56E9975C1290}"/>
              </a:ext>
            </a:extLst>
          </p:cNvPr>
          <p:cNvSpPr txBox="1"/>
          <p:nvPr/>
        </p:nvSpPr>
        <p:spPr>
          <a:xfrm>
            <a:off x="3963865" y="1802422"/>
            <a:ext cx="122176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Click below</a:t>
            </a:r>
          </a:p>
        </p:txBody>
      </p:sp>
      <p:sp>
        <p:nvSpPr>
          <p:cNvPr id="10" name="TextBox 9">
            <a:extLst>
              <a:ext uri="{FF2B5EF4-FFF2-40B4-BE49-F238E27FC236}">
                <a16:creationId xmlns:a16="http://schemas.microsoft.com/office/drawing/2014/main" id="{D4E07229-2105-E1C6-58BA-01F76EA587F3}"/>
              </a:ext>
            </a:extLst>
          </p:cNvPr>
          <p:cNvSpPr txBox="1"/>
          <p:nvPr/>
        </p:nvSpPr>
        <p:spPr>
          <a:xfrm>
            <a:off x="3500438" y="2329961"/>
            <a:ext cx="215228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DDE8FF"/>
                </a:solidFill>
                <a:highlight>
                  <a:srgbClr val="000080"/>
                </a:highlight>
                <a:hlinkClick r:id="rId3">
                  <a:extLst>
                    <a:ext uri="{A12FA001-AC4F-418D-AE19-62706E023703}">
                      <ahyp:hlinkClr xmlns:ahyp="http://schemas.microsoft.com/office/drawing/2018/hyperlinkcolor" val="tx"/>
                    </a:ext>
                  </a:extLst>
                </a:hlinkClick>
              </a:rPr>
              <a:t>Conditional Statement</a:t>
            </a:r>
          </a:p>
        </p:txBody>
      </p:sp>
    </p:spTree>
    <p:extLst>
      <p:ext uri="{BB962C8B-B14F-4D97-AF65-F5344CB8AC3E}">
        <p14:creationId xmlns:p14="http://schemas.microsoft.com/office/powerpoint/2010/main" val="40613775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Looping</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60707"/>
            <a:ext cx="3613785" cy="2282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IN" sz="1400" b="0" i="0" u="none" strike="noStrike" kern="1200" cap="none" spc="-5" normalizeH="0" baseline="0" noProof="0">
                <a:ln>
                  <a:noFill/>
                </a:ln>
                <a:solidFill>
                  <a:schemeClr val="tx1"/>
                </a:solidFill>
                <a:effectLst/>
                <a:uLnTx/>
                <a:uFillTx/>
                <a:latin typeface="Arial MT"/>
                <a:ea typeface="+mn-ea"/>
                <a:cs typeface="Arial MT"/>
              </a:rPr>
              <a:t>Loop</a:t>
            </a:r>
            <a:r>
              <a:rPr kumimoji="0" lang="en-IN" sz="1400" b="0" i="0" u="none" strike="noStrike" kern="1200" cap="none" spc="-55" normalizeH="0" baseline="0" noProof="0">
                <a:ln>
                  <a:noFill/>
                </a:ln>
                <a:solidFill>
                  <a:schemeClr val="tx1"/>
                </a:solidFill>
                <a:effectLst/>
                <a:uLnTx/>
                <a:uFillTx/>
                <a:latin typeface="Arial MT"/>
                <a:ea typeface="+mn-ea"/>
                <a:cs typeface="Arial MT"/>
              </a:rPr>
              <a:t> </a:t>
            </a:r>
            <a:r>
              <a:rPr kumimoji="0" lang="en-IN" sz="1400" b="0" i="0" u="none" strike="noStrike" kern="1200" cap="none" spc="-25" normalizeH="0" baseline="0" noProof="0">
                <a:ln>
                  <a:noFill/>
                </a:ln>
                <a:solidFill>
                  <a:schemeClr val="tx1"/>
                </a:solidFill>
                <a:effectLst/>
                <a:uLnTx/>
                <a:uFillTx/>
                <a:latin typeface="Arial MT"/>
                <a:ea typeface="+mn-ea"/>
                <a:cs typeface="Arial MT"/>
              </a:rPr>
              <a:t>Types</a:t>
            </a:r>
            <a:r>
              <a:rPr kumimoji="0" lang="en-IN" sz="1400" b="0" i="0" u="none" strike="noStrike" kern="1200" cap="none" spc="-30" normalizeH="0" baseline="0" noProof="0">
                <a:ln>
                  <a:noFill/>
                </a:ln>
                <a:solidFill>
                  <a:schemeClr val="tx1"/>
                </a:solidFill>
                <a:effectLst/>
                <a:uLnTx/>
                <a:uFillTx/>
                <a:latin typeface="Arial MT"/>
                <a:ea typeface="+mn-ea"/>
                <a:cs typeface="Arial MT"/>
              </a:rPr>
              <a:t> </a:t>
            </a:r>
            <a:r>
              <a:rPr kumimoji="0" lang="en-IN" sz="1400" b="0" i="0" u="none" strike="noStrike" kern="1200" cap="none" spc="-5" normalizeH="0" baseline="0" noProof="0">
                <a:ln>
                  <a:noFill/>
                </a:ln>
                <a:solidFill>
                  <a:schemeClr val="tx1"/>
                </a:solidFill>
                <a:effectLst/>
                <a:uLnTx/>
                <a:uFillTx/>
                <a:latin typeface="Arial MT"/>
                <a:ea typeface="+mn-ea"/>
                <a:cs typeface="Arial MT"/>
              </a:rPr>
              <a:t>and</a:t>
            </a:r>
            <a:r>
              <a:rPr kumimoji="0" lang="en-IN" sz="1400" b="0" i="0" u="none" strike="noStrike" kern="1200" cap="none" spc="-25" normalizeH="0" baseline="0" noProof="0">
                <a:ln>
                  <a:noFill/>
                </a:ln>
                <a:solidFill>
                  <a:schemeClr val="tx1"/>
                </a:solidFill>
                <a:effectLst/>
                <a:uLnTx/>
                <a:uFillTx/>
                <a:latin typeface="Arial MT"/>
                <a:ea typeface="+mn-ea"/>
                <a:cs typeface="Arial MT"/>
              </a:rPr>
              <a:t> </a:t>
            </a:r>
            <a:r>
              <a:rPr kumimoji="0" lang="en-IN" sz="1400" b="0" i="0" u="none" strike="noStrike" kern="1200" cap="none" spc="-5" normalizeH="0" baseline="0" noProof="0">
                <a:ln>
                  <a:noFill/>
                </a:ln>
                <a:solidFill>
                  <a:schemeClr val="tx1"/>
                </a:solidFill>
                <a:effectLst/>
                <a:uLnTx/>
                <a:uFillTx/>
                <a:latin typeface="Arial MT"/>
                <a:ea typeface="+mn-ea"/>
                <a:cs typeface="Arial MT"/>
              </a:rPr>
              <a:t>Description</a:t>
            </a:r>
            <a:endParaRPr kumimoji="0" lang="en-IN" sz="1400" b="0" i="0" u="none" strike="noStrike" kern="1200" cap="none" spc="0" normalizeH="0" baseline="0" noProof="0">
              <a:ln>
                <a:noFill/>
              </a:ln>
              <a:solidFill>
                <a:schemeClr val="tx1"/>
              </a:solidFill>
              <a:effectLst/>
              <a:uLnTx/>
              <a:uFillTx/>
              <a:latin typeface="Arial MT"/>
              <a:ea typeface="+mn-ea"/>
              <a:cs typeface="Arial MT"/>
            </a:endParaRPr>
          </a:p>
        </p:txBody>
      </p:sp>
      <p:sp>
        <p:nvSpPr>
          <p:cNvPr id="4" name="object 4">
            <a:extLst>
              <a:ext uri="{FF2B5EF4-FFF2-40B4-BE49-F238E27FC236}">
                <a16:creationId xmlns:a16="http://schemas.microsoft.com/office/drawing/2014/main" id="{E573533A-CE15-DC19-2344-51F6F77E5E8D}"/>
              </a:ext>
            </a:extLst>
          </p:cNvPr>
          <p:cNvSpPr txBox="1"/>
          <p:nvPr/>
        </p:nvSpPr>
        <p:spPr>
          <a:xfrm>
            <a:off x="228600" y="1403650"/>
            <a:ext cx="4343400" cy="1971630"/>
          </a:xfrm>
          <a:prstGeom prst="rect">
            <a:avLst/>
          </a:prstGeom>
        </p:spPr>
        <p:txBody>
          <a:bodyPr vert="horz" wrap="square" lIns="0" tIns="12700" rIns="0" bIns="0" rtlCol="0">
            <a:spAutoFit/>
          </a:bodyPr>
          <a:lstStyle/>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The first statement in a function is  executed first, followed by the second,  and so on.</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There may be a situation when you  need to execute a block of code several  number of times.</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A loop statement allows us to execute a  statement or group of statements  multiple times.</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The following diagram illustrates a loop  statement −</a:t>
            </a:r>
          </a:p>
        </p:txBody>
      </p:sp>
      <p:pic>
        <p:nvPicPr>
          <p:cNvPr id="5" name="object 6">
            <a:extLst>
              <a:ext uri="{FF2B5EF4-FFF2-40B4-BE49-F238E27FC236}">
                <a16:creationId xmlns:a16="http://schemas.microsoft.com/office/drawing/2014/main" id="{59AFD8A8-9047-2FAE-5E66-D9DFB2AE01C6}"/>
              </a:ext>
            </a:extLst>
          </p:cNvPr>
          <p:cNvPicPr/>
          <p:nvPr/>
        </p:nvPicPr>
        <p:blipFill>
          <a:blip r:embed="rId3" cstate="print"/>
          <a:stretch>
            <a:fillRect/>
          </a:stretch>
        </p:blipFill>
        <p:spPr>
          <a:xfrm>
            <a:off x="5078274" y="971550"/>
            <a:ext cx="2958234" cy="3364816"/>
          </a:xfrm>
          <a:prstGeom prst="rect">
            <a:avLst/>
          </a:prstGeom>
        </p:spPr>
      </p:pic>
      <p:sp>
        <p:nvSpPr>
          <p:cNvPr id="10" name="Rectangle: Rounded Corners 9">
            <a:hlinkClick r:id="rId4"/>
            <a:extLst>
              <a:ext uri="{FF2B5EF4-FFF2-40B4-BE49-F238E27FC236}">
                <a16:creationId xmlns:a16="http://schemas.microsoft.com/office/drawing/2014/main" id="{9C30EC2A-2D59-766E-E8BE-4D381E2FB234}"/>
              </a:ext>
            </a:extLst>
          </p:cNvPr>
          <p:cNvSpPr/>
          <p:nvPr/>
        </p:nvSpPr>
        <p:spPr>
          <a:xfrm>
            <a:off x="7622746" y="4419608"/>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9pPr>
          </a:lstStyle>
          <a:p>
            <a:pPr algn="ctr"/>
            <a:r>
              <a:rPr lang="en-US" sz="1200">
                <a:solidFill>
                  <a:schemeClr val="bg1"/>
                </a:solidFill>
                <a:hlinkClick r:id="rId4">
                  <a:extLst>
                    <a:ext uri="{A12FA001-AC4F-418D-AE19-62706E023703}">
                      <ahyp:hlinkClr xmlns:ahyp="http://schemas.microsoft.com/office/drawing/2018/hyperlinkcolor" val="tx"/>
                    </a:ext>
                  </a:extLst>
                </a:hlinkClick>
              </a:rPr>
              <a:t>Reference link</a:t>
            </a:r>
            <a:endParaRPr lang="en-IN" sz="1200">
              <a:solidFill>
                <a:schemeClr val="bg1"/>
              </a:solidFill>
            </a:endParaRPr>
          </a:p>
        </p:txBody>
      </p:sp>
      <p:sp>
        <p:nvSpPr>
          <p:cNvPr id="11" name="TextBox 10">
            <a:extLst>
              <a:ext uri="{FF2B5EF4-FFF2-40B4-BE49-F238E27FC236}">
                <a16:creationId xmlns:a16="http://schemas.microsoft.com/office/drawing/2014/main" id="{7C43B56E-C2A0-AA6C-AA6C-E3CDE1A7A84A}"/>
              </a:ext>
            </a:extLst>
          </p:cNvPr>
          <p:cNvSpPr txBox="1"/>
          <p:nvPr/>
        </p:nvSpPr>
        <p:spPr>
          <a:xfrm>
            <a:off x="7849100" y="4178450"/>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IN" sz="900" b="1">
                <a:solidFill>
                  <a:srgbClr val="002060"/>
                </a:solidFill>
              </a:rPr>
              <a:t>Click here</a:t>
            </a:r>
          </a:p>
        </p:txBody>
      </p:sp>
    </p:spTree>
    <p:extLst>
      <p:ext uri="{BB962C8B-B14F-4D97-AF65-F5344CB8AC3E}">
        <p14:creationId xmlns:p14="http://schemas.microsoft.com/office/powerpoint/2010/main" val="23437629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Looping</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60707"/>
            <a:ext cx="3613785" cy="2282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IN" sz="1400" b="0" i="0" u="none" strike="noStrike" kern="1200" cap="none" spc="-5" normalizeH="0" baseline="0" noProof="0">
                <a:ln>
                  <a:noFill/>
                </a:ln>
                <a:solidFill>
                  <a:schemeClr val="tx1"/>
                </a:solidFill>
                <a:effectLst/>
                <a:uLnTx/>
                <a:uFillTx/>
                <a:latin typeface="Arial MT"/>
                <a:ea typeface="+mn-ea"/>
                <a:cs typeface="Arial MT"/>
              </a:rPr>
              <a:t>Loop</a:t>
            </a:r>
            <a:r>
              <a:rPr kumimoji="0" lang="en-IN" sz="1400" b="0" i="0" u="none" strike="noStrike" kern="1200" cap="none" spc="-80" normalizeH="0" baseline="0" noProof="0">
                <a:ln>
                  <a:noFill/>
                </a:ln>
                <a:solidFill>
                  <a:schemeClr val="tx1"/>
                </a:solidFill>
                <a:effectLst/>
                <a:uLnTx/>
                <a:uFillTx/>
                <a:latin typeface="Arial MT"/>
                <a:ea typeface="+mn-ea"/>
                <a:cs typeface="Arial MT"/>
              </a:rPr>
              <a:t> </a:t>
            </a:r>
            <a:r>
              <a:rPr kumimoji="0" lang="en-IN" sz="1400" b="0" i="0" u="none" strike="noStrike" kern="1200" cap="none" spc="-5" normalizeH="0" baseline="0" noProof="0">
                <a:ln>
                  <a:noFill/>
                </a:ln>
                <a:solidFill>
                  <a:schemeClr val="tx1"/>
                </a:solidFill>
                <a:effectLst/>
                <a:uLnTx/>
                <a:uFillTx/>
                <a:latin typeface="Arial MT"/>
                <a:ea typeface="+mn-ea"/>
                <a:cs typeface="Arial MT"/>
              </a:rPr>
              <a:t>Structure</a:t>
            </a:r>
            <a:endParaRPr kumimoji="0" lang="en-IN" sz="1400" b="0" i="0" u="none" strike="noStrike" kern="1200" cap="none" spc="0" normalizeH="0" baseline="0" noProof="0">
              <a:ln>
                <a:noFill/>
              </a:ln>
              <a:solidFill>
                <a:schemeClr val="tx1"/>
              </a:solidFill>
              <a:effectLst/>
              <a:uLnTx/>
              <a:uFillTx/>
              <a:latin typeface="Arial MT"/>
              <a:ea typeface="+mn-ea"/>
              <a:cs typeface="Arial MT"/>
            </a:endParaRPr>
          </a:p>
        </p:txBody>
      </p:sp>
      <p:sp>
        <p:nvSpPr>
          <p:cNvPr id="4" name="object 4">
            <a:extLst>
              <a:ext uri="{FF2B5EF4-FFF2-40B4-BE49-F238E27FC236}">
                <a16:creationId xmlns:a16="http://schemas.microsoft.com/office/drawing/2014/main" id="{E573533A-CE15-DC19-2344-51F6F77E5E8D}"/>
              </a:ext>
            </a:extLst>
          </p:cNvPr>
          <p:cNvSpPr txBox="1"/>
          <p:nvPr/>
        </p:nvSpPr>
        <p:spPr>
          <a:xfrm>
            <a:off x="228600" y="1403650"/>
            <a:ext cx="4343400" cy="1317861"/>
          </a:xfrm>
          <a:prstGeom prst="rect">
            <a:avLst/>
          </a:prstGeom>
        </p:spPr>
        <p:txBody>
          <a:bodyPr vert="horz" wrap="square" lIns="0" tIns="12700" rIns="0" bIns="0" rtlCol="0">
            <a:spAutoFit/>
          </a:bodyPr>
          <a:lstStyle/>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Program statement are executed  sequentially one after another. In some  situations, a block of code needs of  times.</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These are repetitive program codes, the  computers have to perform to complete  task,</a:t>
            </a:r>
          </a:p>
        </p:txBody>
      </p:sp>
      <p:pic>
        <p:nvPicPr>
          <p:cNvPr id="5" name="object 6">
            <a:extLst>
              <a:ext uri="{FF2B5EF4-FFF2-40B4-BE49-F238E27FC236}">
                <a16:creationId xmlns:a16="http://schemas.microsoft.com/office/drawing/2014/main" id="{59AFD8A8-9047-2FAE-5E66-D9DFB2AE01C6}"/>
              </a:ext>
            </a:extLst>
          </p:cNvPr>
          <p:cNvPicPr/>
          <p:nvPr/>
        </p:nvPicPr>
        <p:blipFill>
          <a:blip r:embed="rId3" cstate="print"/>
          <a:stretch>
            <a:fillRect/>
          </a:stretch>
        </p:blipFill>
        <p:spPr>
          <a:xfrm>
            <a:off x="5078274" y="971550"/>
            <a:ext cx="2958234" cy="3364816"/>
          </a:xfrm>
          <a:prstGeom prst="rect">
            <a:avLst/>
          </a:prstGeom>
        </p:spPr>
      </p:pic>
      <p:sp>
        <p:nvSpPr>
          <p:cNvPr id="10" name="Rectangle: Rounded Corners 9">
            <a:hlinkClick r:id="rId4"/>
            <a:extLst>
              <a:ext uri="{FF2B5EF4-FFF2-40B4-BE49-F238E27FC236}">
                <a16:creationId xmlns:a16="http://schemas.microsoft.com/office/drawing/2014/main" id="{9C30EC2A-2D59-766E-E8BE-4D381E2FB234}"/>
              </a:ext>
            </a:extLst>
          </p:cNvPr>
          <p:cNvSpPr/>
          <p:nvPr/>
        </p:nvSpPr>
        <p:spPr>
          <a:xfrm>
            <a:off x="7622746" y="4419608"/>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9pPr>
          </a:lstStyle>
          <a:p>
            <a:pPr algn="ctr"/>
            <a:r>
              <a:rPr lang="en-US" sz="1200">
                <a:solidFill>
                  <a:schemeClr val="bg1"/>
                </a:solidFill>
                <a:hlinkClick r:id="rId4">
                  <a:extLst>
                    <a:ext uri="{A12FA001-AC4F-418D-AE19-62706E023703}">
                      <ahyp:hlinkClr xmlns:ahyp="http://schemas.microsoft.com/office/drawing/2018/hyperlinkcolor" val="tx"/>
                    </a:ext>
                  </a:extLst>
                </a:hlinkClick>
              </a:rPr>
              <a:t>Reference link</a:t>
            </a:r>
            <a:endParaRPr lang="en-IN" sz="1200">
              <a:solidFill>
                <a:schemeClr val="bg1"/>
              </a:solidFill>
            </a:endParaRPr>
          </a:p>
        </p:txBody>
      </p:sp>
      <p:sp>
        <p:nvSpPr>
          <p:cNvPr id="11" name="TextBox 10">
            <a:extLst>
              <a:ext uri="{FF2B5EF4-FFF2-40B4-BE49-F238E27FC236}">
                <a16:creationId xmlns:a16="http://schemas.microsoft.com/office/drawing/2014/main" id="{7C43B56E-C2A0-AA6C-AA6C-E3CDE1A7A84A}"/>
              </a:ext>
            </a:extLst>
          </p:cNvPr>
          <p:cNvSpPr txBox="1"/>
          <p:nvPr/>
        </p:nvSpPr>
        <p:spPr>
          <a:xfrm>
            <a:off x="7849100" y="4178450"/>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IN" sz="900" b="1">
                <a:solidFill>
                  <a:srgbClr val="002060"/>
                </a:solidFill>
              </a:rPr>
              <a:t>Click here</a:t>
            </a:r>
          </a:p>
        </p:txBody>
      </p:sp>
    </p:spTree>
    <p:extLst>
      <p:ext uri="{BB962C8B-B14F-4D97-AF65-F5344CB8AC3E}">
        <p14:creationId xmlns:p14="http://schemas.microsoft.com/office/powerpoint/2010/main" val="37298957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Looping</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60707"/>
            <a:ext cx="3613785" cy="2282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IN" sz="1400" b="0" i="0" u="none" strike="noStrike" kern="1200" cap="none" spc="-5" normalizeH="0" baseline="0" noProof="0">
                <a:ln>
                  <a:noFill/>
                </a:ln>
                <a:solidFill>
                  <a:schemeClr val="tx1"/>
                </a:solidFill>
                <a:effectLst/>
                <a:uLnTx/>
                <a:uFillTx/>
                <a:latin typeface="Arial MT"/>
                <a:ea typeface="+mn-ea"/>
                <a:cs typeface="Arial MT"/>
              </a:rPr>
              <a:t>Loop Structure (Contd..)</a:t>
            </a:r>
          </a:p>
        </p:txBody>
      </p:sp>
      <p:sp>
        <p:nvSpPr>
          <p:cNvPr id="4" name="object 4">
            <a:extLst>
              <a:ext uri="{FF2B5EF4-FFF2-40B4-BE49-F238E27FC236}">
                <a16:creationId xmlns:a16="http://schemas.microsoft.com/office/drawing/2014/main" id="{E573533A-CE15-DC19-2344-51F6F77E5E8D}"/>
              </a:ext>
            </a:extLst>
          </p:cNvPr>
          <p:cNvSpPr txBox="1"/>
          <p:nvPr/>
        </p:nvSpPr>
        <p:spPr>
          <a:xfrm>
            <a:off x="228599" y="1403650"/>
            <a:ext cx="4536831" cy="1221809"/>
          </a:xfrm>
          <a:prstGeom prst="rect">
            <a:avLst/>
          </a:prstGeom>
        </p:spPr>
        <p:txBody>
          <a:bodyPr vert="horz" wrap="square" lIns="0" tIns="12700" rIns="0" bIns="0" rtlCol="0">
            <a:spAutoFit/>
          </a:bodyPr>
          <a:lstStyle/>
          <a:p>
            <a:pPr marR="5080" lvl="0" algn="l" defTabSz="914400" rtl="0" eaLnBrk="1" fontAlgn="auto" latinLnBrk="0" hangingPunct="1">
              <a:lnSpc>
                <a:spcPct val="116100"/>
              </a:lnSpc>
              <a:spcBef>
                <a:spcPts val="600"/>
              </a:spcBef>
              <a:spcAft>
                <a:spcPts val="0"/>
              </a:spcAft>
              <a:buClr>
                <a:srgbClr val="223366"/>
              </a:buClr>
              <a:buSzTx/>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The following are the loop structures  available in Python.</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While Statement</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For loop Statement</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Nested Loop Statement</a:t>
            </a:r>
          </a:p>
        </p:txBody>
      </p:sp>
      <p:pic>
        <p:nvPicPr>
          <p:cNvPr id="5" name="object 6">
            <a:extLst>
              <a:ext uri="{FF2B5EF4-FFF2-40B4-BE49-F238E27FC236}">
                <a16:creationId xmlns:a16="http://schemas.microsoft.com/office/drawing/2014/main" id="{59AFD8A8-9047-2FAE-5E66-D9DFB2AE01C6}"/>
              </a:ext>
            </a:extLst>
          </p:cNvPr>
          <p:cNvPicPr/>
          <p:nvPr/>
        </p:nvPicPr>
        <p:blipFill>
          <a:blip r:embed="rId3" cstate="print"/>
          <a:stretch>
            <a:fillRect/>
          </a:stretch>
        </p:blipFill>
        <p:spPr>
          <a:xfrm>
            <a:off x="5078274" y="971550"/>
            <a:ext cx="2958234" cy="3364816"/>
          </a:xfrm>
          <a:prstGeom prst="rect">
            <a:avLst/>
          </a:prstGeom>
        </p:spPr>
      </p:pic>
      <p:sp>
        <p:nvSpPr>
          <p:cNvPr id="10" name="Rectangle: Rounded Corners 9">
            <a:hlinkClick r:id="rId4"/>
            <a:extLst>
              <a:ext uri="{FF2B5EF4-FFF2-40B4-BE49-F238E27FC236}">
                <a16:creationId xmlns:a16="http://schemas.microsoft.com/office/drawing/2014/main" id="{9C30EC2A-2D59-766E-E8BE-4D381E2FB234}"/>
              </a:ext>
            </a:extLst>
          </p:cNvPr>
          <p:cNvSpPr/>
          <p:nvPr/>
        </p:nvSpPr>
        <p:spPr>
          <a:xfrm>
            <a:off x="7622746" y="4419608"/>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9pPr>
          </a:lstStyle>
          <a:p>
            <a:pPr algn="ctr"/>
            <a:r>
              <a:rPr lang="en-US" sz="1200">
                <a:solidFill>
                  <a:schemeClr val="bg1"/>
                </a:solidFill>
                <a:hlinkClick r:id="rId4">
                  <a:extLst>
                    <a:ext uri="{A12FA001-AC4F-418D-AE19-62706E023703}">
                      <ahyp:hlinkClr xmlns:ahyp="http://schemas.microsoft.com/office/drawing/2018/hyperlinkcolor" val="tx"/>
                    </a:ext>
                  </a:extLst>
                </a:hlinkClick>
              </a:rPr>
              <a:t>Reference link</a:t>
            </a:r>
            <a:endParaRPr lang="en-IN" sz="1200">
              <a:solidFill>
                <a:schemeClr val="bg1"/>
              </a:solidFill>
            </a:endParaRPr>
          </a:p>
        </p:txBody>
      </p:sp>
      <p:sp>
        <p:nvSpPr>
          <p:cNvPr id="11" name="TextBox 10">
            <a:extLst>
              <a:ext uri="{FF2B5EF4-FFF2-40B4-BE49-F238E27FC236}">
                <a16:creationId xmlns:a16="http://schemas.microsoft.com/office/drawing/2014/main" id="{7C43B56E-C2A0-AA6C-AA6C-E3CDE1A7A84A}"/>
              </a:ext>
            </a:extLst>
          </p:cNvPr>
          <p:cNvSpPr txBox="1"/>
          <p:nvPr/>
        </p:nvSpPr>
        <p:spPr>
          <a:xfrm>
            <a:off x="7849100" y="4178450"/>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IN" sz="900" b="1">
                <a:solidFill>
                  <a:srgbClr val="002060"/>
                </a:solidFill>
              </a:rPr>
              <a:t>Click here</a:t>
            </a:r>
          </a:p>
        </p:txBody>
      </p:sp>
    </p:spTree>
    <p:extLst>
      <p:ext uri="{BB962C8B-B14F-4D97-AF65-F5344CB8AC3E}">
        <p14:creationId xmlns:p14="http://schemas.microsoft.com/office/powerpoint/2010/main" val="31224922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Looping</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60707"/>
            <a:ext cx="3613785" cy="228268"/>
          </a:xfrm>
          <a:prstGeom prst="rect">
            <a:avLst/>
          </a:prstGeom>
        </p:spPr>
        <p:txBody>
          <a:bodyPr vert="horz" wrap="square" lIns="0" tIns="12700" rIns="0" bIns="0" rtlCol="0">
            <a:spAutoFit/>
          </a:bodyPr>
          <a:lstStyle/>
          <a:p>
            <a:pPr marR="0" lvl="0" indent="0" defTabSz="914400" rtl="0" eaLnBrk="1" fontAlgn="auto" latinLnBrk="0" hangingPunct="1">
              <a:lnSpc>
                <a:spcPct val="100000"/>
              </a:lnSpc>
              <a:spcBef>
                <a:spcPts val="100"/>
              </a:spcBef>
              <a:spcAft>
                <a:spcPts val="0"/>
              </a:spcAft>
              <a:buClrTx/>
              <a:buSzTx/>
              <a:buFontTx/>
              <a:buNone/>
              <a:tabLst/>
              <a:defRPr/>
            </a:pPr>
            <a:r>
              <a:rPr kumimoji="0" lang="en-IN" sz="1400" b="0" i="0" u="none" strike="noStrike" kern="1200" cap="none" spc="-5" normalizeH="0" baseline="0" noProof="0">
                <a:ln>
                  <a:noFill/>
                </a:ln>
                <a:solidFill>
                  <a:schemeClr val="tx1"/>
                </a:solidFill>
                <a:effectLst/>
                <a:uLnTx/>
                <a:uFillTx/>
                <a:latin typeface="Arial MT"/>
                <a:ea typeface="+mn-ea"/>
                <a:cs typeface="Arial MT"/>
              </a:rPr>
              <a:t>While</a:t>
            </a:r>
            <a:r>
              <a:rPr kumimoji="0" lang="en-IN" sz="1400" b="0" i="0" u="none" strike="noStrike" kern="1200" cap="none" spc="-50" normalizeH="0" baseline="0" noProof="0">
                <a:ln>
                  <a:noFill/>
                </a:ln>
                <a:solidFill>
                  <a:schemeClr val="tx1"/>
                </a:solidFill>
                <a:effectLst/>
                <a:uLnTx/>
                <a:uFillTx/>
                <a:latin typeface="Arial MT"/>
                <a:ea typeface="+mn-ea"/>
                <a:cs typeface="Arial MT"/>
              </a:rPr>
              <a:t> </a:t>
            </a:r>
            <a:r>
              <a:rPr kumimoji="0" lang="en-IN" sz="1400" b="0" i="0" u="none" strike="noStrike" kern="1200" cap="none" spc="-5" normalizeH="0" baseline="0" noProof="0">
                <a:ln>
                  <a:noFill/>
                </a:ln>
                <a:solidFill>
                  <a:schemeClr val="tx1"/>
                </a:solidFill>
                <a:effectLst/>
                <a:uLnTx/>
                <a:uFillTx/>
                <a:latin typeface="Arial MT"/>
                <a:ea typeface="+mn-ea"/>
                <a:cs typeface="Arial MT"/>
              </a:rPr>
              <a:t>Loop</a:t>
            </a:r>
            <a:endParaRPr kumimoji="0" lang="en-IN" sz="1400" b="0" i="0" u="none" strike="noStrike" kern="1200" cap="none" spc="0" normalizeH="0" baseline="0" noProof="0">
              <a:ln>
                <a:noFill/>
              </a:ln>
              <a:solidFill>
                <a:schemeClr val="tx1"/>
              </a:solidFill>
              <a:effectLst/>
              <a:uLnTx/>
              <a:uFillTx/>
              <a:latin typeface="Arial MT"/>
              <a:ea typeface="+mn-ea"/>
              <a:cs typeface="Arial MT"/>
            </a:endParaRPr>
          </a:p>
        </p:txBody>
      </p:sp>
      <p:sp>
        <p:nvSpPr>
          <p:cNvPr id="4" name="object 4">
            <a:extLst>
              <a:ext uri="{FF2B5EF4-FFF2-40B4-BE49-F238E27FC236}">
                <a16:creationId xmlns:a16="http://schemas.microsoft.com/office/drawing/2014/main" id="{E573533A-CE15-DC19-2344-51F6F77E5E8D}"/>
              </a:ext>
            </a:extLst>
          </p:cNvPr>
          <p:cNvSpPr txBox="1"/>
          <p:nvPr/>
        </p:nvSpPr>
        <p:spPr>
          <a:xfrm>
            <a:off x="228599" y="1403650"/>
            <a:ext cx="4536831" cy="2298514"/>
          </a:xfrm>
          <a:prstGeom prst="rect">
            <a:avLst/>
          </a:prstGeom>
        </p:spPr>
        <p:txBody>
          <a:bodyPr vert="horz" wrap="square" lIns="0" tIns="12700" rIns="0" bIns="0" rtlCol="0">
            <a:spAutoFit/>
          </a:bodyPr>
          <a:lstStyle/>
          <a:p>
            <a:pPr marR="5080" lvl="0" algn="l" defTabSz="914400" rtl="0" eaLnBrk="1" fontAlgn="auto" latinLnBrk="0" hangingPunct="1">
              <a:lnSpc>
                <a:spcPct val="116100"/>
              </a:lnSpc>
              <a:spcBef>
                <a:spcPts val="600"/>
              </a:spcBef>
              <a:spcAft>
                <a:spcPts val="0"/>
              </a:spcAft>
              <a:buClr>
                <a:srgbClr val="223366"/>
              </a:buClr>
              <a:buSzTx/>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A while loop statement in Python  programming language repeatedly  executes a target statement as long as a  given condition is true.</a:t>
            </a:r>
          </a:p>
          <a:p>
            <a:pPr marR="5080" lvl="0" algn="l" defTabSz="914400" rtl="0" eaLnBrk="1" fontAlgn="auto" latinLnBrk="0" hangingPunct="1">
              <a:lnSpc>
                <a:spcPct val="116100"/>
              </a:lnSpc>
              <a:spcBef>
                <a:spcPts val="600"/>
              </a:spcBef>
              <a:spcAft>
                <a:spcPts val="0"/>
              </a:spcAft>
              <a:buClr>
                <a:srgbClr val="223366"/>
              </a:buClr>
              <a:buSzTx/>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It test the condition before executing the  loop body.</a:t>
            </a:r>
          </a:p>
          <a:p>
            <a:pPr marR="5080" lvl="0" algn="l" defTabSz="914400" rtl="0" eaLnBrk="1" fontAlgn="auto" latinLnBrk="0" hangingPunct="1">
              <a:lnSpc>
                <a:spcPct val="116100"/>
              </a:lnSpc>
              <a:spcBef>
                <a:spcPts val="600"/>
              </a:spcBef>
              <a:spcAft>
                <a:spcPts val="0"/>
              </a:spcAft>
              <a:buClr>
                <a:srgbClr val="223366"/>
              </a:buClr>
              <a:buSzTx/>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The syntax of a while loop in Python  programming language is −</a:t>
            </a:r>
          </a:p>
          <a:p>
            <a:pPr marR="5080" lvl="0" algn="l" defTabSz="914400" rtl="0" eaLnBrk="1" fontAlgn="auto" latinLnBrk="0" hangingPunct="1">
              <a:lnSpc>
                <a:spcPct val="116100"/>
              </a:lnSpc>
              <a:spcBef>
                <a:spcPts val="600"/>
              </a:spcBef>
              <a:spcAft>
                <a:spcPts val="0"/>
              </a:spcAft>
              <a:buClr>
                <a:srgbClr val="223366"/>
              </a:buClr>
              <a:buSzTx/>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While expression:</a:t>
            </a:r>
          </a:p>
          <a:p>
            <a:pPr marR="5080" lvl="0" algn="l" defTabSz="914400" rtl="0" eaLnBrk="1" fontAlgn="auto" latinLnBrk="0" hangingPunct="1">
              <a:lnSpc>
                <a:spcPct val="116100"/>
              </a:lnSpc>
              <a:spcBef>
                <a:spcPts val="600"/>
              </a:spcBef>
              <a:spcAft>
                <a:spcPts val="0"/>
              </a:spcAft>
              <a:buClr>
                <a:srgbClr val="223366"/>
              </a:buClr>
              <a:buSzTx/>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Statements(s)</a:t>
            </a:r>
          </a:p>
        </p:txBody>
      </p:sp>
      <p:sp>
        <p:nvSpPr>
          <p:cNvPr id="10" name="Rectangle: Rounded Corners 9">
            <a:hlinkClick r:id="rId3"/>
            <a:extLst>
              <a:ext uri="{FF2B5EF4-FFF2-40B4-BE49-F238E27FC236}">
                <a16:creationId xmlns:a16="http://schemas.microsoft.com/office/drawing/2014/main" id="{9C30EC2A-2D59-766E-E8BE-4D381E2FB234}"/>
              </a:ext>
            </a:extLst>
          </p:cNvPr>
          <p:cNvSpPr/>
          <p:nvPr/>
        </p:nvSpPr>
        <p:spPr>
          <a:xfrm>
            <a:off x="7622746" y="4419608"/>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9pPr>
          </a:lstStyle>
          <a:p>
            <a:pPr algn="ctr"/>
            <a:r>
              <a:rPr lang="en-US" sz="1200">
                <a:solidFill>
                  <a:schemeClr val="bg1"/>
                </a:solidFill>
                <a:hlinkClick r:id="rId3">
                  <a:extLst>
                    <a:ext uri="{A12FA001-AC4F-418D-AE19-62706E023703}">
                      <ahyp:hlinkClr xmlns:ahyp="http://schemas.microsoft.com/office/drawing/2018/hyperlinkcolor" val="tx"/>
                    </a:ext>
                  </a:extLst>
                </a:hlinkClick>
              </a:rPr>
              <a:t>Reference link</a:t>
            </a:r>
            <a:endParaRPr lang="en-IN" sz="1200">
              <a:solidFill>
                <a:schemeClr val="bg1"/>
              </a:solidFill>
            </a:endParaRPr>
          </a:p>
        </p:txBody>
      </p:sp>
      <p:sp>
        <p:nvSpPr>
          <p:cNvPr id="11" name="TextBox 10">
            <a:extLst>
              <a:ext uri="{FF2B5EF4-FFF2-40B4-BE49-F238E27FC236}">
                <a16:creationId xmlns:a16="http://schemas.microsoft.com/office/drawing/2014/main" id="{7C43B56E-C2A0-AA6C-AA6C-E3CDE1A7A84A}"/>
              </a:ext>
            </a:extLst>
          </p:cNvPr>
          <p:cNvSpPr txBox="1"/>
          <p:nvPr/>
        </p:nvSpPr>
        <p:spPr>
          <a:xfrm>
            <a:off x="7849100" y="4178450"/>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IN" sz="900" b="1">
                <a:solidFill>
                  <a:srgbClr val="002060"/>
                </a:solidFill>
              </a:rPr>
              <a:t>Click here</a:t>
            </a:r>
          </a:p>
        </p:txBody>
      </p:sp>
      <p:pic>
        <p:nvPicPr>
          <p:cNvPr id="6" name="object 6">
            <a:extLst>
              <a:ext uri="{FF2B5EF4-FFF2-40B4-BE49-F238E27FC236}">
                <a16:creationId xmlns:a16="http://schemas.microsoft.com/office/drawing/2014/main" id="{07507C56-7029-7789-E752-41EE25CF7879}"/>
              </a:ext>
            </a:extLst>
          </p:cNvPr>
          <p:cNvPicPr/>
          <p:nvPr/>
        </p:nvPicPr>
        <p:blipFill>
          <a:blip r:embed="rId4" cstate="print"/>
          <a:stretch>
            <a:fillRect/>
          </a:stretch>
        </p:blipFill>
        <p:spPr>
          <a:xfrm>
            <a:off x="5442438" y="1236223"/>
            <a:ext cx="1847937" cy="3082658"/>
          </a:xfrm>
          <a:prstGeom prst="rect">
            <a:avLst/>
          </a:prstGeom>
        </p:spPr>
      </p:pic>
    </p:spTree>
    <p:extLst>
      <p:ext uri="{BB962C8B-B14F-4D97-AF65-F5344CB8AC3E}">
        <p14:creationId xmlns:p14="http://schemas.microsoft.com/office/powerpoint/2010/main" val="2671683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083" y="770144"/>
            <a:ext cx="2981325" cy="259045"/>
          </a:xfrm>
          <a:prstGeom prst="rect">
            <a:avLst/>
          </a:prstGeom>
        </p:spPr>
        <p:txBody>
          <a:bodyPr vert="horz" wrap="square" lIns="0" tIns="12700" rIns="0" bIns="0" rtlCol="0">
            <a:spAutoFit/>
          </a:bodyPr>
          <a:lstStyle/>
          <a:p>
            <a:pPr marL="12700">
              <a:lnSpc>
                <a:spcPct val="100000"/>
              </a:lnSpc>
              <a:spcBef>
                <a:spcPts val="100"/>
              </a:spcBef>
            </a:pPr>
            <a:r>
              <a:rPr sz="1600" b="1" spc="-5">
                <a:solidFill>
                  <a:srgbClr val="223366"/>
                </a:solidFill>
                <a:latin typeface="+mj-lt"/>
              </a:rPr>
              <a:t>Introduction</a:t>
            </a:r>
            <a:r>
              <a:rPr sz="1600" b="1" spc="-55">
                <a:solidFill>
                  <a:srgbClr val="223366"/>
                </a:solidFill>
                <a:latin typeface="+mj-lt"/>
              </a:rPr>
              <a:t> </a:t>
            </a:r>
            <a:r>
              <a:rPr sz="1600" b="1" spc="-5">
                <a:solidFill>
                  <a:srgbClr val="223366"/>
                </a:solidFill>
                <a:latin typeface="+mj-lt"/>
              </a:rPr>
              <a:t>to</a:t>
            </a:r>
            <a:r>
              <a:rPr sz="1600" b="1" spc="-50">
                <a:solidFill>
                  <a:srgbClr val="223366"/>
                </a:solidFill>
                <a:latin typeface="+mj-lt"/>
              </a:rPr>
              <a:t> </a:t>
            </a:r>
            <a:r>
              <a:rPr sz="1600" b="1" spc="-5">
                <a:solidFill>
                  <a:srgbClr val="223366"/>
                </a:solidFill>
                <a:latin typeface="+mj-lt"/>
              </a:rPr>
              <a:t>Python</a:t>
            </a:r>
          </a:p>
        </p:txBody>
      </p:sp>
      <p:sp>
        <p:nvSpPr>
          <p:cNvPr id="3" name="object 3"/>
          <p:cNvSpPr txBox="1"/>
          <p:nvPr/>
        </p:nvSpPr>
        <p:spPr>
          <a:xfrm>
            <a:off x="228675" y="1049482"/>
            <a:ext cx="2563495" cy="2282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b="1" i="0" u="none" strike="noStrike" kern="1200" cap="none" spc="-5" normalizeH="0" baseline="0" noProof="0">
                <a:ln>
                  <a:noFill/>
                </a:ln>
                <a:solidFill>
                  <a:schemeClr val="tx1"/>
                </a:solidFill>
                <a:effectLst/>
                <a:uLnTx/>
                <a:uFillTx/>
                <a:latin typeface="Arial MT"/>
                <a:ea typeface="+mn-ea"/>
                <a:cs typeface="Arial MT"/>
              </a:rPr>
              <a:t>Characteristics</a:t>
            </a:r>
            <a:r>
              <a:rPr kumimoji="0" b="1" i="0" u="none" strike="noStrike" kern="1200" cap="none" spc="-45" normalizeH="0" baseline="0" noProof="0">
                <a:ln>
                  <a:noFill/>
                </a:ln>
                <a:solidFill>
                  <a:schemeClr val="tx1"/>
                </a:solidFill>
                <a:effectLst/>
                <a:uLnTx/>
                <a:uFillTx/>
                <a:latin typeface="Arial MT"/>
                <a:ea typeface="+mn-ea"/>
                <a:cs typeface="Arial MT"/>
              </a:rPr>
              <a:t> </a:t>
            </a:r>
            <a:r>
              <a:rPr kumimoji="0" b="1" i="0" u="none" strike="noStrike" kern="1200" cap="none" spc="-5" normalizeH="0" baseline="0" noProof="0">
                <a:ln>
                  <a:noFill/>
                </a:ln>
                <a:solidFill>
                  <a:schemeClr val="tx1"/>
                </a:solidFill>
                <a:effectLst/>
                <a:uLnTx/>
                <a:uFillTx/>
                <a:latin typeface="Arial MT"/>
                <a:ea typeface="+mn-ea"/>
                <a:cs typeface="Arial MT"/>
              </a:rPr>
              <a:t>of</a:t>
            </a:r>
            <a:r>
              <a:rPr kumimoji="0" b="1" i="0" u="none" strike="noStrike" kern="1200" cap="none" spc="-45" normalizeH="0" baseline="0" noProof="0">
                <a:ln>
                  <a:noFill/>
                </a:ln>
                <a:solidFill>
                  <a:schemeClr val="tx1"/>
                </a:solidFill>
                <a:effectLst/>
                <a:uLnTx/>
                <a:uFillTx/>
                <a:latin typeface="Arial MT"/>
                <a:ea typeface="+mn-ea"/>
                <a:cs typeface="Arial MT"/>
              </a:rPr>
              <a:t> </a:t>
            </a:r>
            <a:r>
              <a:rPr kumimoji="0" b="1" i="0" u="none" strike="noStrike" kern="1200" cap="none" spc="-5" normalizeH="0" baseline="0" noProof="0">
                <a:ln>
                  <a:noFill/>
                </a:ln>
                <a:solidFill>
                  <a:schemeClr val="tx1"/>
                </a:solidFill>
                <a:effectLst/>
                <a:uLnTx/>
                <a:uFillTx/>
                <a:latin typeface="Arial MT"/>
                <a:ea typeface="+mn-ea"/>
                <a:cs typeface="Arial MT"/>
              </a:rPr>
              <a:t>Python</a:t>
            </a:r>
            <a:endParaRPr kumimoji="0" b="1" i="0" u="none" strike="noStrike" kern="1200" cap="none" spc="0" normalizeH="0" baseline="0" noProof="0">
              <a:ln>
                <a:noFill/>
              </a:ln>
              <a:solidFill>
                <a:schemeClr val="tx1"/>
              </a:solidFill>
              <a:effectLst/>
              <a:uLnTx/>
              <a:uFillTx/>
              <a:latin typeface="Arial MT"/>
              <a:ea typeface="+mn-ea"/>
              <a:cs typeface="Arial MT"/>
            </a:endParaRPr>
          </a:p>
        </p:txBody>
      </p:sp>
      <p:sp>
        <p:nvSpPr>
          <p:cNvPr id="4" name="object 4"/>
          <p:cNvSpPr txBox="1"/>
          <p:nvPr/>
        </p:nvSpPr>
        <p:spPr>
          <a:xfrm>
            <a:off x="232617" y="1373797"/>
            <a:ext cx="2961640" cy="2017219"/>
          </a:xfrm>
          <a:prstGeom prst="rect">
            <a:avLst/>
          </a:prstGeom>
        </p:spPr>
        <p:txBody>
          <a:bodyPr vert="horz" wrap="square" lIns="0" tIns="46990" rIns="0" bIns="0" rtlCol="0">
            <a:spAutoFit/>
          </a:bodyPr>
          <a:lstStyle/>
          <a:p>
            <a:pPr marL="173736" marR="0" lvl="0" indent="-173736" algn="l" defTabSz="914400" rtl="0" eaLnBrk="1" fontAlgn="auto" latinLnBrk="0" hangingPunct="1">
              <a:lnSpc>
                <a:spcPct val="100000"/>
              </a:lnSpc>
              <a:spcBef>
                <a:spcPts val="600"/>
              </a:spcBef>
              <a:spcAft>
                <a:spcPts val="0"/>
              </a:spcAft>
              <a:buClr>
                <a:srgbClr val="223366"/>
              </a:buClr>
              <a:buSzTx/>
              <a:buFont typeface="Arial" panose="020B0604020202020204" pitchFamily="34" charset="0"/>
              <a:buChar char="•"/>
              <a:tabLst>
                <a:tab pos="347980" algn="l"/>
                <a:tab pos="349250" algn="l"/>
              </a:tabLst>
              <a:defRPr/>
            </a:pPr>
            <a:r>
              <a:rPr kumimoji="0" sz="1400" b="0" i="0" u="none" strike="noStrike" kern="1200" cap="none" spc="-5" normalizeH="0" baseline="0" noProof="0">
                <a:ln>
                  <a:noFill/>
                </a:ln>
                <a:solidFill>
                  <a:prstClr val="black"/>
                </a:solidFill>
                <a:effectLst/>
                <a:uLnTx/>
                <a:uFillTx/>
                <a:latin typeface="Arial MT"/>
                <a:ea typeface="+mn-ea"/>
                <a:cs typeface="Arial MT"/>
              </a:rPr>
              <a:t>Simple</a:t>
            </a:r>
            <a:r>
              <a:rPr kumimoji="0" sz="1400" b="0" i="0" u="none" strike="noStrike" kern="1200" cap="none" spc="-5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Syntax</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173736" marR="0" lvl="0" indent="-173736" algn="l" defTabSz="914400" rtl="0" eaLnBrk="1" fontAlgn="auto" latinLnBrk="0" hangingPunct="1">
              <a:lnSpc>
                <a:spcPct val="100000"/>
              </a:lnSpc>
              <a:spcBef>
                <a:spcPts val="600"/>
              </a:spcBef>
              <a:spcAft>
                <a:spcPts val="0"/>
              </a:spcAft>
              <a:buClr>
                <a:srgbClr val="223366"/>
              </a:buClr>
              <a:buSzTx/>
              <a:buFont typeface="Arial" panose="020B0604020202020204" pitchFamily="34" charset="0"/>
              <a:buChar char="•"/>
              <a:tabLst>
                <a:tab pos="347980" algn="l"/>
                <a:tab pos="349250" algn="l"/>
              </a:tabLst>
              <a:defRPr/>
            </a:pPr>
            <a:r>
              <a:rPr kumimoji="0" sz="1400" b="0" i="0" u="none" strike="noStrike" kern="1200" cap="none" spc="-5" normalizeH="0" baseline="0" noProof="0">
                <a:ln>
                  <a:noFill/>
                </a:ln>
                <a:solidFill>
                  <a:prstClr val="black"/>
                </a:solidFill>
                <a:effectLst/>
                <a:uLnTx/>
                <a:uFillTx/>
                <a:latin typeface="Arial MT"/>
                <a:ea typeface="+mn-ea"/>
                <a:cs typeface="Arial MT"/>
              </a:rPr>
              <a:t>GUI</a:t>
            </a:r>
            <a:r>
              <a:rPr kumimoji="0" sz="1400" b="0" i="0" u="none" strike="noStrike" kern="1200" cap="none" spc="-5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Programming.</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173736" marR="0" lvl="0" indent="-173736" algn="l" defTabSz="914400" rtl="0" eaLnBrk="1" fontAlgn="auto" latinLnBrk="0" hangingPunct="1">
              <a:lnSpc>
                <a:spcPct val="100000"/>
              </a:lnSpc>
              <a:spcBef>
                <a:spcPts val="600"/>
              </a:spcBef>
              <a:spcAft>
                <a:spcPts val="0"/>
              </a:spcAft>
              <a:buClr>
                <a:srgbClr val="223366"/>
              </a:buClr>
              <a:buSzTx/>
              <a:buFont typeface="Arial" panose="020B0604020202020204" pitchFamily="34" charset="0"/>
              <a:buChar char="•"/>
              <a:tabLst>
                <a:tab pos="347980" algn="l"/>
                <a:tab pos="349250" algn="l"/>
              </a:tabLst>
              <a:defRPr/>
            </a:pPr>
            <a:r>
              <a:rPr kumimoji="0" sz="1400" b="0" i="0" u="none" strike="noStrike" kern="1200" cap="none" spc="-5" normalizeH="0" baseline="0" noProof="0">
                <a:ln>
                  <a:noFill/>
                </a:ln>
                <a:solidFill>
                  <a:prstClr val="black"/>
                </a:solidFill>
                <a:effectLst/>
                <a:uLnTx/>
                <a:uFillTx/>
                <a:latin typeface="Arial MT"/>
                <a:ea typeface="+mn-ea"/>
                <a:cs typeface="Arial MT"/>
              </a:rPr>
              <a:t>Scalable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173736" marR="0" lvl="0" indent="-173736" algn="l" defTabSz="914400" rtl="0" eaLnBrk="1" fontAlgn="auto" latinLnBrk="0" hangingPunct="1">
              <a:lnSpc>
                <a:spcPct val="100000"/>
              </a:lnSpc>
              <a:spcBef>
                <a:spcPts val="600"/>
              </a:spcBef>
              <a:spcAft>
                <a:spcPts val="0"/>
              </a:spcAft>
              <a:buClr>
                <a:srgbClr val="223366"/>
              </a:buClr>
              <a:buSzTx/>
              <a:buFont typeface="Arial" panose="020B0604020202020204" pitchFamily="34" charset="0"/>
              <a:buChar char="•"/>
              <a:tabLst>
                <a:tab pos="347980" algn="l"/>
                <a:tab pos="349250" algn="l"/>
              </a:tabLst>
              <a:defRPr/>
            </a:pPr>
            <a:r>
              <a:rPr kumimoji="0" sz="1400" b="0" i="0" u="none" strike="noStrike" kern="1200" cap="none" spc="-5" normalizeH="0" baseline="0" noProof="0">
                <a:ln>
                  <a:noFill/>
                </a:ln>
                <a:solidFill>
                  <a:prstClr val="black"/>
                </a:solidFill>
                <a:effectLst/>
                <a:uLnTx/>
                <a:uFillTx/>
                <a:latin typeface="Arial MT"/>
                <a:ea typeface="+mn-ea"/>
                <a:cs typeface="Arial MT"/>
              </a:rPr>
              <a:t>Free</a:t>
            </a:r>
            <a:r>
              <a:rPr kumimoji="0" sz="1400" b="0" i="0" u="none" strike="noStrike" kern="1200" cap="none" spc="-3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and</a:t>
            </a:r>
            <a:r>
              <a:rPr kumimoji="0" sz="1400" b="0" i="0" u="none" strike="noStrike" kern="1200" cap="none" spc="-2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Open</a:t>
            </a:r>
            <a:r>
              <a:rPr kumimoji="0" sz="1400" b="0" i="0" u="none" strike="noStrike" kern="1200" cap="none" spc="-2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Source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173736" marR="0" lvl="0" indent="-173736" algn="l" defTabSz="914400" rtl="0" eaLnBrk="1" fontAlgn="auto" latinLnBrk="0" hangingPunct="1">
              <a:lnSpc>
                <a:spcPct val="100000"/>
              </a:lnSpc>
              <a:spcBef>
                <a:spcPts val="600"/>
              </a:spcBef>
              <a:spcAft>
                <a:spcPts val="0"/>
              </a:spcAft>
              <a:buClr>
                <a:srgbClr val="223366"/>
              </a:buClr>
              <a:buSzTx/>
              <a:buFont typeface="Arial" panose="020B0604020202020204" pitchFamily="34" charset="0"/>
              <a:buChar char="•"/>
              <a:tabLst>
                <a:tab pos="347980" algn="l"/>
                <a:tab pos="349250" algn="l"/>
              </a:tabLst>
              <a:defRPr/>
            </a:pPr>
            <a:r>
              <a:rPr kumimoji="0" sz="1400" b="0" i="0" u="none" strike="noStrike" kern="1200" cap="none" spc="-105" normalizeH="0" baseline="0" noProof="0">
                <a:ln>
                  <a:noFill/>
                </a:ln>
                <a:solidFill>
                  <a:prstClr val="black"/>
                </a:solidFill>
                <a:effectLst/>
                <a:uLnTx/>
                <a:uFillTx/>
                <a:latin typeface="Arial MT"/>
                <a:ea typeface="+mn-ea"/>
                <a:cs typeface="Arial MT"/>
              </a:rPr>
              <a:t>V</a:t>
            </a:r>
            <a:r>
              <a:rPr kumimoji="0" sz="1400" b="0" i="0" u="none" strike="noStrike" kern="1200" cap="none" spc="-5" normalizeH="0" baseline="0" noProof="0">
                <a:ln>
                  <a:noFill/>
                </a:ln>
                <a:solidFill>
                  <a:prstClr val="black"/>
                </a:solidFill>
                <a:effectLst/>
                <a:uLnTx/>
                <a:uFillTx/>
                <a:latin typeface="Arial MT"/>
                <a:ea typeface="+mn-ea"/>
                <a:cs typeface="Arial MT"/>
              </a:rPr>
              <a:t>ariet</a:t>
            </a:r>
            <a:r>
              <a:rPr kumimoji="0" sz="1400" b="0" i="0" u="none" strike="noStrike" kern="1200" cap="none" spc="0" normalizeH="0" baseline="0" noProof="0">
                <a:ln>
                  <a:noFill/>
                </a:ln>
                <a:solidFill>
                  <a:prstClr val="black"/>
                </a:solidFill>
                <a:effectLst/>
                <a:uLnTx/>
                <a:uFillTx/>
                <a:latin typeface="Arial MT"/>
                <a:ea typeface="+mn-ea"/>
                <a:cs typeface="Arial MT"/>
              </a:rPr>
              <a:t>y</a:t>
            </a:r>
            <a:r>
              <a:rPr kumimoji="0" sz="1400" b="0" i="0" u="none" strike="noStrike" kern="1200" cap="none" spc="-5" normalizeH="0" baseline="0" noProof="0">
                <a:ln>
                  <a:noFill/>
                </a:ln>
                <a:solidFill>
                  <a:prstClr val="black"/>
                </a:solidFill>
                <a:effectLst/>
                <a:uLnTx/>
                <a:uFillTx/>
                <a:latin typeface="Arial MT"/>
                <a:ea typeface="+mn-ea"/>
                <a:cs typeface="Arial MT"/>
              </a:rPr>
              <a:t> o</a:t>
            </a:r>
            <a:r>
              <a:rPr kumimoji="0" sz="1400" b="0" i="0" u="none" strike="noStrike" kern="1200" cap="none" spc="0" normalizeH="0" baseline="0" noProof="0">
                <a:ln>
                  <a:noFill/>
                </a:ln>
                <a:solidFill>
                  <a:prstClr val="black"/>
                </a:solidFill>
                <a:effectLst/>
                <a:uLnTx/>
                <a:uFillTx/>
                <a:latin typeface="Arial MT"/>
                <a:ea typeface="+mn-ea"/>
                <a:cs typeface="Arial MT"/>
              </a:rPr>
              <a:t>f</a:t>
            </a:r>
            <a:r>
              <a:rPr kumimoji="0" sz="1400" b="0" i="0" u="none" strike="noStrike" kern="1200" cap="none" spc="-5" normalizeH="0" baseline="0" noProof="0">
                <a:ln>
                  <a:noFill/>
                </a:ln>
                <a:solidFill>
                  <a:prstClr val="black"/>
                </a:solidFill>
                <a:effectLst/>
                <a:uLnTx/>
                <a:uFillTx/>
                <a:latin typeface="Arial MT"/>
                <a:ea typeface="+mn-ea"/>
                <a:cs typeface="Arial MT"/>
              </a:rPr>
              <a:t> Usag</a:t>
            </a:r>
            <a:r>
              <a:rPr kumimoji="0" sz="1400" b="0" i="0" u="none" strike="noStrike" kern="1200" cap="none" spc="0" normalizeH="0" baseline="0" noProof="0">
                <a:ln>
                  <a:noFill/>
                </a:ln>
                <a:solidFill>
                  <a:prstClr val="black"/>
                </a:solidFill>
                <a:effectLst/>
                <a:uLnTx/>
                <a:uFillTx/>
                <a:latin typeface="Arial MT"/>
                <a:ea typeface="+mn-ea"/>
                <a:cs typeface="Arial MT"/>
              </a:rPr>
              <a:t>e</a:t>
            </a:r>
            <a:r>
              <a:rPr kumimoji="0" sz="1400" b="0" i="0" u="none" strike="noStrike" kern="1200" cap="none" spc="-5" normalizeH="0" baseline="0" noProof="0">
                <a:ln>
                  <a:noFill/>
                </a:ln>
                <a:solidFill>
                  <a:prstClr val="black"/>
                </a:solidFill>
                <a:effectLst/>
                <a:uLnTx/>
                <a:uFillTx/>
                <a:latin typeface="Arial MT"/>
                <a:ea typeface="+mn-ea"/>
                <a:cs typeface="Arial MT"/>
              </a:rPr>
              <a:t> an</a:t>
            </a:r>
            <a:r>
              <a:rPr kumimoji="0" sz="1400" b="0" i="0" u="none" strike="noStrike" kern="1200" cap="none" spc="0" normalizeH="0" baseline="0" noProof="0">
                <a:ln>
                  <a:noFill/>
                </a:ln>
                <a:solidFill>
                  <a:prstClr val="black"/>
                </a:solidFill>
                <a:effectLst/>
                <a:uLnTx/>
                <a:uFillTx/>
                <a:latin typeface="Arial MT"/>
                <a:ea typeface="+mn-ea"/>
                <a:cs typeface="Arial MT"/>
              </a:rPr>
              <a:t>d</a:t>
            </a:r>
            <a:r>
              <a:rPr kumimoji="0" sz="1400" b="0" i="0" u="none" strike="noStrike" kern="1200" cap="none" spc="-8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Application.</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173736" marR="0" lvl="0" indent="-173736" algn="l" defTabSz="914400" rtl="0" eaLnBrk="1" fontAlgn="auto" latinLnBrk="0" hangingPunct="1">
              <a:lnSpc>
                <a:spcPct val="100000"/>
              </a:lnSpc>
              <a:spcBef>
                <a:spcPts val="600"/>
              </a:spcBef>
              <a:spcAft>
                <a:spcPts val="0"/>
              </a:spcAft>
              <a:buClr>
                <a:srgbClr val="223366"/>
              </a:buClr>
              <a:buSzTx/>
              <a:buFont typeface="Arial" panose="020B0604020202020204" pitchFamily="34" charset="0"/>
              <a:buChar char="•"/>
              <a:tabLst>
                <a:tab pos="347980" algn="l"/>
                <a:tab pos="349250" algn="l"/>
              </a:tabLst>
              <a:defRPr/>
            </a:pPr>
            <a:r>
              <a:rPr kumimoji="0" sz="1400" b="0" i="0" u="none" strike="noStrike" kern="1200" cap="none" spc="-5" normalizeH="0" baseline="0" noProof="0">
                <a:ln>
                  <a:noFill/>
                </a:ln>
                <a:solidFill>
                  <a:prstClr val="black"/>
                </a:solidFill>
                <a:effectLst/>
                <a:uLnTx/>
                <a:uFillTx/>
                <a:latin typeface="Arial MT"/>
                <a:ea typeface="+mn-ea"/>
                <a:cs typeface="Arial MT"/>
              </a:rPr>
              <a:t>Interpreted</a:t>
            </a:r>
            <a:r>
              <a:rPr kumimoji="0" sz="1400" b="0" i="0" u="none" strike="noStrike" kern="1200" cap="none" spc="-3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and</a:t>
            </a:r>
            <a:r>
              <a:rPr kumimoji="0" sz="1400" b="0" i="0" u="none" strike="noStrike" kern="1200" cap="none" spc="-3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Interactive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173736" marR="0" lvl="0" indent="-173736" algn="l" defTabSz="914400" rtl="0" eaLnBrk="1" fontAlgn="auto" latinLnBrk="0" hangingPunct="1">
              <a:lnSpc>
                <a:spcPct val="100000"/>
              </a:lnSpc>
              <a:spcBef>
                <a:spcPts val="600"/>
              </a:spcBef>
              <a:spcAft>
                <a:spcPts val="0"/>
              </a:spcAft>
              <a:buClr>
                <a:srgbClr val="223366"/>
              </a:buClr>
              <a:buSzTx/>
              <a:buFont typeface="Arial" panose="020B0604020202020204" pitchFamily="34" charset="0"/>
              <a:buChar char="•"/>
              <a:tabLst>
                <a:tab pos="347980" algn="l"/>
                <a:tab pos="349250" algn="l"/>
              </a:tabLst>
              <a:defRPr/>
            </a:pPr>
            <a:r>
              <a:rPr kumimoji="0" sz="1400" b="0" i="0" u="none" strike="noStrike" kern="1200" cap="none" spc="-5" normalizeH="0" baseline="0" noProof="0">
                <a:ln>
                  <a:noFill/>
                </a:ln>
                <a:solidFill>
                  <a:prstClr val="black"/>
                </a:solidFill>
                <a:effectLst/>
                <a:uLnTx/>
                <a:uFillTx/>
                <a:latin typeface="Arial MT"/>
                <a:ea typeface="+mn-ea"/>
                <a:cs typeface="Arial MT"/>
              </a:rPr>
              <a:t>Object</a:t>
            </a:r>
            <a:r>
              <a:rPr kumimoji="0" sz="1400" b="0" i="0" u="none" strike="noStrike" kern="1200" cap="none" spc="-5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Oriented</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Picture 4" descr="A light bulb with a lightbulb&#10;&#10;Description automatically generated">
            <a:extLst>
              <a:ext uri="{FF2B5EF4-FFF2-40B4-BE49-F238E27FC236}">
                <a16:creationId xmlns:a16="http://schemas.microsoft.com/office/drawing/2014/main" id="{2D83FF6D-BA77-1157-E517-2541EA5BF04E}"/>
              </a:ext>
            </a:extLst>
          </p:cNvPr>
          <p:cNvPicPr>
            <a:picLocks noChangeAspect="1"/>
          </p:cNvPicPr>
          <p:nvPr/>
        </p:nvPicPr>
        <p:blipFill>
          <a:blip r:embed="rId3"/>
          <a:stretch>
            <a:fillRect/>
          </a:stretch>
        </p:blipFill>
        <p:spPr>
          <a:xfrm>
            <a:off x="5439124" y="965839"/>
            <a:ext cx="3373105" cy="3373105"/>
          </a:xfrm>
          <a:prstGeom prst="rect">
            <a:avLst/>
          </a:prstGeom>
        </p:spPr>
      </p:pic>
    </p:spTree>
    <p:extLst>
      <p:ext uri="{BB962C8B-B14F-4D97-AF65-F5344CB8AC3E}">
        <p14:creationId xmlns:p14="http://schemas.microsoft.com/office/powerpoint/2010/main" val="38425192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Looping</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60707"/>
            <a:ext cx="3613785" cy="228268"/>
          </a:xfrm>
          <a:prstGeom prst="rect">
            <a:avLst/>
          </a:prstGeom>
        </p:spPr>
        <p:txBody>
          <a:bodyPr vert="horz" wrap="square" lIns="0" tIns="12700" rIns="0" bIns="0" rtlCol="0">
            <a:spAutoFit/>
          </a:bodyPr>
          <a:lstStyle/>
          <a:p>
            <a:pPr marR="0" lvl="0" indent="0" defTabSz="914400" rtl="0" eaLnBrk="1" fontAlgn="auto" latinLnBrk="0" hangingPunct="1">
              <a:lnSpc>
                <a:spcPct val="100000"/>
              </a:lnSpc>
              <a:spcBef>
                <a:spcPts val="100"/>
              </a:spcBef>
              <a:spcAft>
                <a:spcPts val="0"/>
              </a:spcAft>
              <a:buClrTx/>
              <a:buSzTx/>
              <a:buFontTx/>
              <a:buNone/>
              <a:tabLst/>
              <a:defRPr/>
            </a:pPr>
            <a:r>
              <a:rPr kumimoji="0" lang="en-IN" sz="1400" b="0" i="0" u="none" strike="noStrike" kern="1200" cap="none" spc="-5" normalizeH="0" baseline="0" noProof="0">
                <a:ln>
                  <a:noFill/>
                </a:ln>
                <a:solidFill>
                  <a:schemeClr val="tx1"/>
                </a:solidFill>
                <a:effectLst/>
                <a:uLnTx/>
                <a:uFillTx/>
                <a:latin typeface="Arial MT"/>
                <a:ea typeface="+mn-ea"/>
                <a:cs typeface="Arial MT"/>
              </a:rPr>
              <a:t>While Loop (Contd..)</a:t>
            </a:r>
          </a:p>
        </p:txBody>
      </p:sp>
      <p:sp>
        <p:nvSpPr>
          <p:cNvPr id="4" name="object 4">
            <a:extLst>
              <a:ext uri="{FF2B5EF4-FFF2-40B4-BE49-F238E27FC236}">
                <a16:creationId xmlns:a16="http://schemas.microsoft.com/office/drawing/2014/main" id="{E573533A-CE15-DC19-2344-51F6F77E5E8D}"/>
              </a:ext>
            </a:extLst>
          </p:cNvPr>
          <p:cNvSpPr txBox="1"/>
          <p:nvPr/>
        </p:nvSpPr>
        <p:spPr>
          <a:xfrm>
            <a:off x="228599" y="1403650"/>
            <a:ext cx="4536831" cy="894925"/>
          </a:xfrm>
          <a:prstGeom prst="rect">
            <a:avLst/>
          </a:prstGeom>
        </p:spPr>
        <p:txBody>
          <a:bodyPr vert="horz" wrap="square" lIns="0" tIns="12700" rIns="0" bIns="0" rtlCol="0">
            <a:spAutoFit/>
          </a:bodyPr>
          <a:lstStyle/>
          <a:p>
            <a:pPr marR="5080" lvl="0" algn="l" defTabSz="914400" rtl="0" eaLnBrk="1" fontAlgn="auto" latinLnBrk="0" hangingPunct="1">
              <a:lnSpc>
                <a:spcPct val="116100"/>
              </a:lnSpc>
              <a:spcBef>
                <a:spcPts val="600"/>
              </a:spcBef>
              <a:spcAft>
                <a:spcPts val="0"/>
              </a:spcAft>
              <a:buClr>
                <a:srgbClr val="223366"/>
              </a:buClr>
              <a:buSzTx/>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Example Program-</a:t>
            </a:r>
          </a:p>
          <a:p>
            <a:pPr marR="5080" lvl="0" algn="l" defTabSz="914400" rtl="0" eaLnBrk="1" fontAlgn="auto" latinLnBrk="0" hangingPunct="1">
              <a:lnSpc>
                <a:spcPct val="116100"/>
              </a:lnSpc>
              <a:spcBef>
                <a:spcPts val="600"/>
              </a:spcBef>
              <a:spcAft>
                <a:spcPts val="0"/>
              </a:spcAft>
              <a:buClr>
                <a:srgbClr val="223366"/>
              </a:buClr>
              <a:buSzTx/>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count=0  while(count&lt;5):</a:t>
            </a:r>
          </a:p>
          <a:p>
            <a:pPr marR="5080" lvl="0" algn="l" defTabSz="914400" rtl="0" eaLnBrk="1" fontAlgn="auto" latinLnBrk="0" hangingPunct="1">
              <a:lnSpc>
                <a:spcPct val="116100"/>
              </a:lnSpc>
              <a:spcBef>
                <a:spcPts val="600"/>
              </a:spcBef>
              <a:spcAft>
                <a:spcPts val="0"/>
              </a:spcAft>
              <a:buClr>
                <a:srgbClr val="223366"/>
              </a:buClr>
              <a:buSzTx/>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print(“The count </a:t>
            </a:r>
            <a:r>
              <a:rPr kumimoji="0" lang="en-US" sz="1400" i="0" u="none" strike="noStrike" kern="1200" cap="none" spc="-5" normalizeH="0" baseline="0" noProof="0" err="1">
                <a:ln>
                  <a:noFill/>
                </a:ln>
                <a:solidFill>
                  <a:schemeClr val="tx1"/>
                </a:solidFill>
                <a:effectLst/>
                <a:uLnTx/>
                <a:uFillTx/>
                <a:latin typeface="Arial MT"/>
                <a:ea typeface="+mn-ea"/>
                <a:cs typeface="Arial MT"/>
              </a:rPr>
              <a:t>is:”,count</a:t>
            </a:r>
            <a:r>
              <a:rPr kumimoji="0" lang="en-US" sz="1400" i="0" u="none" strike="noStrike" kern="1200" cap="none" spc="-5" normalizeH="0" baseline="0" noProof="0">
                <a:ln>
                  <a:noFill/>
                </a:ln>
                <a:solidFill>
                  <a:schemeClr val="tx1"/>
                </a:solidFill>
                <a:effectLst/>
                <a:uLnTx/>
                <a:uFillTx/>
                <a:latin typeface="Arial MT"/>
                <a:ea typeface="+mn-ea"/>
                <a:cs typeface="Arial MT"/>
              </a:rPr>
              <a:t>)  count=count+1</a:t>
            </a:r>
          </a:p>
        </p:txBody>
      </p:sp>
      <p:grpSp>
        <p:nvGrpSpPr>
          <p:cNvPr id="5" name="object 5">
            <a:extLst>
              <a:ext uri="{FF2B5EF4-FFF2-40B4-BE49-F238E27FC236}">
                <a16:creationId xmlns:a16="http://schemas.microsoft.com/office/drawing/2014/main" id="{9D96EBEA-ADB6-DB4C-CDA0-24354DB87B85}"/>
              </a:ext>
            </a:extLst>
          </p:cNvPr>
          <p:cNvGrpSpPr/>
          <p:nvPr/>
        </p:nvGrpSpPr>
        <p:grpSpPr>
          <a:xfrm>
            <a:off x="4987245" y="1107227"/>
            <a:ext cx="3595116" cy="3142074"/>
            <a:chOff x="4437896" y="1127850"/>
            <a:chExt cx="4706102" cy="3142074"/>
          </a:xfrm>
        </p:grpSpPr>
        <p:pic>
          <p:nvPicPr>
            <p:cNvPr id="7" name="object 6">
              <a:extLst>
                <a:ext uri="{FF2B5EF4-FFF2-40B4-BE49-F238E27FC236}">
                  <a16:creationId xmlns:a16="http://schemas.microsoft.com/office/drawing/2014/main" id="{196F9E6F-E83E-9D97-9D91-AA861D91DE1B}"/>
                </a:ext>
              </a:extLst>
            </p:cNvPr>
            <p:cNvPicPr/>
            <p:nvPr/>
          </p:nvPicPr>
          <p:blipFill>
            <a:blip r:embed="rId3" cstate="print"/>
            <a:stretch>
              <a:fillRect/>
            </a:stretch>
          </p:blipFill>
          <p:spPr>
            <a:xfrm>
              <a:off x="4572001" y="1127850"/>
              <a:ext cx="4571997" cy="3142074"/>
            </a:xfrm>
            <a:prstGeom prst="rect">
              <a:avLst/>
            </a:prstGeom>
          </p:spPr>
        </p:pic>
        <p:pic>
          <p:nvPicPr>
            <p:cNvPr id="8" name="object 8">
              <a:extLst>
                <a:ext uri="{FF2B5EF4-FFF2-40B4-BE49-F238E27FC236}">
                  <a16:creationId xmlns:a16="http://schemas.microsoft.com/office/drawing/2014/main" id="{D43C0222-D566-D6BE-5E7F-CEA9C01608A9}"/>
                </a:ext>
              </a:extLst>
            </p:cNvPr>
            <p:cNvPicPr/>
            <p:nvPr/>
          </p:nvPicPr>
          <p:blipFill>
            <a:blip r:embed="rId4" cstate="print"/>
            <a:stretch>
              <a:fillRect/>
            </a:stretch>
          </p:blipFill>
          <p:spPr>
            <a:xfrm>
              <a:off x="4437896" y="3714665"/>
              <a:ext cx="110502" cy="80176"/>
            </a:xfrm>
            <a:prstGeom prst="rect">
              <a:avLst/>
            </a:prstGeom>
          </p:spPr>
        </p:pic>
      </p:grpSp>
    </p:spTree>
    <p:extLst>
      <p:ext uri="{BB962C8B-B14F-4D97-AF65-F5344CB8AC3E}">
        <p14:creationId xmlns:p14="http://schemas.microsoft.com/office/powerpoint/2010/main" val="17066917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Looping</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60707"/>
            <a:ext cx="3613785" cy="228268"/>
          </a:xfrm>
          <a:prstGeom prst="rect">
            <a:avLst/>
          </a:prstGeom>
        </p:spPr>
        <p:txBody>
          <a:bodyPr vert="horz" wrap="square" lIns="0" tIns="12700" rIns="0" bIns="0" rtlCol="0">
            <a:spAutoFit/>
          </a:bodyPr>
          <a:lstStyle/>
          <a:p>
            <a:pPr marR="0" lvl="0" indent="0" defTabSz="914400" rtl="0" eaLnBrk="1" fontAlgn="auto" latinLnBrk="0" hangingPunct="1">
              <a:lnSpc>
                <a:spcPct val="100000"/>
              </a:lnSpc>
              <a:spcBef>
                <a:spcPts val="100"/>
              </a:spcBef>
              <a:spcAft>
                <a:spcPts val="0"/>
              </a:spcAft>
              <a:buClrTx/>
              <a:buSzTx/>
              <a:buFontTx/>
              <a:buNone/>
              <a:tabLst/>
              <a:defRPr/>
            </a:pPr>
            <a:r>
              <a:rPr kumimoji="0" lang="en-IN" sz="1400" b="0" i="0" u="none" strike="noStrike" kern="1200" cap="none" spc="-5" normalizeH="0" baseline="0" noProof="0">
                <a:ln>
                  <a:noFill/>
                </a:ln>
                <a:solidFill>
                  <a:schemeClr val="tx1"/>
                </a:solidFill>
                <a:effectLst/>
                <a:uLnTx/>
                <a:uFillTx/>
                <a:latin typeface="Arial MT"/>
                <a:ea typeface="+mn-ea"/>
                <a:cs typeface="Arial MT"/>
              </a:rPr>
              <a:t>For Loop</a:t>
            </a:r>
          </a:p>
        </p:txBody>
      </p:sp>
      <p:sp>
        <p:nvSpPr>
          <p:cNvPr id="4" name="object 4">
            <a:extLst>
              <a:ext uri="{FF2B5EF4-FFF2-40B4-BE49-F238E27FC236}">
                <a16:creationId xmlns:a16="http://schemas.microsoft.com/office/drawing/2014/main" id="{E573533A-CE15-DC19-2344-51F6F77E5E8D}"/>
              </a:ext>
            </a:extLst>
          </p:cNvPr>
          <p:cNvSpPr txBox="1"/>
          <p:nvPr/>
        </p:nvSpPr>
        <p:spPr>
          <a:xfrm>
            <a:off x="228599" y="1403650"/>
            <a:ext cx="4343401" cy="1394805"/>
          </a:xfrm>
          <a:prstGeom prst="rect">
            <a:avLst/>
          </a:prstGeom>
        </p:spPr>
        <p:txBody>
          <a:bodyPr vert="horz" wrap="square" lIns="0" tIns="12700" rIns="0" bIns="0" rtlCol="0">
            <a:spAutoFit/>
          </a:bodyPr>
          <a:lstStyle/>
          <a:p>
            <a:pPr marR="5080" lvl="0" algn="l" defTabSz="914400" rtl="0" eaLnBrk="1" fontAlgn="auto" latinLnBrk="0" hangingPunct="1">
              <a:lnSpc>
                <a:spcPct val="116100"/>
              </a:lnSpc>
              <a:spcBef>
                <a:spcPts val="600"/>
              </a:spcBef>
              <a:spcAft>
                <a:spcPts val="0"/>
              </a:spcAft>
              <a:buClr>
                <a:srgbClr val="223366"/>
              </a:buClr>
              <a:buSzTx/>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Executes a sequence of statements  multiple times and abbreviates the code  that manages the loop variable.</a:t>
            </a:r>
          </a:p>
          <a:p>
            <a:pPr marR="5080" lvl="0" algn="l" defTabSz="914400" rtl="0" eaLnBrk="1" fontAlgn="auto" latinLnBrk="0" hangingPunct="1">
              <a:lnSpc>
                <a:spcPct val="116100"/>
              </a:lnSpc>
              <a:spcBef>
                <a:spcPts val="600"/>
              </a:spcBef>
              <a:spcAft>
                <a:spcPts val="0"/>
              </a:spcAft>
              <a:buClr>
                <a:srgbClr val="223366"/>
              </a:buClr>
              <a:buSzTx/>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The syntax of a for loop in Python  programming language is −</a:t>
            </a:r>
          </a:p>
          <a:p>
            <a:pPr marR="5080" lvl="0" algn="l" defTabSz="914400" rtl="0" eaLnBrk="1" fontAlgn="auto" latinLnBrk="0" hangingPunct="1">
              <a:lnSpc>
                <a:spcPct val="116100"/>
              </a:lnSpc>
              <a:spcBef>
                <a:spcPts val="600"/>
              </a:spcBef>
              <a:spcAft>
                <a:spcPts val="0"/>
              </a:spcAft>
              <a:buClr>
                <a:srgbClr val="223366"/>
              </a:buClr>
              <a:buSzTx/>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for </a:t>
            </a:r>
            <a:r>
              <a:rPr kumimoji="0" lang="en-US" sz="1400" i="0" u="none" strike="noStrike" kern="1200" cap="none" spc="-5" normalizeH="0" baseline="0" noProof="0" err="1">
                <a:ln>
                  <a:noFill/>
                </a:ln>
                <a:solidFill>
                  <a:schemeClr val="tx1"/>
                </a:solidFill>
                <a:effectLst/>
                <a:uLnTx/>
                <a:uFillTx/>
                <a:latin typeface="Arial MT"/>
                <a:ea typeface="+mn-ea"/>
                <a:cs typeface="Arial MT"/>
              </a:rPr>
              <a:t>iterating_var</a:t>
            </a:r>
            <a:r>
              <a:rPr kumimoji="0" lang="en-US" sz="1400" i="0" u="none" strike="noStrike" kern="1200" cap="none" spc="-5" normalizeH="0" baseline="0" noProof="0">
                <a:ln>
                  <a:noFill/>
                </a:ln>
                <a:solidFill>
                  <a:schemeClr val="tx1"/>
                </a:solidFill>
                <a:effectLst/>
                <a:uLnTx/>
                <a:uFillTx/>
                <a:latin typeface="Arial MT"/>
                <a:ea typeface="+mn-ea"/>
                <a:cs typeface="Arial MT"/>
              </a:rPr>
              <a:t> in sequence:  statements(s)</a:t>
            </a:r>
          </a:p>
        </p:txBody>
      </p:sp>
      <p:pic>
        <p:nvPicPr>
          <p:cNvPr id="6" name="object 5">
            <a:extLst>
              <a:ext uri="{FF2B5EF4-FFF2-40B4-BE49-F238E27FC236}">
                <a16:creationId xmlns:a16="http://schemas.microsoft.com/office/drawing/2014/main" id="{762EC5DE-8A10-C467-24B3-28AACD05D1BB}"/>
              </a:ext>
            </a:extLst>
          </p:cNvPr>
          <p:cNvPicPr/>
          <p:nvPr/>
        </p:nvPicPr>
        <p:blipFill>
          <a:blip r:embed="rId3" cstate="print"/>
          <a:stretch>
            <a:fillRect/>
          </a:stretch>
        </p:blipFill>
        <p:spPr>
          <a:xfrm>
            <a:off x="4696423" y="971550"/>
            <a:ext cx="4246685" cy="2609656"/>
          </a:xfrm>
          <a:prstGeom prst="rect">
            <a:avLst/>
          </a:prstGeom>
        </p:spPr>
      </p:pic>
      <p:sp>
        <p:nvSpPr>
          <p:cNvPr id="9" name="Rectangle: Rounded Corners 8">
            <a:hlinkClick r:id="rId4"/>
            <a:extLst>
              <a:ext uri="{FF2B5EF4-FFF2-40B4-BE49-F238E27FC236}">
                <a16:creationId xmlns:a16="http://schemas.microsoft.com/office/drawing/2014/main" id="{42A9266D-EE79-0D1D-9232-6EDDF350823A}"/>
              </a:ext>
            </a:extLst>
          </p:cNvPr>
          <p:cNvSpPr/>
          <p:nvPr/>
        </p:nvSpPr>
        <p:spPr>
          <a:xfrm>
            <a:off x="7622746" y="4419608"/>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9pPr>
          </a:lstStyle>
          <a:p>
            <a:pPr algn="ctr"/>
            <a:r>
              <a:rPr lang="en-US" sz="1200">
                <a:solidFill>
                  <a:schemeClr val="bg1"/>
                </a:solidFill>
                <a:hlinkClick r:id="rId4">
                  <a:extLst>
                    <a:ext uri="{A12FA001-AC4F-418D-AE19-62706E023703}">
                      <ahyp:hlinkClr xmlns:ahyp="http://schemas.microsoft.com/office/drawing/2018/hyperlinkcolor" val="tx"/>
                    </a:ext>
                  </a:extLst>
                </a:hlinkClick>
              </a:rPr>
              <a:t>Reference link</a:t>
            </a:r>
            <a:endParaRPr lang="en-IN" sz="1200">
              <a:solidFill>
                <a:schemeClr val="bg1"/>
              </a:solidFill>
            </a:endParaRPr>
          </a:p>
        </p:txBody>
      </p:sp>
      <p:sp>
        <p:nvSpPr>
          <p:cNvPr id="10" name="TextBox 9">
            <a:extLst>
              <a:ext uri="{FF2B5EF4-FFF2-40B4-BE49-F238E27FC236}">
                <a16:creationId xmlns:a16="http://schemas.microsoft.com/office/drawing/2014/main" id="{767BF65B-A834-6BA9-8983-EB5F09616913}"/>
              </a:ext>
            </a:extLst>
          </p:cNvPr>
          <p:cNvSpPr txBox="1"/>
          <p:nvPr/>
        </p:nvSpPr>
        <p:spPr>
          <a:xfrm>
            <a:off x="7849100" y="4178450"/>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IN" sz="900" b="1">
                <a:solidFill>
                  <a:srgbClr val="002060"/>
                </a:solidFill>
              </a:rPr>
              <a:t>Click here</a:t>
            </a:r>
          </a:p>
        </p:txBody>
      </p:sp>
    </p:spTree>
    <p:extLst>
      <p:ext uri="{BB962C8B-B14F-4D97-AF65-F5344CB8AC3E}">
        <p14:creationId xmlns:p14="http://schemas.microsoft.com/office/powerpoint/2010/main" val="20845960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Looping</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60707"/>
            <a:ext cx="3613785" cy="2282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IN" sz="1400" b="0" i="0" u="none" strike="noStrike" kern="1200" cap="none" spc="-5" normalizeH="0" baseline="0" noProof="0">
                <a:ln>
                  <a:noFill/>
                </a:ln>
                <a:solidFill>
                  <a:schemeClr val="tx1"/>
                </a:solidFill>
                <a:effectLst/>
                <a:uLnTx/>
                <a:uFillTx/>
                <a:latin typeface="Arial MT"/>
                <a:ea typeface="+mn-ea"/>
                <a:cs typeface="Arial MT"/>
              </a:rPr>
              <a:t>For</a:t>
            </a:r>
            <a:r>
              <a:rPr kumimoji="0" lang="en-IN" sz="1400" b="0" i="0" u="none" strike="noStrike" kern="1200" cap="none" spc="-45" normalizeH="0" baseline="0" noProof="0">
                <a:ln>
                  <a:noFill/>
                </a:ln>
                <a:solidFill>
                  <a:schemeClr val="tx1"/>
                </a:solidFill>
                <a:effectLst/>
                <a:uLnTx/>
                <a:uFillTx/>
                <a:latin typeface="Arial MT"/>
                <a:ea typeface="+mn-ea"/>
                <a:cs typeface="Arial MT"/>
              </a:rPr>
              <a:t> </a:t>
            </a:r>
            <a:r>
              <a:rPr kumimoji="0" lang="en-IN" sz="1400" b="0" i="0" u="none" strike="noStrike" kern="1200" cap="none" spc="-5" normalizeH="0" baseline="0" noProof="0">
                <a:ln>
                  <a:noFill/>
                </a:ln>
                <a:solidFill>
                  <a:schemeClr val="tx1"/>
                </a:solidFill>
                <a:effectLst/>
                <a:uLnTx/>
                <a:uFillTx/>
                <a:latin typeface="Arial MT"/>
                <a:ea typeface="+mn-ea"/>
                <a:cs typeface="Arial MT"/>
              </a:rPr>
              <a:t>Loop</a:t>
            </a:r>
            <a:r>
              <a:rPr kumimoji="0" lang="en-IN" sz="1400" b="0" i="0" u="none" strike="noStrike" kern="1200" cap="none" spc="-45" normalizeH="0" baseline="0" noProof="0">
                <a:ln>
                  <a:noFill/>
                </a:ln>
                <a:solidFill>
                  <a:schemeClr val="tx1"/>
                </a:solidFill>
                <a:effectLst/>
                <a:uLnTx/>
                <a:uFillTx/>
                <a:latin typeface="Arial MT"/>
                <a:ea typeface="+mn-ea"/>
                <a:cs typeface="Arial MT"/>
              </a:rPr>
              <a:t> </a:t>
            </a:r>
            <a:r>
              <a:rPr kumimoji="0" lang="en-IN" sz="1400" b="0" i="0" u="none" strike="noStrike" kern="1200" cap="none" spc="0" normalizeH="0" baseline="0" noProof="0">
                <a:ln>
                  <a:noFill/>
                </a:ln>
                <a:solidFill>
                  <a:schemeClr val="tx1"/>
                </a:solidFill>
                <a:effectLst/>
                <a:uLnTx/>
                <a:uFillTx/>
                <a:latin typeface="Arial MT"/>
                <a:ea typeface="+mn-ea"/>
                <a:cs typeface="Arial MT"/>
              </a:rPr>
              <a:t>(Contd..)</a:t>
            </a:r>
          </a:p>
        </p:txBody>
      </p:sp>
      <p:sp>
        <p:nvSpPr>
          <p:cNvPr id="4" name="object 4">
            <a:extLst>
              <a:ext uri="{FF2B5EF4-FFF2-40B4-BE49-F238E27FC236}">
                <a16:creationId xmlns:a16="http://schemas.microsoft.com/office/drawing/2014/main" id="{E573533A-CE15-DC19-2344-51F6F77E5E8D}"/>
              </a:ext>
            </a:extLst>
          </p:cNvPr>
          <p:cNvSpPr txBox="1"/>
          <p:nvPr/>
        </p:nvSpPr>
        <p:spPr>
          <a:xfrm>
            <a:off x="228599" y="1403650"/>
            <a:ext cx="4343401" cy="1221809"/>
          </a:xfrm>
          <a:prstGeom prst="rect">
            <a:avLst/>
          </a:prstGeom>
        </p:spPr>
        <p:txBody>
          <a:bodyPr vert="horz" wrap="square" lIns="0" tIns="12700" rIns="0" bIns="0" rtlCol="0">
            <a:spAutoFit/>
          </a:bodyPr>
          <a:lstStyle/>
          <a:p>
            <a:pPr marR="5080" lvl="0" algn="l" defTabSz="914400" rtl="0" eaLnBrk="1" fontAlgn="auto" latinLnBrk="0" hangingPunct="1">
              <a:lnSpc>
                <a:spcPct val="116100"/>
              </a:lnSpc>
              <a:spcBef>
                <a:spcPts val="600"/>
              </a:spcBef>
              <a:spcAft>
                <a:spcPts val="0"/>
              </a:spcAft>
              <a:buClr>
                <a:srgbClr val="223366"/>
              </a:buClr>
              <a:buSzTx/>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Example Program-</a:t>
            </a:r>
          </a:p>
          <a:p>
            <a:pPr marR="5080" lvl="0" algn="l" defTabSz="914400" rtl="0" eaLnBrk="1" fontAlgn="auto" latinLnBrk="0" hangingPunct="1">
              <a:lnSpc>
                <a:spcPct val="116100"/>
              </a:lnSpc>
              <a:spcBef>
                <a:spcPts val="600"/>
              </a:spcBef>
              <a:spcAft>
                <a:spcPts val="0"/>
              </a:spcAft>
              <a:buClr>
                <a:srgbClr val="223366"/>
              </a:buClr>
              <a:buSzTx/>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fruits=[“</a:t>
            </a:r>
            <a:r>
              <a:rPr kumimoji="0" lang="en-US" sz="1400" i="0" u="none" strike="noStrike" kern="1200" cap="none" spc="-5" normalizeH="0" baseline="0" noProof="0" err="1">
                <a:ln>
                  <a:noFill/>
                </a:ln>
                <a:solidFill>
                  <a:schemeClr val="tx1"/>
                </a:solidFill>
                <a:effectLst/>
                <a:uLnTx/>
                <a:uFillTx/>
                <a:latin typeface="Arial MT"/>
                <a:ea typeface="+mn-ea"/>
                <a:cs typeface="Arial MT"/>
              </a:rPr>
              <a:t>apple”,”banana”,”cherry</a:t>
            </a:r>
            <a:r>
              <a:rPr kumimoji="0" lang="en-US" sz="1400" i="0" u="none" strike="noStrike" kern="1200" cap="none" spc="-5" normalizeH="0" baseline="0" noProof="0">
                <a:ln>
                  <a:noFill/>
                </a:ln>
                <a:solidFill>
                  <a:schemeClr val="tx1"/>
                </a:solidFill>
                <a:effectLst/>
                <a:uLnTx/>
                <a:uFillTx/>
                <a:latin typeface="Arial MT"/>
                <a:ea typeface="+mn-ea"/>
                <a:cs typeface="Arial MT"/>
              </a:rPr>
              <a:t>”]  For x in fruits:</a:t>
            </a:r>
          </a:p>
          <a:p>
            <a:pPr marR="5080" lvl="0" algn="l" defTabSz="914400" rtl="0" eaLnBrk="1" fontAlgn="auto" latinLnBrk="0" hangingPunct="1">
              <a:lnSpc>
                <a:spcPct val="116100"/>
              </a:lnSpc>
              <a:spcBef>
                <a:spcPts val="600"/>
              </a:spcBef>
              <a:spcAft>
                <a:spcPts val="0"/>
              </a:spcAft>
              <a:buClr>
                <a:srgbClr val="223366"/>
              </a:buClr>
              <a:buSzTx/>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print(x)</a:t>
            </a:r>
          </a:p>
          <a:p>
            <a:pPr marR="5080" lvl="0" algn="l" defTabSz="914400" rtl="0" eaLnBrk="1" fontAlgn="auto" latinLnBrk="0" hangingPunct="1">
              <a:lnSpc>
                <a:spcPct val="116100"/>
              </a:lnSpc>
              <a:spcBef>
                <a:spcPts val="600"/>
              </a:spcBef>
              <a:spcAft>
                <a:spcPts val="0"/>
              </a:spcAft>
              <a:buClr>
                <a:srgbClr val="223366"/>
              </a:buClr>
              <a:buSzTx/>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OUTPUT-</a:t>
            </a:r>
          </a:p>
        </p:txBody>
      </p:sp>
      <p:pic>
        <p:nvPicPr>
          <p:cNvPr id="5" name="object 5">
            <a:extLst>
              <a:ext uri="{FF2B5EF4-FFF2-40B4-BE49-F238E27FC236}">
                <a16:creationId xmlns:a16="http://schemas.microsoft.com/office/drawing/2014/main" id="{2FC93664-27A4-7651-ACE2-61B4CC89B6D4}"/>
              </a:ext>
            </a:extLst>
          </p:cNvPr>
          <p:cNvPicPr/>
          <p:nvPr/>
        </p:nvPicPr>
        <p:blipFill>
          <a:blip r:embed="rId3" cstate="print"/>
          <a:stretch>
            <a:fillRect/>
          </a:stretch>
        </p:blipFill>
        <p:spPr>
          <a:xfrm>
            <a:off x="4774222" y="983274"/>
            <a:ext cx="4185661" cy="2714340"/>
          </a:xfrm>
          <a:prstGeom prst="rect">
            <a:avLst/>
          </a:prstGeom>
        </p:spPr>
      </p:pic>
      <p:grpSp>
        <p:nvGrpSpPr>
          <p:cNvPr id="7" name="object 6">
            <a:extLst>
              <a:ext uri="{FF2B5EF4-FFF2-40B4-BE49-F238E27FC236}">
                <a16:creationId xmlns:a16="http://schemas.microsoft.com/office/drawing/2014/main" id="{12552D61-70A7-1C91-6AF8-6C0C8A497E62}"/>
              </a:ext>
            </a:extLst>
          </p:cNvPr>
          <p:cNvGrpSpPr/>
          <p:nvPr/>
        </p:nvGrpSpPr>
        <p:grpSpPr>
          <a:xfrm rot="528403">
            <a:off x="1497787" y="2245354"/>
            <a:ext cx="3053715" cy="502920"/>
            <a:chOff x="1467724" y="3596744"/>
            <a:chExt cx="3053715" cy="502920"/>
          </a:xfrm>
        </p:grpSpPr>
        <p:sp>
          <p:nvSpPr>
            <p:cNvPr id="8" name="object 7">
              <a:extLst>
                <a:ext uri="{FF2B5EF4-FFF2-40B4-BE49-F238E27FC236}">
                  <a16:creationId xmlns:a16="http://schemas.microsoft.com/office/drawing/2014/main" id="{5B0DF1A2-495D-701A-C548-2ECC35474E61}"/>
                </a:ext>
              </a:extLst>
            </p:cNvPr>
            <p:cNvSpPr/>
            <p:nvPr/>
          </p:nvSpPr>
          <p:spPr>
            <a:xfrm>
              <a:off x="1477249" y="3637370"/>
              <a:ext cx="2948940" cy="452755"/>
            </a:xfrm>
            <a:custGeom>
              <a:avLst/>
              <a:gdLst/>
              <a:ahLst/>
              <a:cxnLst/>
              <a:rect l="l" t="t" r="r" b="b"/>
              <a:pathLst>
                <a:path w="2948940" h="452754">
                  <a:moveTo>
                    <a:pt x="0" y="452753"/>
                  </a:moveTo>
                  <a:lnTo>
                    <a:pt x="2948823" y="0"/>
                  </a:lnTo>
                </a:path>
              </a:pathLst>
            </a:custGeom>
            <a:ln w="19049">
              <a:solidFill>
                <a:srgbClr val="0000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11" name="object 8">
              <a:extLst>
                <a:ext uri="{FF2B5EF4-FFF2-40B4-BE49-F238E27FC236}">
                  <a16:creationId xmlns:a16="http://schemas.microsoft.com/office/drawing/2014/main" id="{0C3190EC-3A0D-F4F0-24E2-DF81915D6217}"/>
                </a:ext>
              </a:extLst>
            </p:cNvPr>
            <p:cNvPicPr/>
            <p:nvPr/>
          </p:nvPicPr>
          <p:blipFill>
            <a:blip r:embed="rId4" cstate="print"/>
            <a:stretch>
              <a:fillRect/>
            </a:stretch>
          </p:blipFill>
          <p:spPr>
            <a:xfrm>
              <a:off x="4411773" y="3596744"/>
              <a:ext cx="109274" cy="81252"/>
            </a:xfrm>
            <a:prstGeom prst="rect">
              <a:avLst/>
            </a:prstGeom>
          </p:spPr>
        </p:pic>
      </p:grpSp>
    </p:spTree>
    <p:extLst>
      <p:ext uri="{BB962C8B-B14F-4D97-AF65-F5344CB8AC3E}">
        <p14:creationId xmlns:p14="http://schemas.microsoft.com/office/powerpoint/2010/main" val="8800245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Looping</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60707"/>
            <a:ext cx="3613785" cy="2282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IN" sz="1400" b="0" i="0" u="none" strike="noStrike" kern="1200" cap="none" spc="-5" normalizeH="0" baseline="0" noProof="0">
                <a:ln>
                  <a:noFill/>
                </a:ln>
                <a:solidFill>
                  <a:schemeClr val="tx1"/>
                </a:solidFill>
                <a:effectLst/>
                <a:uLnTx/>
                <a:uFillTx/>
                <a:latin typeface="Arial MT"/>
                <a:ea typeface="+mn-ea"/>
                <a:cs typeface="Arial MT"/>
              </a:rPr>
              <a:t>Nested Loop</a:t>
            </a:r>
          </a:p>
        </p:txBody>
      </p:sp>
      <p:sp>
        <p:nvSpPr>
          <p:cNvPr id="4" name="object 4">
            <a:extLst>
              <a:ext uri="{FF2B5EF4-FFF2-40B4-BE49-F238E27FC236}">
                <a16:creationId xmlns:a16="http://schemas.microsoft.com/office/drawing/2014/main" id="{E573533A-CE15-DC19-2344-51F6F77E5E8D}"/>
              </a:ext>
            </a:extLst>
          </p:cNvPr>
          <p:cNvSpPr txBox="1"/>
          <p:nvPr/>
        </p:nvSpPr>
        <p:spPr>
          <a:xfrm>
            <a:off x="228599" y="1403650"/>
            <a:ext cx="4343401" cy="1394805"/>
          </a:xfrm>
          <a:prstGeom prst="rect">
            <a:avLst/>
          </a:prstGeom>
        </p:spPr>
        <p:txBody>
          <a:bodyPr vert="horz" wrap="square" lIns="0" tIns="12700" rIns="0" bIns="0" rtlCol="0">
            <a:spAutoFit/>
          </a:bodyPr>
          <a:lstStyle/>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You can use one or more loop inside  any another while, for or </a:t>
            </a:r>
            <a:r>
              <a:rPr kumimoji="0" lang="en-US" sz="1400" i="0" u="none" strike="noStrike" kern="1200" cap="none" spc="-5" normalizeH="0" baseline="0" noProof="0" err="1">
                <a:ln>
                  <a:noFill/>
                </a:ln>
                <a:solidFill>
                  <a:schemeClr val="tx1"/>
                </a:solidFill>
                <a:effectLst/>
                <a:uLnTx/>
                <a:uFillTx/>
                <a:latin typeface="Arial MT"/>
                <a:ea typeface="+mn-ea"/>
                <a:cs typeface="Arial MT"/>
              </a:rPr>
              <a:t>do..while</a:t>
            </a:r>
            <a:r>
              <a:rPr kumimoji="0" lang="en-US" sz="1400" i="0" u="none" strike="noStrike" kern="1200" cap="none" spc="-5" normalizeH="0" baseline="0" noProof="0">
                <a:ln>
                  <a:noFill/>
                </a:ln>
                <a:solidFill>
                  <a:schemeClr val="tx1"/>
                </a:solidFill>
                <a:effectLst/>
                <a:uLnTx/>
                <a:uFillTx/>
                <a:latin typeface="Arial MT"/>
                <a:ea typeface="+mn-ea"/>
                <a:cs typeface="Arial MT"/>
              </a:rPr>
              <a:t> loop.</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A nested loop is a loop inside a loop.</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The "inner loop" will be executed one  time for each iteration of the "outer  loop".</a:t>
            </a:r>
          </a:p>
        </p:txBody>
      </p:sp>
      <p:pic>
        <p:nvPicPr>
          <p:cNvPr id="6" name="object 6">
            <a:extLst>
              <a:ext uri="{FF2B5EF4-FFF2-40B4-BE49-F238E27FC236}">
                <a16:creationId xmlns:a16="http://schemas.microsoft.com/office/drawing/2014/main" id="{9EC30D0E-E6BD-5E10-D67D-48CCEA3E116B}"/>
              </a:ext>
            </a:extLst>
          </p:cNvPr>
          <p:cNvPicPr/>
          <p:nvPr/>
        </p:nvPicPr>
        <p:blipFill>
          <a:blip r:embed="rId3" cstate="print"/>
          <a:stretch>
            <a:fillRect/>
          </a:stretch>
        </p:blipFill>
        <p:spPr>
          <a:xfrm>
            <a:off x="5001068" y="897443"/>
            <a:ext cx="3070271" cy="3356389"/>
          </a:xfrm>
          <a:prstGeom prst="rect">
            <a:avLst/>
          </a:prstGeom>
        </p:spPr>
      </p:pic>
      <p:sp>
        <p:nvSpPr>
          <p:cNvPr id="9" name="Rectangle: Rounded Corners 8">
            <a:hlinkClick r:id="rId4"/>
            <a:extLst>
              <a:ext uri="{FF2B5EF4-FFF2-40B4-BE49-F238E27FC236}">
                <a16:creationId xmlns:a16="http://schemas.microsoft.com/office/drawing/2014/main" id="{4327664B-5240-64DA-E071-CDA6FC0FA114}"/>
              </a:ext>
            </a:extLst>
          </p:cNvPr>
          <p:cNvSpPr/>
          <p:nvPr/>
        </p:nvSpPr>
        <p:spPr>
          <a:xfrm>
            <a:off x="7622746" y="4419608"/>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9pPr>
          </a:lstStyle>
          <a:p>
            <a:pPr algn="ctr"/>
            <a:r>
              <a:rPr lang="en-US" sz="1200">
                <a:solidFill>
                  <a:schemeClr val="bg1"/>
                </a:solidFill>
                <a:hlinkClick r:id="rId4">
                  <a:extLst>
                    <a:ext uri="{A12FA001-AC4F-418D-AE19-62706E023703}">
                      <ahyp:hlinkClr xmlns:ahyp="http://schemas.microsoft.com/office/drawing/2018/hyperlinkcolor" val="tx"/>
                    </a:ext>
                  </a:extLst>
                </a:hlinkClick>
              </a:rPr>
              <a:t>Reference link</a:t>
            </a:r>
            <a:endParaRPr lang="en-IN" sz="1200">
              <a:solidFill>
                <a:schemeClr val="bg1"/>
              </a:solidFill>
            </a:endParaRPr>
          </a:p>
        </p:txBody>
      </p:sp>
      <p:sp>
        <p:nvSpPr>
          <p:cNvPr id="10" name="TextBox 9">
            <a:extLst>
              <a:ext uri="{FF2B5EF4-FFF2-40B4-BE49-F238E27FC236}">
                <a16:creationId xmlns:a16="http://schemas.microsoft.com/office/drawing/2014/main" id="{ACB9E6A3-3F48-DBA4-4EFF-9F5AC18D18D3}"/>
              </a:ext>
            </a:extLst>
          </p:cNvPr>
          <p:cNvSpPr txBox="1"/>
          <p:nvPr/>
        </p:nvSpPr>
        <p:spPr>
          <a:xfrm>
            <a:off x="7849100" y="4178450"/>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IN" sz="900" b="1">
                <a:solidFill>
                  <a:srgbClr val="002060"/>
                </a:solidFill>
              </a:rPr>
              <a:t>Click here</a:t>
            </a:r>
          </a:p>
        </p:txBody>
      </p:sp>
    </p:spTree>
    <p:extLst>
      <p:ext uri="{BB962C8B-B14F-4D97-AF65-F5344CB8AC3E}">
        <p14:creationId xmlns:p14="http://schemas.microsoft.com/office/powerpoint/2010/main" val="1081905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Looping</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60707"/>
            <a:ext cx="3613785" cy="228268"/>
          </a:xfrm>
          <a:prstGeom prst="rect">
            <a:avLst/>
          </a:prstGeom>
        </p:spPr>
        <p:txBody>
          <a:bodyPr vert="horz" wrap="square" lIns="0" tIns="12700" rIns="0" bIns="0" rtlCol="0">
            <a:spAutoFit/>
          </a:bodyPr>
          <a:lstStyle/>
          <a:p>
            <a:pPr marR="0" lvl="0" indent="0" algn="l" defTabSz="914400" rtl="0" eaLnBrk="1" fontAlgn="auto" latinLnBrk="0" hangingPunct="1">
              <a:lnSpc>
                <a:spcPct val="100000"/>
              </a:lnSpc>
              <a:spcBef>
                <a:spcPts val="100"/>
              </a:spcBef>
              <a:spcAft>
                <a:spcPts val="0"/>
              </a:spcAft>
              <a:buClrTx/>
              <a:buSzTx/>
              <a:buFontTx/>
              <a:buNone/>
              <a:tabLst/>
              <a:defRPr/>
            </a:pPr>
            <a:r>
              <a:rPr kumimoji="0" lang="en-IN" sz="1400" b="0" i="0" u="none" strike="noStrike" kern="1200" cap="none" spc="-5" normalizeH="0" baseline="0" noProof="0">
                <a:ln>
                  <a:noFill/>
                </a:ln>
                <a:solidFill>
                  <a:schemeClr val="tx1"/>
                </a:solidFill>
                <a:effectLst/>
                <a:uLnTx/>
                <a:uFillTx/>
                <a:latin typeface="Arial MT"/>
                <a:ea typeface="+mn-ea"/>
                <a:cs typeface="Arial MT"/>
              </a:rPr>
              <a:t>Nested</a:t>
            </a:r>
            <a:r>
              <a:rPr kumimoji="0" lang="en-IN" sz="1400" b="0" i="0" u="none" strike="noStrike" kern="1200" cap="none" spc="-45" normalizeH="0" baseline="0" noProof="0">
                <a:ln>
                  <a:noFill/>
                </a:ln>
                <a:solidFill>
                  <a:schemeClr val="tx1"/>
                </a:solidFill>
                <a:effectLst/>
                <a:uLnTx/>
                <a:uFillTx/>
                <a:latin typeface="Arial MT"/>
                <a:ea typeface="+mn-ea"/>
                <a:cs typeface="Arial MT"/>
              </a:rPr>
              <a:t> </a:t>
            </a:r>
            <a:r>
              <a:rPr kumimoji="0" lang="en-IN" sz="1400" b="0" i="0" u="none" strike="noStrike" kern="1200" cap="none" spc="-5" normalizeH="0" baseline="0" noProof="0">
                <a:ln>
                  <a:noFill/>
                </a:ln>
                <a:solidFill>
                  <a:schemeClr val="tx1"/>
                </a:solidFill>
                <a:effectLst/>
                <a:uLnTx/>
                <a:uFillTx/>
                <a:latin typeface="Arial MT"/>
                <a:ea typeface="+mn-ea"/>
                <a:cs typeface="Arial MT"/>
              </a:rPr>
              <a:t>Loop</a:t>
            </a:r>
            <a:r>
              <a:rPr kumimoji="0" lang="en-IN" sz="1400" b="0" i="0" u="none" strike="noStrike" kern="1200" cap="none" spc="-45" normalizeH="0" baseline="0" noProof="0">
                <a:ln>
                  <a:noFill/>
                </a:ln>
                <a:solidFill>
                  <a:schemeClr val="tx1"/>
                </a:solidFill>
                <a:effectLst/>
                <a:uLnTx/>
                <a:uFillTx/>
                <a:latin typeface="Arial MT"/>
                <a:ea typeface="+mn-ea"/>
                <a:cs typeface="Arial MT"/>
              </a:rPr>
              <a:t> </a:t>
            </a:r>
            <a:r>
              <a:rPr kumimoji="0" lang="en-IN" sz="1400" b="0" i="0" u="none" strike="noStrike" kern="1200" cap="none" spc="0" normalizeH="0" baseline="0" noProof="0">
                <a:ln>
                  <a:noFill/>
                </a:ln>
                <a:solidFill>
                  <a:schemeClr val="tx1"/>
                </a:solidFill>
                <a:effectLst/>
                <a:uLnTx/>
                <a:uFillTx/>
                <a:latin typeface="Arial MT"/>
                <a:ea typeface="+mn-ea"/>
                <a:cs typeface="Arial MT"/>
              </a:rPr>
              <a:t>(Contd..)</a:t>
            </a:r>
          </a:p>
        </p:txBody>
      </p:sp>
      <p:sp>
        <p:nvSpPr>
          <p:cNvPr id="4" name="object 4">
            <a:extLst>
              <a:ext uri="{FF2B5EF4-FFF2-40B4-BE49-F238E27FC236}">
                <a16:creationId xmlns:a16="http://schemas.microsoft.com/office/drawing/2014/main" id="{E573533A-CE15-DC19-2344-51F6F77E5E8D}"/>
              </a:ext>
            </a:extLst>
          </p:cNvPr>
          <p:cNvSpPr txBox="1"/>
          <p:nvPr/>
        </p:nvSpPr>
        <p:spPr>
          <a:xfrm>
            <a:off x="228599" y="1403650"/>
            <a:ext cx="4343401" cy="1144865"/>
          </a:xfrm>
          <a:prstGeom prst="rect">
            <a:avLst/>
          </a:prstGeom>
        </p:spPr>
        <p:txBody>
          <a:bodyPr vert="horz" wrap="square" lIns="0" tIns="12700" rIns="0" bIns="0" rtlCol="0">
            <a:spAutoFit/>
          </a:bodyPr>
          <a:lstStyle/>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Example Program-  adj=[“</a:t>
            </a:r>
            <a:r>
              <a:rPr kumimoji="0" lang="en-US" sz="1400" i="0" u="none" strike="noStrike" kern="1200" cap="none" spc="-5" normalizeH="0" baseline="0" noProof="0" err="1">
                <a:ln>
                  <a:noFill/>
                </a:ln>
                <a:solidFill>
                  <a:schemeClr val="tx1"/>
                </a:solidFill>
                <a:effectLst/>
                <a:uLnTx/>
                <a:uFillTx/>
                <a:latin typeface="Arial MT"/>
                <a:ea typeface="+mn-ea"/>
                <a:cs typeface="Arial MT"/>
              </a:rPr>
              <a:t>red”,”big</a:t>
            </a:r>
            <a:r>
              <a:rPr kumimoji="0" lang="en-US" sz="1400" i="0" u="none" strike="noStrike" kern="1200" cap="none" spc="-5" normalizeH="0" baseline="0" noProof="0">
                <a:ln>
                  <a:noFill/>
                </a:ln>
                <a:solidFill>
                  <a:schemeClr val="tx1"/>
                </a:solidFill>
                <a:effectLst/>
                <a:uLnTx/>
                <a:uFillTx/>
                <a:latin typeface="Arial MT"/>
                <a:ea typeface="+mn-ea"/>
                <a:cs typeface="Arial MT"/>
              </a:rPr>
              <a:t>”]  fruits=[“</a:t>
            </a:r>
            <a:r>
              <a:rPr kumimoji="0" lang="en-US" sz="1400" i="0" u="none" strike="noStrike" kern="1200" cap="none" spc="-5" normalizeH="0" baseline="0" noProof="0" err="1">
                <a:ln>
                  <a:noFill/>
                </a:ln>
                <a:solidFill>
                  <a:schemeClr val="tx1"/>
                </a:solidFill>
                <a:effectLst/>
                <a:uLnTx/>
                <a:uFillTx/>
                <a:latin typeface="Arial MT"/>
                <a:ea typeface="+mn-ea"/>
                <a:cs typeface="Arial MT"/>
              </a:rPr>
              <a:t>apple”,”banana</a:t>
            </a:r>
            <a:r>
              <a:rPr kumimoji="0" lang="en-US" sz="1400" i="0" u="none" strike="noStrike" kern="1200" cap="none" spc="-5" normalizeH="0" baseline="0" noProof="0">
                <a:ln>
                  <a:noFill/>
                </a:ln>
                <a:solidFill>
                  <a:schemeClr val="tx1"/>
                </a:solidFill>
                <a:effectLst/>
                <a:uLnTx/>
                <a:uFillTx/>
                <a:latin typeface="Arial MT"/>
                <a:ea typeface="+mn-ea"/>
                <a:cs typeface="Arial MT"/>
              </a:rPr>
              <a:t>”]  For x in adj:</a:t>
            </a:r>
          </a:p>
          <a:p>
            <a:pPr marR="5080" lvl="0" algn="l" defTabSz="914400" rtl="0" eaLnBrk="1" fontAlgn="auto" latinLnBrk="0" hangingPunct="1">
              <a:lnSpc>
                <a:spcPct val="116100"/>
              </a:lnSpc>
              <a:spcBef>
                <a:spcPts val="600"/>
              </a:spcBef>
              <a:spcAft>
                <a:spcPts val="0"/>
              </a:spcAft>
              <a:buClr>
                <a:srgbClr val="223366"/>
              </a:buClr>
              <a:buSzTx/>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For y in fruits:</a:t>
            </a:r>
          </a:p>
          <a:p>
            <a:pPr marR="5080" lvl="0" algn="l" defTabSz="914400" rtl="0" eaLnBrk="1" fontAlgn="auto" latinLnBrk="0" hangingPunct="1">
              <a:lnSpc>
                <a:spcPct val="116100"/>
              </a:lnSpc>
              <a:spcBef>
                <a:spcPts val="600"/>
              </a:spcBef>
              <a:spcAft>
                <a:spcPts val="0"/>
              </a:spcAft>
              <a:buClr>
                <a:srgbClr val="223366"/>
              </a:buClr>
              <a:buSzTx/>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print(</a:t>
            </a:r>
            <a:r>
              <a:rPr kumimoji="0" lang="en-US" sz="1400" i="0" u="none" strike="noStrike" kern="1200" cap="none" spc="-5" normalizeH="0" baseline="0" noProof="0" err="1">
                <a:ln>
                  <a:noFill/>
                </a:ln>
                <a:solidFill>
                  <a:schemeClr val="tx1"/>
                </a:solidFill>
                <a:effectLst/>
                <a:uLnTx/>
                <a:uFillTx/>
                <a:latin typeface="Arial MT"/>
                <a:ea typeface="+mn-ea"/>
                <a:cs typeface="Arial MT"/>
              </a:rPr>
              <a:t>x,y</a:t>
            </a:r>
            <a:r>
              <a:rPr kumimoji="0" lang="en-US" sz="1400" i="0" u="none" strike="noStrike" kern="1200" cap="none" spc="-5" normalizeH="0" baseline="0" noProof="0">
                <a:ln>
                  <a:noFill/>
                </a:ln>
                <a:solidFill>
                  <a:schemeClr val="tx1"/>
                </a:solidFill>
                <a:effectLst/>
                <a:uLnTx/>
                <a:uFillTx/>
                <a:latin typeface="Arial MT"/>
                <a:ea typeface="+mn-ea"/>
                <a:cs typeface="Arial MT"/>
              </a:rPr>
              <a:t>)</a:t>
            </a:r>
          </a:p>
        </p:txBody>
      </p:sp>
      <p:pic>
        <p:nvPicPr>
          <p:cNvPr id="5" name="object 4">
            <a:extLst>
              <a:ext uri="{FF2B5EF4-FFF2-40B4-BE49-F238E27FC236}">
                <a16:creationId xmlns:a16="http://schemas.microsoft.com/office/drawing/2014/main" id="{B5CC14B0-746A-BE1C-A99D-89F8FAD5CCBB}"/>
              </a:ext>
            </a:extLst>
          </p:cNvPr>
          <p:cNvPicPr/>
          <p:nvPr/>
        </p:nvPicPr>
        <p:blipFill>
          <a:blip r:embed="rId3" cstate="print"/>
          <a:stretch>
            <a:fillRect/>
          </a:stretch>
        </p:blipFill>
        <p:spPr>
          <a:xfrm>
            <a:off x="4721470" y="1238250"/>
            <a:ext cx="4193931" cy="2394750"/>
          </a:xfrm>
          <a:prstGeom prst="rect">
            <a:avLst/>
          </a:prstGeom>
        </p:spPr>
      </p:pic>
    </p:spTree>
    <p:extLst>
      <p:ext uri="{BB962C8B-B14F-4D97-AF65-F5344CB8AC3E}">
        <p14:creationId xmlns:p14="http://schemas.microsoft.com/office/powerpoint/2010/main" val="13113080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Control Statement</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60707"/>
            <a:ext cx="4352636" cy="228268"/>
          </a:xfrm>
          <a:prstGeom prst="rect">
            <a:avLst/>
          </a:prstGeom>
        </p:spPr>
        <p:txBody>
          <a:bodyPr vert="horz" wrap="square" lIns="0" tIns="12700" rIns="0" bIns="0" rtlCol="0">
            <a:spAutoFit/>
          </a:bodyPr>
          <a:lstStyle/>
          <a:p>
            <a:pPr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Loop Control Statements</a:t>
            </a:r>
          </a:p>
        </p:txBody>
      </p:sp>
      <p:sp>
        <p:nvSpPr>
          <p:cNvPr id="7" name="object 4">
            <a:extLst>
              <a:ext uri="{FF2B5EF4-FFF2-40B4-BE49-F238E27FC236}">
                <a16:creationId xmlns:a16="http://schemas.microsoft.com/office/drawing/2014/main" id="{96F044CB-799F-806C-61CB-0BAE4042DACB}"/>
              </a:ext>
            </a:extLst>
          </p:cNvPr>
          <p:cNvSpPr txBox="1"/>
          <p:nvPr/>
        </p:nvSpPr>
        <p:spPr>
          <a:xfrm>
            <a:off x="228599" y="1403650"/>
            <a:ext cx="8316311" cy="1875578"/>
          </a:xfrm>
          <a:prstGeom prst="rect">
            <a:avLst/>
          </a:prstGeom>
        </p:spPr>
        <p:txBody>
          <a:bodyPr vert="horz" wrap="square" lIns="0" tIns="12700" rIns="0" bIns="0" rtlCol="0">
            <a:spAutoFit/>
          </a:bodyPr>
          <a:lstStyle/>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Loop control statements change execution from its normal sequence.</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When execution leaves a scope, all  automatic objects that were created in  that scope are destroyed</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Python supports the following control statements.</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Break Statement</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Continue Statement</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Pass Statement</a:t>
            </a:r>
          </a:p>
        </p:txBody>
      </p:sp>
    </p:spTree>
    <p:extLst>
      <p:ext uri="{BB962C8B-B14F-4D97-AF65-F5344CB8AC3E}">
        <p14:creationId xmlns:p14="http://schemas.microsoft.com/office/powerpoint/2010/main" val="26584964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Control Statement</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60707"/>
            <a:ext cx="4352636" cy="228268"/>
          </a:xfrm>
          <a:prstGeom prst="rect">
            <a:avLst/>
          </a:prstGeom>
        </p:spPr>
        <p:txBody>
          <a:bodyPr vert="horz" wrap="square" lIns="0" tIns="12700" rIns="0" bIns="0" rtlCol="0">
            <a:spAutoFit/>
          </a:bodyPr>
          <a:lstStyle/>
          <a:p>
            <a:pPr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5" normalizeH="0" baseline="0" noProof="0">
                <a:ln>
                  <a:noFill/>
                </a:ln>
                <a:solidFill>
                  <a:schemeClr val="tx1"/>
                </a:solidFill>
                <a:effectLst/>
                <a:uLnTx/>
                <a:uFillTx/>
                <a:latin typeface="Arial MT"/>
                <a:ea typeface="+mn-ea"/>
                <a:cs typeface="Arial MT"/>
              </a:rPr>
              <a:t>Break Statement</a:t>
            </a:r>
          </a:p>
        </p:txBody>
      </p:sp>
      <p:sp>
        <p:nvSpPr>
          <p:cNvPr id="5" name="object 4">
            <a:extLst>
              <a:ext uri="{FF2B5EF4-FFF2-40B4-BE49-F238E27FC236}">
                <a16:creationId xmlns:a16="http://schemas.microsoft.com/office/drawing/2014/main" id="{28E8613A-2FEE-39BC-F2A7-54D87ADAE0CD}"/>
              </a:ext>
            </a:extLst>
          </p:cNvPr>
          <p:cNvSpPr txBox="1"/>
          <p:nvPr/>
        </p:nvSpPr>
        <p:spPr>
          <a:xfrm>
            <a:off x="228599" y="1403650"/>
            <a:ext cx="4343401" cy="1567801"/>
          </a:xfrm>
          <a:prstGeom prst="rect">
            <a:avLst/>
          </a:prstGeom>
        </p:spPr>
        <p:txBody>
          <a:bodyPr vert="horz" wrap="square" lIns="0" tIns="12700" rIns="0" bIns="0" rtlCol="0">
            <a:spAutoFit/>
          </a:bodyPr>
          <a:lstStyle/>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Terminates the loop statement and  transfers execution to the statement  immediately following the loop.</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If break statement inside a nested loop  (loop inside another loop), break will  terminate the innermost loop.</a:t>
            </a:r>
          </a:p>
        </p:txBody>
      </p:sp>
      <p:pic>
        <p:nvPicPr>
          <p:cNvPr id="6" name="object 5">
            <a:extLst>
              <a:ext uri="{FF2B5EF4-FFF2-40B4-BE49-F238E27FC236}">
                <a16:creationId xmlns:a16="http://schemas.microsoft.com/office/drawing/2014/main" id="{5474A5AB-7AFE-6A33-03AA-717962937417}"/>
              </a:ext>
            </a:extLst>
          </p:cNvPr>
          <p:cNvPicPr/>
          <p:nvPr/>
        </p:nvPicPr>
        <p:blipFill>
          <a:blip r:embed="rId3" cstate="print"/>
          <a:stretch>
            <a:fillRect/>
          </a:stretch>
        </p:blipFill>
        <p:spPr>
          <a:xfrm>
            <a:off x="4580795" y="818315"/>
            <a:ext cx="3191607" cy="3734180"/>
          </a:xfrm>
          <a:prstGeom prst="rect">
            <a:avLst/>
          </a:prstGeom>
        </p:spPr>
      </p:pic>
      <p:sp>
        <p:nvSpPr>
          <p:cNvPr id="7" name="Rectangle: Rounded Corners 6">
            <a:hlinkClick r:id="rId4"/>
            <a:extLst>
              <a:ext uri="{FF2B5EF4-FFF2-40B4-BE49-F238E27FC236}">
                <a16:creationId xmlns:a16="http://schemas.microsoft.com/office/drawing/2014/main" id="{E7B796EC-0926-2529-9D4F-E4D942A3DEFB}"/>
              </a:ext>
            </a:extLst>
          </p:cNvPr>
          <p:cNvSpPr/>
          <p:nvPr/>
        </p:nvSpPr>
        <p:spPr>
          <a:xfrm>
            <a:off x="7622746" y="4419608"/>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9pPr>
          </a:lstStyle>
          <a:p>
            <a:pPr algn="ctr"/>
            <a:r>
              <a:rPr lang="en-US" sz="1200">
                <a:solidFill>
                  <a:schemeClr val="bg1"/>
                </a:solidFill>
                <a:hlinkClick r:id="rId4">
                  <a:extLst>
                    <a:ext uri="{A12FA001-AC4F-418D-AE19-62706E023703}">
                      <ahyp:hlinkClr xmlns:ahyp="http://schemas.microsoft.com/office/drawing/2018/hyperlinkcolor" val="tx"/>
                    </a:ext>
                  </a:extLst>
                </a:hlinkClick>
              </a:rPr>
              <a:t>Reference link</a:t>
            </a:r>
            <a:endParaRPr lang="en-IN" sz="1200">
              <a:solidFill>
                <a:schemeClr val="bg1"/>
              </a:solidFill>
            </a:endParaRPr>
          </a:p>
        </p:txBody>
      </p:sp>
      <p:sp>
        <p:nvSpPr>
          <p:cNvPr id="8" name="TextBox 7">
            <a:extLst>
              <a:ext uri="{FF2B5EF4-FFF2-40B4-BE49-F238E27FC236}">
                <a16:creationId xmlns:a16="http://schemas.microsoft.com/office/drawing/2014/main" id="{271F6EAE-1EE4-44C7-2C49-78DACAE2C078}"/>
              </a:ext>
            </a:extLst>
          </p:cNvPr>
          <p:cNvSpPr txBox="1"/>
          <p:nvPr/>
        </p:nvSpPr>
        <p:spPr>
          <a:xfrm>
            <a:off x="7849100" y="4178450"/>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IN" sz="900" b="1">
                <a:solidFill>
                  <a:srgbClr val="002060"/>
                </a:solidFill>
              </a:rPr>
              <a:t>Click here</a:t>
            </a:r>
          </a:p>
        </p:txBody>
      </p:sp>
    </p:spTree>
    <p:extLst>
      <p:ext uri="{BB962C8B-B14F-4D97-AF65-F5344CB8AC3E}">
        <p14:creationId xmlns:p14="http://schemas.microsoft.com/office/powerpoint/2010/main" val="6463160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Control Statement</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4352636" cy="246029"/>
          </a:xfrm>
          <a:prstGeom prst="rect">
            <a:avLst/>
          </a:prstGeom>
        </p:spPr>
        <p:txBody>
          <a:bodyPr vert="horz" wrap="square" lIns="0" tIns="12700" rIns="0" bIns="0" rtlCol="0">
            <a:spAutoFit/>
          </a:bodyPr>
          <a:lstStyle/>
          <a:p>
            <a:pPr marR="0" lvl="0" indent="0" algn="l" defTabSz="914400" rtl="0" eaLnBrk="1" fontAlgn="auto" latinLnBrk="0" hangingPunct="1">
              <a:lnSpc>
                <a:spcPts val="2000"/>
              </a:lnSpc>
              <a:spcBef>
                <a:spcPts val="100"/>
              </a:spcBef>
              <a:spcAft>
                <a:spcPts val="0"/>
              </a:spcAft>
              <a:buClrTx/>
              <a:buSzTx/>
              <a:buFontTx/>
              <a:buNone/>
              <a:tabLst/>
              <a:defRPr/>
            </a:pPr>
            <a:r>
              <a:rPr kumimoji="0" lang="en-IN" sz="1400" b="0" i="0" u="none" strike="noStrike" kern="1200" cap="none" spc="-5" normalizeH="0" baseline="0" noProof="0">
                <a:ln>
                  <a:noFill/>
                </a:ln>
                <a:solidFill>
                  <a:schemeClr val="tx1"/>
                </a:solidFill>
                <a:effectLst/>
                <a:uLnTx/>
                <a:uFillTx/>
                <a:latin typeface="Arial MT"/>
                <a:ea typeface="+mn-ea"/>
                <a:cs typeface="Arial MT"/>
              </a:rPr>
              <a:t>Break</a:t>
            </a:r>
            <a:r>
              <a:rPr kumimoji="0" lang="en-IN" sz="1400" b="0" i="0" u="none" strike="noStrike" kern="1200" cap="none" spc="-40" normalizeH="0" baseline="0" noProof="0">
                <a:ln>
                  <a:noFill/>
                </a:ln>
                <a:solidFill>
                  <a:schemeClr val="tx1"/>
                </a:solidFill>
                <a:effectLst/>
                <a:uLnTx/>
                <a:uFillTx/>
                <a:latin typeface="Arial MT"/>
                <a:ea typeface="+mn-ea"/>
                <a:cs typeface="Arial MT"/>
              </a:rPr>
              <a:t> </a:t>
            </a:r>
            <a:r>
              <a:rPr kumimoji="0" lang="en-IN" sz="1400" b="0" i="0" u="none" strike="noStrike" kern="1200" cap="none" spc="-5" normalizeH="0" baseline="0" noProof="0">
                <a:ln>
                  <a:noFill/>
                </a:ln>
                <a:solidFill>
                  <a:schemeClr val="tx1"/>
                </a:solidFill>
                <a:effectLst/>
                <a:uLnTx/>
                <a:uFillTx/>
                <a:latin typeface="Arial MT"/>
                <a:ea typeface="+mn-ea"/>
                <a:cs typeface="Arial MT"/>
              </a:rPr>
              <a:t>Statement</a:t>
            </a:r>
            <a:r>
              <a:rPr kumimoji="0" lang="en-IN" sz="1400" b="0" i="0" u="none" strike="noStrike" kern="1200" cap="none" spc="-40" normalizeH="0" baseline="0" noProof="0">
                <a:ln>
                  <a:noFill/>
                </a:ln>
                <a:solidFill>
                  <a:schemeClr val="tx1"/>
                </a:solidFill>
                <a:effectLst/>
                <a:uLnTx/>
                <a:uFillTx/>
                <a:latin typeface="Arial MT"/>
                <a:ea typeface="+mn-ea"/>
                <a:cs typeface="Arial MT"/>
              </a:rPr>
              <a:t> </a:t>
            </a:r>
            <a:r>
              <a:rPr kumimoji="0" lang="en-IN" sz="1400" b="0" i="0" u="none" strike="noStrike" kern="1200" cap="none" spc="0" normalizeH="0" baseline="0" noProof="0">
                <a:ln>
                  <a:noFill/>
                </a:ln>
                <a:solidFill>
                  <a:schemeClr val="tx1"/>
                </a:solidFill>
                <a:effectLst/>
                <a:uLnTx/>
                <a:uFillTx/>
                <a:latin typeface="Arial MT"/>
                <a:ea typeface="+mn-ea"/>
                <a:cs typeface="Arial MT"/>
              </a:rPr>
              <a:t>(Contd..)</a:t>
            </a:r>
          </a:p>
        </p:txBody>
      </p:sp>
      <p:sp>
        <p:nvSpPr>
          <p:cNvPr id="5" name="object 4">
            <a:extLst>
              <a:ext uri="{FF2B5EF4-FFF2-40B4-BE49-F238E27FC236}">
                <a16:creationId xmlns:a16="http://schemas.microsoft.com/office/drawing/2014/main" id="{28E8613A-2FEE-39BC-F2A7-54D87ADAE0CD}"/>
              </a:ext>
            </a:extLst>
          </p:cNvPr>
          <p:cNvSpPr txBox="1"/>
          <p:nvPr/>
        </p:nvSpPr>
        <p:spPr>
          <a:xfrm>
            <a:off x="228599" y="1403650"/>
            <a:ext cx="4343401" cy="1471750"/>
          </a:xfrm>
          <a:prstGeom prst="rect">
            <a:avLst/>
          </a:prstGeom>
        </p:spPr>
        <p:txBody>
          <a:bodyPr vert="horz" wrap="square" lIns="0" tIns="12700" rIns="0" bIns="0" rtlCol="0">
            <a:spAutoFit/>
          </a:bodyPr>
          <a:lstStyle/>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Example Program-</a:t>
            </a:r>
          </a:p>
          <a:p>
            <a:pPr marR="5080" lvl="0" algn="l" defTabSz="914400" rtl="0" eaLnBrk="1" fontAlgn="auto" latinLnBrk="0" hangingPunct="1">
              <a:lnSpc>
                <a:spcPct val="116100"/>
              </a:lnSpc>
              <a:spcBef>
                <a:spcPts val="600"/>
              </a:spcBef>
              <a:spcAft>
                <a:spcPts val="0"/>
              </a:spcAft>
              <a:buClr>
                <a:srgbClr val="223366"/>
              </a:buClr>
              <a:buSzTx/>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For num in[11, 9, 88, 10, 90, 3, 19]:</a:t>
            </a:r>
          </a:p>
          <a:p>
            <a:pPr marR="5080" lvl="0" algn="l" defTabSz="914400" rtl="0" eaLnBrk="1" fontAlgn="auto" latinLnBrk="0" hangingPunct="1">
              <a:lnSpc>
                <a:spcPct val="116100"/>
              </a:lnSpc>
              <a:spcBef>
                <a:spcPts val="600"/>
              </a:spcBef>
              <a:spcAft>
                <a:spcPts val="0"/>
              </a:spcAft>
              <a:buClr>
                <a:srgbClr val="223366"/>
              </a:buClr>
              <a:buSzTx/>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print(num)  if(num==88):</a:t>
            </a:r>
          </a:p>
          <a:p>
            <a:pPr marR="5080" lvl="0" algn="l" defTabSz="914400" rtl="0" eaLnBrk="1" fontAlgn="auto" latinLnBrk="0" hangingPunct="1">
              <a:lnSpc>
                <a:spcPct val="116100"/>
              </a:lnSpc>
              <a:spcBef>
                <a:spcPts val="600"/>
              </a:spcBef>
              <a:spcAft>
                <a:spcPts val="0"/>
              </a:spcAft>
              <a:buClr>
                <a:srgbClr val="223366"/>
              </a:buClr>
              <a:buSzTx/>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print(“The number 88 is found”)  print(“Terminating the loop”)  Break</a:t>
            </a:r>
          </a:p>
        </p:txBody>
      </p:sp>
      <p:pic>
        <p:nvPicPr>
          <p:cNvPr id="4" name="object 6">
            <a:extLst>
              <a:ext uri="{FF2B5EF4-FFF2-40B4-BE49-F238E27FC236}">
                <a16:creationId xmlns:a16="http://schemas.microsoft.com/office/drawing/2014/main" id="{2B321774-12ED-3A25-76C8-BF046BB4A6AE}"/>
              </a:ext>
            </a:extLst>
          </p:cNvPr>
          <p:cNvPicPr/>
          <p:nvPr/>
        </p:nvPicPr>
        <p:blipFill>
          <a:blip r:embed="rId3" cstate="print"/>
          <a:stretch>
            <a:fillRect/>
          </a:stretch>
        </p:blipFill>
        <p:spPr>
          <a:xfrm>
            <a:off x="4695089" y="1144330"/>
            <a:ext cx="4294934" cy="2414721"/>
          </a:xfrm>
          <a:prstGeom prst="rect">
            <a:avLst/>
          </a:prstGeom>
        </p:spPr>
      </p:pic>
    </p:spTree>
    <p:extLst>
      <p:ext uri="{BB962C8B-B14F-4D97-AF65-F5344CB8AC3E}">
        <p14:creationId xmlns:p14="http://schemas.microsoft.com/office/powerpoint/2010/main" val="30898545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Control Statement</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4352636" cy="246029"/>
          </a:xfrm>
          <a:prstGeom prst="rect">
            <a:avLst/>
          </a:prstGeom>
        </p:spPr>
        <p:txBody>
          <a:bodyPr vert="horz" wrap="square" lIns="0" tIns="12700" rIns="0" bIns="0" rtlCol="0">
            <a:spAutoFit/>
          </a:bodyPr>
          <a:lstStyle/>
          <a:p>
            <a:pPr marR="0" lvl="0" indent="0" algn="l" defTabSz="914400" rtl="0" eaLnBrk="1" fontAlgn="auto" latinLnBrk="0" hangingPunct="1">
              <a:lnSpc>
                <a:spcPts val="2000"/>
              </a:lnSpc>
              <a:spcBef>
                <a:spcPts val="100"/>
              </a:spcBef>
              <a:spcAft>
                <a:spcPts val="0"/>
              </a:spcAft>
              <a:buClrTx/>
              <a:buSzTx/>
              <a:buFontTx/>
              <a:buNone/>
              <a:tabLst/>
              <a:defRPr/>
            </a:pPr>
            <a:r>
              <a:rPr kumimoji="0" lang="en-IN" sz="1400" b="0" i="0" u="none" strike="noStrike" kern="1200" cap="none" spc="-5" normalizeH="0" baseline="0" noProof="0">
                <a:ln>
                  <a:noFill/>
                </a:ln>
                <a:solidFill>
                  <a:schemeClr val="tx1"/>
                </a:solidFill>
                <a:effectLst/>
                <a:uLnTx/>
                <a:uFillTx/>
                <a:latin typeface="Arial MT"/>
                <a:ea typeface="+mn-ea"/>
                <a:cs typeface="Arial MT"/>
              </a:rPr>
              <a:t>Continue Statement</a:t>
            </a:r>
          </a:p>
        </p:txBody>
      </p:sp>
      <p:sp>
        <p:nvSpPr>
          <p:cNvPr id="5" name="object 4">
            <a:extLst>
              <a:ext uri="{FF2B5EF4-FFF2-40B4-BE49-F238E27FC236}">
                <a16:creationId xmlns:a16="http://schemas.microsoft.com/office/drawing/2014/main" id="{28E8613A-2FEE-39BC-F2A7-54D87ADAE0CD}"/>
              </a:ext>
            </a:extLst>
          </p:cNvPr>
          <p:cNvSpPr txBox="1"/>
          <p:nvPr/>
        </p:nvSpPr>
        <p:spPr>
          <a:xfrm>
            <a:off x="228599" y="1403650"/>
            <a:ext cx="4343401" cy="1317861"/>
          </a:xfrm>
          <a:prstGeom prst="rect">
            <a:avLst/>
          </a:prstGeom>
        </p:spPr>
        <p:txBody>
          <a:bodyPr vert="horz" wrap="square" lIns="0" tIns="12700" rIns="0" bIns="0" rtlCol="0">
            <a:spAutoFit/>
          </a:bodyPr>
          <a:lstStyle/>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Causes the loop to skip the remainder of  its body and immediately retest its  condition prior to reiterating.</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The continue statement can be used in  both while and for loops.</a:t>
            </a:r>
          </a:p>
        </p:txBody>
      </p:sp>
      <p:pic>
        <p:nvPicPr>
          <p:cNvPr id="7" name="object 6">
            <a:extLst>
              <a:ext uri="{FF2B5EF4-FFF2-40B4-BE49-F238E27FC236}">
                <a16:creationId xmlns:a16="http://schemas.microsoft.com/office/drawing/2014/main" id="{61DA31DA-30DF-79F3-D31C-935147B3C7BA}"/>
              </a:ext>
            </a:extLst>
          </p:cNvPr>
          <p:cNvPicPr/>
          <p:nvPr/>
        </p:nvPicPr>
        <p:blipFill>
          <a:blip r:embed="rId3" cstate="print"/>
          <a:stretch>
            <a:fillRect/>
          </a:stretch>
        </p:blipFill>
        <p:spPr>
          <a:xfrm>
            <a:off x="4572000" y="1238929"/>
            <a:ext cx="2676525" cy="3152775"/>
          </a:xfrm>
          <a:prstGeom prst="rect">
            <a:avLst/>
          </a:prstGeom>
        </p:spPr>
      </p:pic>
      <p:sp>
        <p:nvSpPr>
          <p:cNvPr id="8" name="Rectangle: Rounded Corners 7">
            <a:hlinkClick r:id="rId4"/>
            <a:extLst>
              <a:ext uri="{FF2B5EF4-FFF2-40B4-BE49-F238E27FC236}">
                <a16:creationId xmlns:a16="http://schemas.microsoft.com/office/drawing/2014/main" id="{83C5BDFB-90C1-14E7-850B-D94D4EDADF05}"/>
              </a:ext>
            </a:extLst>
          </p:cNvPr>
          <p:cNvSpPr/>
          <p:nvPr/>
        </p:nvSpPr>
        <p:spPr>
          <a:xfrm>
            <a:off x="7622746" y="4419608"/>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9pPr>
          </a:lstStyle>
          <a:p>
            <a:pPr algn="ctr"/>
            <a:r>
              <a:rPr lang="en-US" sz="1200">
                <a:solidFill>
                  <a:schemeClr val="bg1"/>
                </a:solidFill>
                <a:hlinkClick r:id="rId4">
                  <a:extLst>
                    <a:ext uri="{A12FA001-AC4F-418D-AE19-62706E023703}">
                      <ahyp:hlinkClr xmlns:ahyp="http://schemas.microsoft.com/office/drawing/2018/hyperlinkcolor" val="tx"/>
                    </a:ext>
                  </a:extLst>
                </a:hlinkClick>
              </a:rPr>
              <a:t>Reference link</a:t>
            </a:r>
            <a:endParaRPr lang="en-IN" sz="1200">
              <a:solidFill>
                <a:schemeClr val="bg1"/>
              </a:solidFill>
            </a:endParaRPr>
          </a:p>
        </p:txBody>
      </p:sp>
      <p:sp>
        <p:nvSpPr>
          <p:cNvPr id="9" name="TextBox 8">
            <a:extLst>
              <a:ext uri="{FF2B5EF4-FFF2-40B4-BE49-F238E27FC236}">
                <a16:creationId xmlns:a16="http://schemas.microsoft.com/office/drawing/2014/main" id="{FED089D2-4162-351B-4CF5-2D8580A68FE4}"/>
              </a:ext>
            </a:extLst>
          </p:cNvPr>
          <p:cNvSpPr txBox="1"/>
          <p:nvPr/>
        </p:nvSpPr>
        <p:spPr>
          <a:xfrm>
            <a:off x="7849100" y="4178450"/>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IN" sz="900" b="1">
                <a:solidFill>
                  <a:srgbClr val="002060"/>
                </a:solidFill>
              </a:rPr>
              <a:t>Click here</a:t>
            </a:r>
          </a:p>
        </p:txBody>
      </p:sp>
    </p:spTree>
    <p:extLst>
      <p:ext uri="{BB962C8B-B14F-4D97-AF65-F5344CB8AC3E}">
        <p14:creationId xmlns:p14="http://schemas.microsoft.com/office/powerpoint/2010/main" val="19939607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Control Statement</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4352636" cy="246029"/>
          </a:xfrm>
          <a:prstGeom prst="rect">
            <a:avLst/>
          </a:prstGeom>
        </p:spPr>
        <p:txBody>
          <a:bodyPr vert="horz" wrap="square" lIns="0" tIns="12700" rIns="0" bIns="0" rtlCol="0">
            <a:spAutoFit/>
          </a:bodyPr>
          <a:lstStyle/>
          <a:p>
            <a:pPr marR="0" lvl="0" indent="0" algn="l" defTabSz="914400" rtl="0" eaLnBrk="1" fontAlgn="auto" latinLnBrk="0" hangingPunct="1">
              <a:lnSpc>
                <a:spcPts val="2000"/>
              </a:lnSpc>
              <a:spcBef>
                <a:spcPts val="100"/>
              </a:spcBef>
              <a:spcAft>
                <a:spcPts val="0"/>
              </a:spcAft>
              <a:buClrTx/>
              <a:buSzTx/>
              <a:buFontTx/>
              <a:buNone/>
              <a:tabLst/>
              <a:defRPr/>
            </a:pPr>
            <a:r>
              <a:rPr kumimoji="0" lang="en-IN" sz="1400" b="0" i="0" u="none" strike="noStrike" kern="1200" cap="none" spc="-5" normalizeH="0" baseline="0" noProof="0">
                <a:ln>
                  <a:noFill/>
                </a:ln>
                <a:solidFill>
                  <a:schemeClr val="tx1"/>
                </a:solidFill>
                <a:effectLst/>
                <a:uLnTx/>
                <a:uFillTx/>
                <a:latin typeface="Arial MT"/>
                <a:ea typeface="+mn-ea"/>
                <a:cs typeface="Arial MT"/>
              </a:rPr>
              <a:t>Continue Statement (Contd..)</a:t>
            </a:r>
          </a:p>
        </p:txBody>
      </p:sp>
      <p:sp>
        <p:nvSpPr>
          <p:cNvPr id="5" name="object 4">
            <a:extLst>
              <a:ext uri="{FF2B5EF4-FFF2-40B4-BE49-F238E27FC236}">
                <a16:creationId xmlns:a16="http://schemas.microsoft.com/office/drawing/2014/main" id="{28E8613A-2FEE-39BC-F2A7-54D87ADAE0CD}"/>
              </a:ext>
            </a:extLst>
          </p:cNvPr>
          <p:cNvSpPr txBox="1"/>
          <p:nvPr/>
        </p:nvSpPr>
        <p:spPr>
          <a:xfrm>
            <a:off x="228599" y="1403650"/>
            <a:ext cx="4343401" cy="894925"/>
          </a:xfrm>
          <a:prstGeom prst="rect">
            <a:avLst/>
          </a:prstGeom>
        </p:spPr>
        <p:txBody>
          <a:bodyPr vert="horz" wrap="square" lIns="0" tIns="12700" rIns="0" bIns="0" rtlCol="0">
            <a:spAutoFit/>
          </a:bodyPr>
          <a:lstStyle/>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Example Program-</a:t>
            </a:r>
          </a:p>
          <a:p>
            <a:pPr marR="5080" lvl="0" algn="l" defTabSz="914400" rtl="0" eaLnBrk="1" fontAlgn="auto" latinLnBrk="0" hangingPunct="1">
              <a:lnSpc>
                <a:spcPct val="116100"/>
              </a:lnSpc>
              <a:spcBef>
                <a:spcPts val="600"/>
              </a:spcBef>
              <a:spcAft>
                <a:spcPts val="0"/>
              </a:spcAft>
              <a:buClr>
                <a:srgbClr val="223366"/>
              </a:buClr>
              <a:buSzTx/>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For num in[20, 11, 9, 66, 4, 89, 44]:</a:t>
            </a:r>
          </a:p>
          <a:p>
            <a:pPr marR="5080" lvl="0" algn="l" defTabSz="914400" rtl="0" eaLnBrk="1" fontAlgn="auto" latinLnBrk="0" hangingPunct="1">
              <a:lnSpc>
                <a:spcPct val="116100"/>
              </a:lnSpc>
              <a:spcBef>
                <a:spcPts val="600"/>
              </a:spcBef>
              <a:spcAft>
                <a:spcPts val="0"/>
              </a:spcAft>
              <a:buClr>
                <a:srgbClr val="223366"/>
              </a:buClr>
              <a:buSzTx/>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If num%2==0:  print(num)</a:t>
            </a:r>
          </a:p>
        </p:txBody>
      </p:sp>
      <p:pic>
        <p:nvPicPr>
          <p:cNvPr id="4" name="object 5">
            <a:extLst>
              <a:ext uri="{FF2B5EF4-FFF2-40B4-BE49-F238E27FC236}">
                <a16:creationId xmlns:a16="http://schemas.microsoft.com/office/drawing/2014/main" id="{036CA7DB-FC2B-58C2-5AAA-28E1E803564C}"/>
              </a:ext>
            </a:extLst>
          </p:cNvPr>
          <p:cNvPicPr/>
          <p:nvPr/>
        </p:nvPicPr>
        <p:blipFill>
          <a:blip r:embed="rId3" cstate="print"/>
          <a:stretch>
            <a:fillRect/>
          </a:stretch>
        </p:blipFill>
        <p:spPr>
          <a:xfrm>
            <a:off x="4695094" y="1166137"/>
            <a:ext cx="4106008" cy="2308502"/>
          </a:xfrm>
          <a:prstGeom prst="rect">
            <a:avLst/>
          </a:prstGeom>
        </p:spPr>
      </p:pic>
    </p:spTree>
    <p:extLst>
      <p:ext uri="{BB962C8B-B14F-4D97-AF65-F5344CB8AC3E}">
        <p14:creationId xmlns:p14="http://schemas.microsoft.com/office/powerpoint/2010/main" val="3070901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28600" y="1074014"/>
            <a:ext cx="3438525" cy="2282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b="1" i="0" u="none" strike="noStrike" kern="1200" cap="none" spc="-5" normalizeH="0" baseline="0" noProof="0">
                <a:ln>
                  <a:noFill/>
                </a:ln>
                <a:solidFill>
                  <a:schemeClr val="tx1"/>
                </a:solidFill>
                <a:effectLst/>
                <a:uLnTx/>
                <a:uFillTx/>
                <a:latin typeface="+mj-lt"/>
                <a:ea typeface="+mn-ea"/>
                <a:cs typeface="Arial MT"/>
              </a:rPr>
              <a:t>Advantages</a:t>
            </a:r>
            <a:r>
              <a:rPr kumimoji="0" b="1" i="0" u="none" strike="noStrike" kern="1200" cap="none" spc="-35" normalizeH="0" baseline="0" noProof="0">
                <a:ln>
                  <a:noFill/>
                </a:ln>
                <a:solidFill>
                  <a:schemeClr val="tx1"/>
                </a:solidFill>
                <a:effectLst/>
                <a:uLnTx/>
                <a:uFillTx/>
                <a:latin typeface="+mj-lt"/>
                <a:ea typeface="+mn-ea"/>
                <a:cs typeface="Arial MT"/>
              </a:rPr>
              <a:t> </a:t>
            </a:r>
            <a:r>
              <a:rPr kumimoji="0" b="1" i="0" u="none" strike="noStrike" kern="1200" cap="none" spc="-5" normalizeH="0" baseline="0" noProof="0">
                <a:ln>
                  <a:noFill/>
                </a:ln>
                <a:solidFill>
                  <a:schemeClr val="tx1"/>
                </a:solidFill>
                <a:effectLst/>
                <a:uLnTx/>
                <a:uFillTx/>
                <a:latin typeface="+mj-lt"/>
                <a:ea typeface="+mn-ea"/>
                <a:cs typeface="Arial MT"/>
              </a:rPr>
              <a:t>over</a:t>
            </a:r>
            <a:r>
              <a:rPr kumimoji="0" b="1" i="0" u="none" strike="noStrike" kern="1200" cap="none" spc="-30" normalizeH="0" baseline="0" noProof="0">
                <a:ln>
                  <a:noFill/>
                </a:ln>
                <a:solidFill>
                  <a:schemeClr val="tx1"/>
                </a:solidFill>
                <a:effectLst/>
                <a:uLnTx/>
                <a:uFillTx/>
                <a:latin typeface="+mj-lt"/>
                <a:ea typeface="+mn-ea"/>
                <a:cs typeface="Arial MT"/>
              </a:rPr>
              <a:t> </a:t>
            </a:r>
            <a:r>
              <a:rPr kumimoji="0" b="1" i="0" u="none" strike="noStrike" kern="1200" cap="none" spc="-5" normalizeH="0" baseline="0" noProof="0">
                <a:ln>
                  <a:noFill/>
                </a:ln>
                <a:solidFill>
                  <a:schemeClr val="tx1"/>
                </a:solidFill>
                <a:effectLst/>
                <a:uLnTx/>
                <a:uFillTx/>
                <a:latin typeface="+mj-lt"/>
                <a:ea typeface="+mn-ea"/>
                <a:cs typeface="Arial MT"/>
              </a:rPr>
              <a:t>other</a:t>
            </a:r>
            <a:r>
              <a:rPr kumimoji="0" b="1" i="0" u="none" strike="noStrike" kern="1200" cap="none" spc="-30" normalizeH="0" baseline="0" noProof="0">
                <a:ln>
                  <a:noFill/>
                </a:ln>
                <a:solidFill>
                  <a:schemeClr val="tx1"/>
                </a:solidFill>
                <a:effectLst/>
                <a:uLnTx/>
                <a:uFillTx/>
                <a:latin typeface="+mj-lt"/>
                <a:ea typeface="+mn-ea"/>
                <a:cs typeface="Arial MT"/>
              </a:rPr>
              <a:t> </a:t>
            </a:r>
            <a:r>
              <a:rPr kumimoji="0" b="1" i="0" u="none" strike="noStrike" kern="1200" cap="none" spc="-5" normalizeH="0" baseline="0" noProof="0">
                <a:ln>
                  <a:noFill/>
                </a:ln>
                <a:solidFill>
                  <a:schemeClr val="tx1"/>
                </a:solidFill>
                <a:effectLst/>
                <a:uLnTx/>
                <a:uFillTx/>
                <a:latin typeface="+mj-lt"/>
                <a:ea typeface="+mn-ea"/>
                <a:cs typeface="Arial MT"/>
              </a:rPr>
              <a:t>languages</a:t>
            </a:r>
            <a:endParaRPr kumimoji="0" b="1" i="0" u="none" strike="noStrike" kern="1200" cap="none" spc="0" normalizeH="0" baseline="0" noProof="0">
              <a:ln>
                <a:noFill/>
              </a:ln>
              <a:solidFill>
                <a:schemeClr val="tx1"/>
              </a:solidFill>
              <a:effectLst/>
              <a:uLnTx/>
              <a:uFillTx/>
              <a:latin typeface="+mj-lt"/>
              <a:ea typeface="+mn-ea"/>
              <a:cs typeface="Arial MT"/>
            </a:endParaRPr>
          </a:p>
        </p:txBody>
      </p:sp>
      <p:sp>
        <p:nvSpPr>
          <p:cNvPr id="4" name="object 4"/>
          <p:cNvSpPr txBox="1"/>
          <p:nvPr/>
        </p:nvSpPr>
        <p:spPr>
          <a:xfrm>
            <a:off x="237565" y="1356118"/>
            <a:ext cx="3541395" cy="1724831"/>
          </a:xfrm>
          <a:prstGeom prst="rect">
            <a:avLst/>
          </a:prstGeom>
        </p:spPr>
        <p:txBody>
          <a:bodyPr vert="horz" wrap="square" lIns="0" tIns="46990" rIns="0" bIns="0" rtlCol="0">
            <a:spAutoFit/>
          </a:bodyPr>
          <a:lstStyle/>
          <a:p>
            <a:pPr marL="173736" marR="0" lvl="0" indent="-173736" algn="l" defTabSz="914400" rtl="0" eaLnBrk="1" fontAlgn="auto" latinLnBrk="0" hangingPunct="1">
              <a:lnSpc>
                <a:spcPct val="100000"/>
              </a:lnSpc>
              <a:spcBef>
                <a:spcPts val="600"/>
              </a:spcBef>
              <a:spcAft>
                <a:spcPts val="0"/>
              </a:spcAft>
              <a:buClr>
                <a:srgbClr val="223366"/>
              </a:buClr>
              <a:buSzTx/>
              <a:buFont typeface="Arial" panose="020B0604020202020204" pitchFamily="34" charset="0"/>
              <a:buChar char="•"/>
              <a:tabLst>
                <a:tab pos="347980" algn="l"/>
                <a:tab pos="349250" algn="l"/>
              </a:tabLst>
              <a:defRPr/>
            </a:pPr>
            <a:r>
              <a:rPr kumimoji="0" sz="1400" b="0" i="0" u="none" strike="noStrike" kern="1200" cap="none" spc="-5" normalizeH="0" baseline="0" noProof="0">
                <a:ln>
                  <a:noFill/>
                </a:ln>
                <a:solidFill>
                  <a:prstClr val="black"/>
                </a:solidFill>
                <a:effectLst/>
                <a:uLnTx/>
                <a:uFillTx/>
                <a:latin typeface="Arial MT"/>
                <a:ea typeface="+mn-ea"/>
                <a:cs typeface="Arial MT"/>
              </a:rPr>
              <a:t>Simple</a:t>
            </a:r>
            <a:r>
              <a:rPr kumimoji="0" sz="1400" b="0" i="0" u="none" strike="noStrike" kern="1200" cap="none" spc="-50"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code</a:t>
            </a:r>
          </a:p>
          <a:p>
            <a:pPr marL="173736" marR="0" lvl="0" indent="-173736" algn="l" defTabSz="914400" rtl="0" eaLnBrk="1" fontAlgn="auto" latinLnBrk="0" hangingPunct="1">
              <a:lnSpc>
                <a:spcPct val="100000"/>
              </a:lnSpc>
              <a:spcBef>
                <a:spcPts val="600"/>
              </a:spcBef>
              <a:spcAft>
                <a:spcPts val="0"/>
              </a:spcAft>
              <a:buClr>
                <a:srgbClr val="223366"/>
              </a:buClr>
              <a:buSzTx/>
              <a:buFont typeface="Arial" panose="020B0604020202020204" pitchFamily="34" charset="0"/>
              <a:buChar char="•"/>
              <a:tabLst>
                <a:tab pos="347980" algn="l"/>
                <a:tab pos="349250" algn="l"/>
              </a:tabLst>
              <a:defRPr/>
            </a:pPr>
            <a:r>
              <a:rPr kumimoji="0" sz="1400" b="0" i="0" u="none" strike="noStrike" kern="1200" cap="none" spc="-5" normalizeH="0" baseline="0" noProof="0">
                <a:ln>
                  <a:noFill/>
                </a:ln>
                <a:solidFill>
                  <a:prstClr val="black"/>
                </a:solidFill>
                <a:effectLst/>
                <a:uLnTx/>
                <a:uFillTx/>
                <a:latin typeface="Arial MT"/>
                <a:ea typeface="+mn-ea"/>
                <a:cs typeface="Arial MT"/>
              </a:rPr>
              <a:t>It</a:t>
            </a:r>
            <a:r>
              <a:rPr kumimoji="0" sz="1400" b="0" i="0" u="none" strike="noStrike" kern="1200" cap="none" spc="-2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is</a:t>
            </a:r>
            <a:r>
              <a:rPr kumimoji="0" sz="1400" b="0" i="0" u="none" strike="noStrike" kern="1200" cap="none" spc="-2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easy</a:t>
            </a:r>
            <a:r>
              <a:rPr kumimoji="0" sz="1400" b="0" i="0" u="none" strike="noStrike" kern="1200" cap="none" spc="-2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to</a:t>
            </a:r>
            <a:r>
              <a:rPr kumimoji="0" sz="1400" b="0" i="0" u="none" strike="noStrike" kern="1200" cap="none" spc="-2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understand</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173736" marR="0" lvl="0" indent="-173736" algn="l" defTabSz="914400" rtl="0" eaLnBrk="1" fontAlgn="auto" latinLnBrk="0" hangingPunct="1">
              <a:lnSpc>
                <a:spcPct val="100000"/>
              </a:lnSpc>
              <a:spcBef>
                <a:spcPts val="600"/>
              </a:spcBef>
              <a:spcAft>
                <a:spcPts val="0"/>
              </a:spcAft>
              <a:buClr>
                <a:srgbClr val="223366"/>
              </a:buClr>
              <a:buSzTx/>
              <a:buFont typeface="Arial" panose="020B0604020202020204" pitchFamily="34" charset="0"/>
              <a:buChar char="•"/>
              <a:tabLst>
                <a:tab pos="347980" algn="l"/>
                <a:tab pos="349250" algn="l"/>
              </a:tabLst>
              <a:defRPr/>
            </a:pPr>
            <a:r>
              <a:rPr kumimoji="0" sz="1400" b="0" i="0" u="none" strike="noStrike" kern="1200" cap="none" spc="-5" normalizeH="0" baseline="0" noProof="0">
                <a:ln>
                  <a:noFill/>
                </a:ln>
                <a:solidFill>
                  <a:prstClr val="black"/>
                </a:solidFill>
                <a:effectLst/>
                <a:uLnTx/>
                <a:uFillTx/>
                <a:latin typeface="Arial MT"/>
                <a:ea typeface="+mn-ea"/>
                <a:cs typeface="Arial MT"/>
              </a:rPr>
              <a:t>It</a:t>
            </a:r>
            <a:r>
              <a:rPr kumimoji="0" sz="1400" b="0" i="0" u="none" strike="noStrike" kern="1200" cap="none" spc="-3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is</a:t>
            </a:r>
            <a:r>
              <a:rPr kumimoji="0" sz="1400" b="0" i="0" u="none" strike="noStrike" kern="1200" cap="none" spc="-3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Free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173736" marR="0" lvl="0" indent="-173736" algn="l" defTabSz="914400" rtl="0" eaLnBrk="1" fontAlgn="auto" latinLnBrk="0" hangingPunct="1">
              <a:lnSpc>
                <a:spcPct val="100000"/>
              </a:lnSpc>
              <a:spcBef>
                <a:spcPts val="600"/>
              </a:spcBef>
              <a:spcAft>
                <a:spcPts val="0"/>
              </a:spcAft>
              <a:buClr>
                <a:srgbClr val="223366"/>
              </a:buClr>
              <a:buSzTx/>
              <a:buFont typeface="Arial" panose="020B0604020202020204" pitchFamily="34" charset="0"/>
              <a:buChar char="•"/>
              <a:tabLst>
                <a:tab pos="347980" algn="l"/>
                <a:tab pos="349250" algn="l"/>
              </a:tabLst>
              <a:defRPr/>
            </a:pPr>
            <a:r>
              <a:rPr kumimoji="0" sz="1400" b="0" i="0" u="none" strike="noStrike" kern="1200" cap="none" spc="-5" normalizeH="0" baseline="0" noProof="0">
                <a:ln>
                  <a:noFill/>
                </a:ln>
                <a:solidFill>
                  <a:prstClr val="black"/>
                </a:solidFill>
                <a:effectLst/>
                <a:uLnTx/>
                <a:uFillTx/>
                <a:latin typeface="Arial MT"/>
                <a:ea typeface="+mn-ea"/>
                <a:cs typeface="Arial MT"/>
              </a:rPr>
              <a:t>It</a:t>
            </a:r>
            <a:r>
              <a:rPr kumimoji="0" sz="1400" b="0" i="0" u="none" strike="noStrike" kern="1200" cap="none" spc="-3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Needs</a:t>
            </a:r>
            <a:r>
              <a:rPr kumimoji="0" sz="1400" b="0" i="0" u="none" strike="noStrike" kern="1200" cap="none" spc="-2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Less</a:t>
            </a:r>
            <a:r>
              <a:rPr kumimoji="0" sz="1400" b="0" i="0" u="none" strike="noStrike" kern="1200" cap="none" spc="-2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Coding</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173736" marR="0" lvl="0" indent="-173736" algn="l" defTabSz="914400" rtl="0" eaLnBrk="1" fontAlgn="auto" latinLnBrk="0" hangingPunct="1">
              <a:lnSpc>
                <a:spcPct val="100000"/>
              </a:lnSpc>
              <a:spcBef>
                <a:spcPts val="600"/>
              </a:spcBef>
              <a:spcAft>
                <a:spcPts val="0"/>
              </a:spcAft>
              <a:buClr>
                <a:srgbClr val="223366"/>
              </a:buClr>
              <a:buSzTx/>
              <a:buFont typeface="Arial" panose="020B0604020202020204" pitchFamily="34" charset="0"/>
              <a:buChar char="•"/>
              <a:tabLst>
                <a:tab pos="347980" algn="l"/>
                <a:tab pos="349250" algn="l"/>
              </a:tabLst>
              <a:defRPr/>
            </a:pPr>
            <a:r>
              <a:rPr kumimoji="0" sz="1400" b="0" i="0" u="none" strike="noStrike" kern="1200" cap="none" spc="-5" normalizeH="0" baseline="0" noProof="0">
                <a:ln>
                  <a:noFill/>
                </a:ln>
                <a:solidFill>
                  <a:prstClr val="black"/>
                </a:solidFill>
                <a:effectLst/>
                <a:uLnTx/>
                <a:uFillTx/>
                <a:latin typeface="Arial MT"/>
                <a:ea typeface="+mn-ea"/>
                <a:cs typeface="Arial MT"/>
              </a:rPr>
              <a:t>All</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Kinds</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of</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Businesses</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Can</a:t>
            </a:r>
            <a:r>
              <a:rPr kumimoji="0" sz="1400" b="0" i="0" u="none" strike="noStrike" kern="1200" cap="none" spc="-85" normalizeH="0" baseline="0" noProof="0">
                <a:ln>
                  <a:noFill/>
                </a:ln>
                <a:solidFill>
                  <a:prstClr val="black"/>
                </a:solidFill>
                <a:effectLst/>
                <a:uLnTx/>
                <a:uFillTx/>
                <a:latin typeface="Arial MT"/>
                <a:ea typeface="+mn-ea"/>
                <a:cs typeface="Arial MT"/>
              </a:rPr>
              <a:t> </a:t>
            </a:r>
            <a:r>
              <a:rPr kumimoji="0" sz="1400" b="0" i="0" u="none" strike="noStrike" kern="1200" cap="none" spc="-10" normalizeH="0" baseline="0" noProof="0">
                <a:ln>
                  <a:noFill/>
                </a:ln>
                <a:solidFill>
                  <a:prstClr val="black"/>
                </a:solidFill>
                <a:effectLst/>
                <a:uLnTx/>
                <a:uFillTx/>
                <a:latin typeface="Arial MT"/>
                <a:ea typeface="+mn-ea"/>
                <a:cs typeface="Arial MT"/>
              </a:rPr>
              <a:t>Afford</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it</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173736" marR="0" lvl="0" indent="-173736" algn="l" defTabSz="914400" rtl="0" eaLnBrk="1" fontAlgn="auto" latinLnBrk="0" hangingPunct="1">
              <a:lnSpc>
                <a:spcPct val="100000"/>
              </a:lnSpc>
              <a:spcBef>
                <a:spcPts val="600"/>
              </a:spcBef>
              <a:spcAft>
                <a:spcPts val="0"/>
              </a:spcAft>
              <a:buClr>
                <a:srgbClr val="223366"/>
              </a:buClr>
              <a:buSzTx/>
              <a:buFont typeface="Arial" panose="020B0604020202020204" pitchFamily="34" charset="0"/>
              <a:buChar char="•"/>
              <a:tabLst>
                <a:tab pos="347980" algn="l"/>
                <a:tab pos="349250" algn="l"/>
              </a:tabLst>
              <a:defRPr/>
            </a:pPr>
            <a:r>
              <a:rPr kumimoji="0" sz="1400" b="0" i="0" u="none" strike="noStrike" kern="1200" cap="none" spc="-5" normalizeH="0" baseline="0" noProof="0">
                <a:ln>
                  <a:noFill/>
                </a:ln>
                <a:solidFill>
                  <a:prstClr val="black"/>
                </a:solidFill>
                <a:effectLst/>
                <a:uLnTx/>
                <a:uFillTx/>
                <a:latin typeface="Arial MT"/>
                <a:ea typeface="+mn-ea"/>
                <a:cs typeface="Arial MT"/>
              </a:rPr>
              <a:t>It</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is</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one</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of</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5" normalizeH="0" baseline="0" noProof="0">
                <a:ln>
                  <a:noFill/>
                </a:ln>
                <a:solidFill>
                  <a:prstClr val="black"/>
                </a:solidFill>
                <a:effectLst/>
                <a:uLnTx/>
                <a:uFillTx/>
                <a:latin typeface="Arial MT"/>
                <a:ea typeface="+mn-ea"/>
                <a:cs typeface="Arial MT"/>
              </a:rPr>
              <a:t>the</a:t>
            </a:r>
            <a:r>
              <a:rPr kumimoji="0" sz="1400" b="0" i="0" u="none" strike="noStrike" kern="1200" cap="none" spc="-10" normalizeH="0" baseline="0" noProof="0">
                <a:ln>
                  <a:noFill/>
                </a:ln>
                <a:solidFill>
                  <a:prstClr val="black"/>
                </a:solidFill>
                <a:effectLst/>
                <a:uLnTx/>
                <a:uFillTx/>
                <a:latin typeface="Arial MT"/>
                <a:ea typeface="+mn-ea"/>
                <a:cs typeface="Arial MT"/>
              </a:rPr>
              <a:t> </a:t>
            </a:r>
            <a:r>
              <a:rPr kumimoji="0" sz="1400" b="0" i="0" u="none" strike="noStrike" kern="1200" cap="none" spc="0" normalizeH="0" baseline="0" noProof="0">
                <a:ln>
                  <a:noFill/>
                </a:ln>
                <a:solidFill>
                  <a:prstClr val="black"/>
                </a:solidFill>
                <a:effectLst/>
                <a:uLnTx/>
                <a:uFillTx/>
                <a:latin typeface="Arial MT"/>
                <a:ea typeface="+mn-ea"/>
                <a:cs typeface="Arial MT"/>
              </a:rPr>
              <a:t>most</a:t>
            </a:r>
            <a:r>
              <a:rPr kumimoji="0" sz="1400" b="0" i="0" u="none" strike="noStrike" kern="1200" cap="none" spc="-35" normalizeH="0" baseline="0" noProof="0">
                <a:ln>
                  <a:noFill/>
                </a:ln>
                <a:solidFill>
                  <a:prstClr val="black"/>
                </a:solidFill>
                <a:effectLst/>
                <a:uLnTx/>
                <a:uFillTx/>
                <a:latin typeface="Arial MT"/>
                <a:ea typeface="+mn-ea"/>
                <a:cs typeface="Arial MT"/>
              </a:rPr>
              <a:t> </a:t>
            </a:r>
            <a:r>
              <a:rPr kumimoji="0" sz="1400" b="0" i="0" u="none" strike="noStrike" kern="1200" cap="none" spc="-10" normalizeH="0" baseline="0" noProof="0">
                <a:ln>
                  <a:noFill/>
                </a:ln>
                <a:solidFill>
                  <a:prstClr val="black"/>
                </a:solidFill>
                <a:effectLst/>
                <a:uLnTx/>
                <a:uFillTx/>
                <a:latin typeface="Arial MT"/>
                <a:ea typeface="+mn-ea"/>
                <a:cs typeface="Arial MT"/>
              </a:rPr>
              <a:t>Trending</a:t>
            </a:r>
            <a:r>
              <a:rPr kumimoji="0" sz="1400" b="0" i="0" u="none" strike="noStrike" kern="1200" cap="none" spc="-15" normalizeH="0" baseline="0" noProof="0">
                <a:ln>
                  <a:noFill/>
                </a:ln>
                <a:solidFill>
                  <a:prstClr val="black"/>
                </a:solidFill>
                <a:effectLst/>
                <a:uLnTx/>
                <a:uFillTx/>
                <a:latin typeface="Arial MT"/>
                <a:ea typeface="+mn-ea"/>
                <a:cs typeface="Arial MT"/>
              </a:rPr>
              <a:t> </a:t>
            </a:r>
            <a:r>
              <a:rPr kumimoji="0" lang="en-US" sz="1400" b="0" i="0" u="none" strike="noStrike" kern="1200" cap="none" spc="-5" normalizeH="0" baseline="0" noProof="0">
                <a:ln>
                  <a:noFill/>
                </a:ln>
                <a:solidFill>
                  <a:prstClr val="black"/>
                </a:solidFill>
                <a:effectLst/>
                <a:uLnTx/>
                <a:uFillTx/>
                <a:latin typeface="Arial MT"/>
                <a:ea typeface="+mn-ea"/>
                <a:cs typeface="Arial MT"/>
              </a:rPr>
              <a:t>languages</a:t>
            </a:r>
            <a:r>
              <a:rPr kumimoji="0" sz="1400" b="0" i="0" u="none" strike="noStrike" kern="1200" cap="none" spc="-5" normalizeH="0" baseline="0" noProof="0">
                <a:ln>
                  <a:noFill/>
                </a:ln>
                <a:solidFill>
                  <a:prstClr val="black"/>
                </a:solidFill>
                <a:effectLst/>
                <a:uLnTx/>
                <a:uFillTx/>
                <a:latin typeface="Arial MT"/>
                <a:ea typeface="+mn-ea"/>
                <a:cs typeface="Arial MT"/>
              </a:rPr>
              <a:t>.</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sp>
        <p:nvSpPr>
          <p:cNvPr id="7" name="object 2">
            <a:extLst>
              <a:ext uri="{FF2B5EF4-FFF2-40B4-BE49-F238E27FC236}">
                <a16:creationId xmlns:a16="http://schemas.microsoft.com/office/drawing/2014/main" id="{6038BC29-0E65-9519-21E7-E5E602F51C0C}"/>
              </a:ext>
            </a:extLst>
          </p:cNvPr>
          <p:cNvSpPr txBox="1">
            <a:spLocks/>
          </p:cNvSpPr>
          <p:nvPr/>
        </p:nvSpPr>
        <p:spPr>
          <a:xfrm>
            <a:off x="216083" y="770144"/>
            <a:ext cx="2981325" cy="259045"/>
          </a:xfrm>
          <a:prstGeom prst="rect">
            <a:avLst/>
          </a:prstGeom>
        </p:spPr>
        <p:txBody>
          <a:bodyPr vert="horz" wrap="square" lIns="0" tIns="12700"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00" b="0" i="0" u="none" strike="noStrike" cap="none">
                <a:solidFill>
                  <a:schemeClr val="tx1"/>
                </a:solidFill>
                <a:latin typeface="Arial MT"/>
                <a:ea typeface="Arial"/>
                <a:cs typeface="Arial MT"/>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spcBef>
                <a:spcPts val="100"/>
              </a:spcBef>
            </a:pPr>
            <a:r>
              <a:rPr lang="en-IN" sz="1600" b="1" spc="-5">
                <a:solidFill>
                  <a:srgbClr val="223366"/>
                </a:solidFill>
                <a:latin typeface="+mj-lt"/>
              </a:rPr>
              <a:t>Introduction</a:t>
            </a:r>
            <a:r>
              <a:rPr lang="en-IN" sz="1600" b="1" spc="-55">
                <a:solidFill>
                  <a:srgbClr val="223366"/>
                </a:solidFill>
                <a:latin typeface="+mj-lt"/>
              </a:rPr>
              <a:t> </a:t>
            </a:r>
            <a:r>
              <a:rPr lang="en-IN" sz="1600" b="1" spc="-5">
                <a:solidFill>
                  <a:srgbClr val="223366"/>
                </a:solidFill>
                <a:latin typeface="+mj-lt"/>
              </a:rPr>
              <a:t>to</a:t>
            </a:r>
            <a:r>
              <a:rPr lang="en-IN" sz="1600" b="1" spc="-50">
                <a:solidFill>
                  <a:srgbClr val="223366"/>
                </a:solidFill>
                <a:latin typeface="+mj-lt"/>
              </a:rPr>
              <a:t> </a:t>
            </a:r>
            <a:r>
              <a:rPr lang="en-IN" sz="1600" b="1" spc="-5">
                <a:solidFill>
                  <a:srgbClr val="223366"/>
                </a:solidFill>
                <a:latin typeface="+mj-lt"/>
              </a:rPr>
              <a:t>Python</a:t>
            </a:r>
          </a:p>
        </p:txBody>
      </p:sp>
      <p:pic>
        <p:nvPicPr>
          <p:cNvPr id="2" name="Picture 1" descr="A light bulb with a lightbulb&#10;&#10;Description automatically generated">
            <a:extLst>
              <a:ext uri="{FF2B5EF4-FFF2-40B4-BE49-F238E27FC236}">
                <a16:creationId xmlns:a16="http://schemas.microsoft.com/office/drawing/2014/main" id="{9DE1686B-BE2C-F95F-AD83-C78AB8022468}"/>
              </a:ext>
            </a:extLst>
          </p:cNvPr>
          <p:cNvPicPr>
            <a:picLocks noChangeAspect="1"/>
          </p:cNvPicPr>
          <p:nvPr/>
        </p:nvPicPr>
        <p:blipFill>
          <a:blip r:embed="rId3"/>
          <a:stretch>
            <a:fillRect/>
          </a:stretch>
        </p:blipFill>
        <p:spPr>
          <a:xfrm>
            <a:off x="5439124" y="965839"/>
            <a:ext cx="3373105" cy="3373105"/>
          </a:xfrm>
          <a:prstGeom prst="rect">
            <a:avLst/>
          </a:prstGeom>
        </p:spPr>
      </p:pic>
    </p:spTree>
    <p:extLst>
      <p:ext uri="{BB962C8B-B14F-4D97-AF65-F5344CB8AC3E}">
        <p14:creationId xmlns:p14="http://schemas.microsoft.com/office/powerpoint/2010/main" val="36327597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Control Statement</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4352636" cy="246029"/>
          </a:xfrm>
          <a:prstGeom prst="rect">
            <a:avLst/>
          </a:prstGeom>
        </p:spPr>
        <p:txBody>
          <a:bodyPr vert="horz" wrap="square" lIns="0" tIns="12700" rIns="0" bIns="0" rtlCol="0">
            <a:spAutoFit/>
          </a:bodyPr>
          <a:lstStyle/>
          <a:p>
            <a:pPr marR="0" lvl="0" indent="0" algn="l" defTabSz="914400" rtl="0" eaLnBrk="1" fontAlgn="auto" latinLnBrk="0" hangingPunct="1">
              <a:lnSpc>
                <a:spcPts val="2000"/>
              </a:lnSpc>
              <a:spcBef>
                <a:spcPts val="100"/>
              </a:spcBef>
              <a:spcAft>
                <a:spcPts val="0"/>
              </a:spcAft>
              <a:buClrTx/>
              <a:buSzTx/>
              <a:buFontTx/>
              <a:buNone/>
              <a:tabLst/>
              <a:defRPr/>
            </a:pPr>
            <a:r>
              <a:rPr kumimoji="0" lang="en-IN" sz="1400" b="0" i="0" u="none" strike="noStrike" kern="1200" cap="none" spc="-5" normalizeH="0" baseline="0" noProof="0">
                <a:ln>
                  <a:noFill/>
                </a:ln>
                <a:solidFill>
                  <a:schemeClr val="tx1"/>
                </a:solidFill>
                <a:effectLst/>
                <a:uLnTx/>
                <a:uFillTx/>
                <a:latin typeface="Arial MT"/>
                <a:ea typeface="+mn-ea"/>
                <a:cs typeface="Arial MT"/>
              </a:rPr>
              <a:t>Pass Statement</a:t>
            </a:r>
          </a:p>
        </p:txBody>
      </p:sp>
      <p:sp>
        <p:nvSpPr>
          <p:cNvPr id="5" name="object 4">
            <a:extLst>
              <a:ext uri="{FF2B5EF4-FFF2-40B4-BE49-F238E27FC236}">
                <a16:creationId xmlns:a16="http://schemas.microsoft.com/office/drawing/2014/main" id="{28E8613A-2FEE-39BC-F2A7-54D87ADAE0CD}"/>
              </a:ext>
            </a:extLst>
          </p:cNvPr>
          <p:cNvSpPr txBox="1"/>
          <p:nvPr/>
        </p:nvSpPr>
        <p:spPr>
          <a:xfrm>
            <a:off x="228599" y="1403650"/>
            <a:ext cx="4343401" cy="1567801"/>
          </a:xfrm>
          <a:prstGeom prst="rect">
            <a:avLst/>
          </a:prstGeom>
        </p:spPr>
        <p:txBody>
          <a:bodyPr vert="horz" wrap="square" lIns="0" tIns="12700" rIns="0" bIns="0" rtlCol="0">
            <a:spAutoFit/>
          </a:bodyPr>
          <a:lstStyle/>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The pass statement in Python is used  when a statement is required  syntactically but you do not want any  command or code to execute.</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The interpreter does not ignore a pass  statement, but nothing happens and the  statement results into no operation.</a:t>
            </a:r>
          </a:p>
        </p:txBody>
      </p:sp>
      <p:pic>
        <p:nvPicPr>
          <p:cNvPr id="6" name="object 5">
            <a:extLst>
              <a:ext uri="{FF2B5EF4-FFF2-40B4-BE49-F238E27FC236}">
                <a16:creationId xmlns:a16="http://schemas.microsoft.com/office/drawing/2014/main" id="{0252043D-2AC5-C13D-4832-E148E06EFD89}"/>
              </a:ext>
            </a:extLst>
          </p:cNvPr>
          <p:cNvPicPr/>
          <p:nvPr/>
        </p:nvPicPr>
        <p:blipFill>
          <a:blip r:embed="rId3" cstate="print"/>
          <a:stretch>
            <a:fillRect/>
          </a:stretch>
        </p:blipFill>
        <p:spPr>
          <a:xfrm>
            <a:off x="4580793" y="987083"/>
            <a:ext cx="2690648" cy="3329940"/>
          </a:xfrm>
          <a:prstGeom prst="rect">
            <a:avLst/>
          </a:prstGeom>
        </p:spPr>
      </p:pic>
      <p:sp>
        <p:nvSpPr>
          <p:cNvPr id="7" name="Rectangle: Rounded Corners 6">
            <a:hlinkClick r:id="rId4"/>
            <a:extLst>
              <a:ext uri="{FF2B5EF4-FFF2-40B4-BE49-F238E27FC236}">
                <a16:creationId xmlns:a16="http://schemas.microsoft.com/office/drawing/2014/main" id="{6AA6F07F-2FF3-B966-4922-79832D40F16B}"/>
              </a:ext>
            </a:extLst>
          </p:cNvPr>
          <p:cNvSpPr/>
          <p:nvPr/>
        </p:nvSpPr>
        <p:spPr>
          <a:xfrm>
            <a:off x="7622746" y="4419608"/>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9pPr>
          </a:lstStyle>
          <a:p>
            <a:pPr algn="ctr"/>
            <a:r>
              <a:rPr lang="en-US" sz="1200">
                <a:solidFill>
                  <a:schemeClr val="bg1"/>
                </a:solidFill>
                <a:hlinkClick r:id="rId4">
                  <a:extLst>
                    <a:ext uri="{A12FA001-AC4F-418D-AE19-62706E023703}">
                      <ahyp:hlinkClr xmlns:ahyp="http://schemas.microsoft.com/office/drawing/2018/hyperlinkcolor" val="tx"/>
                    </a:ext>
                  </a:extLst>
                </a:hlinkClick>
              </a:rPr>
              <a:t>Reference link</a:t>
            </a:r>
            <a:endParaRPr lang="en-IN" sz="1200">
              <a:solidFill>
                <a:schemeClr val="bg1"/>
              </a:solidFill>
            </a:endParaRPr>
          </a:p>
        </p:txBody>
      </p:sp>
      <p:sp>
        <p:nvSpPr>
          <p:cNvPr id="8" name="TextBox 7">
            <a:extLst>
              <a:ext uri="{FF2B5EF4-FFF2-40B4-BE49-F238E27FC236}">
                <a16:creationId xmlns:a16="http://schemas.microsoft.com/office/drawing/2014/main" id="{98DF07D5-5CA8-FDC7-ADED-387ADB639C69}"/>
              </a:ext>
            </a:extLst>
          </p:cNvPr>
          <p:cNvSpPr txBox="1"/>
          <p:nvPr/>
        </p:nvSpPr>
        <p:spPr>
          <a:xfrm>
            <a:off x="7849100" y="4178450"/>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IN" sz="900" b="1">
                <a:solidFill>
                  <a:srgbClr val="002060"/>
                </a:solidFill>
              </a:rPr>
              <a:t>Click here</a:t>
            </a:r>
          </a:p>
        </p:txBody>
      </p:sp>
    </p:spTree>
    <p:extLst>
      <p:ext uri="{BB962C8B-B14F-4D97-AF65-F5344CB8AC3E}">
        <p14:creationId xmlns:p14="http://schemas.microsoft.com/office/powerpoint/2010/main" val="2308158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Control Statement</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4352636" cy="246029"/>
          </a:xfrm>
          <a:prstGeom prst="rect">
            <a:avLst/>
          </a:prstGeom>
        </p:spPr>
        <p:txBody>
          <a:bodyPr vert="horz" wrap="square" lIns="0" tIns="12700" rIns="0" bIns="0" rtlCol="0">
            <a:spAutoFit/>
          </a:bodyPr>
          <a:lstStyle/>
          <a:p>
            <a:pPr marR="0" lvl="0" indent="0" algn="l" defTabSz="914400" rtl="0" eaLnBrk="1" fontAlgn="auto" latinLnBrk="0" hangingPunct="1">
              <a:lnSpc>
                <a:spcPts val="2000"/>
              </a:lnSpc>
              <a:spcBef>
                <a:spcPts val="100"/>
              </a:spcBef>
              <a:spcAft>
                <a:spcPts val="0"/>
              </a:spcAft>
              <a:buClrTx/>
              <a:buSzTx/>
              <a:buFontTx/>
              <a:buNone/>
              <a:tabLst/>
              <a:defRPr/>
            </a:pPr>
            <a:r>
              <a:rPr kumimoji="0" lang="en-IN" sz="1400" b="0" i="0" u="none" strike="noStrike" kern="1200" cap="none" spc="-5" normalizeH="0" baseline="0" noProof="0">
                <a:ln>
                  <a:noFill/>
                </a:ln>
                <a:solidFill>
                  <a:schemeClr val="tx1"/>
                </a:solidFill>
                <a:effectLst/>
                <a:uLnTx/>
                <a:uFillTx/>
                <a:latin typeface="Arial MT"/>
                <a:ea typeface="+mn-ea"/>
                <a:cs typeface="Arial MT"/>
              </a:rPr>
              <a:t>Pass Statement (Contd..)</a:t>
            </a:r>
          </a:p>
        </p:txBody>
      </p:sp>
      <p:sp>
        <p:nvSpPr>
          <p:cNvPr id="5" name="object 4">
            <a:extLst>
              <a:ext uri="{FF2B5EF4-FFF2-40B4-BE49-F238E27FC236}">
                <a16:creationId xmlns:a16="http://schemas.microsoft.com/office/drawing/2014/main" id="{28E8613A-2FEE-39BC-F2A7-54D87ADAE0CD}"/>
              </a:ext>
            </a:extLst>
          </p:cNvPr>
          <p:cNvSpPr txBox="1"/>
          <p:nvPr/>
        </p:nvSpPr>
        <p:spPr>
          <a:xfrm>
            <a:off x="228599" y="1403650"/>
            <a:ext cx="4343401" cy="1875578"/>
          </a:xfrm>
          <a:prstGeom prst="rect">
            <a:avLst/>
          </a:prstGeom>
        </p:spPr>
        <p:txBody>
          <a:bodyPr vert="horz" wrap="square" lIns="0" tIns="12700" rIns="0" bIns="0" rtlCol="0">
            <a:spAutoFit/>
          </a:bodyPr>
          <a:lstStyle/>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Example Program-</a:t>
            </a:r>
          </a:p>
          <a:p>
            <a:pPr marR="5080" lvl="0" algn="l" defTabSz="914400" rtl="0" eaLnBrk="1" fontAlgn="auto" latinLnBrk="0" hangingPunct="1">
              <a:lnSpc>
                <a:spcPct val="116100"/>
              </a:lnSpc>
              <a:spcBef>
                <a:spcPts val="600"/>
              </a:spcBef>
              <a:spcAft>
                <a:spcPts val="0"/>
              </a:spcAft>
              <a:buClr>
                <a:srgbClr val="223366"/>
              </a:buClr>
              <a:buSzTx/>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For num in [20, 11, 9, 66, 89, 44]:</a:t>
            </a:r>
          </a:p>
          <a:p>
            <a:pPr marR="5080" lvl="0" algn="l" defTabSz="914400" rtl="0" eaLnBrk="1" fontAlgn="auto" latinLnBrk="0" hangingPunct="1">
              <a:lnSpc>
                <a:spcPct val="116100"/>
              </a:lnSpc>
              <a:spcBef>
                <a:spcPts val="600"/>
              </a:spcBef>
              <a:spcAft>
                <a:spcPts val="0"/>
              </a:spcAft>
              <a:buClr>
                <a:srgbClr val="223366"/>
              </a:buClr>
              <a:buSzTx/>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If num%2==0:</a:t>
            </a:r>
          </a:p>
          <a:p>
            <a:pPr marR="5080" lvl="0" algn="l" defTabSz="914400" rtl="0" eaLnBrk="1" fontAlgn="auto" latinLnBrk="0" hangingPunct="1">
              <a:lnSpc>
                <a:spcPct val="116100"/>
              </a:lnSpc>
              <a:spcBef>
                <a:spcPts val="600"/>
              </a:spcBef>
              <a:spcAft>
                <a:spcPts val="0"/>
              </a:spcAft>
              <a:buClr>
                <a:srgbClr val="223366"/>
              </a:buClr>
              <a:buSzTx/>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Pass</a:t>
            </a:r>
          </a:p>
          <a:p>
            <a:pPr marR="5080" lvl="0" algn="l" defTabSz="914400" rtl="0" eaLnBrk="1" fontAlgn="auto" latinLnBrk="0" hangingPunct="1">
              <a:lnSpc>
                <a:spcPct val="116100"/>
              </a:lnSpc>
              <a:spcBef>
                <a:spcPts val="600"/>
              </a:spcBef>
              <a:spcAft>
                <a:spcPts val="0"/>
              </a:spcAft>
              <a:buClr>
                <a:srgbClr val="223366"/>
              </a:buClr>
              <a:buSzTx/>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else:</a:t>
            </a:r>
          </a:p>
          <a:p>
            <a:pPr marR="5080" lvl="0" algn="l" defTabSz="914400" rtl="0" eaLnBrk="1" fontAlgn="auto" latinLnBrk="0" hangingPunct="1">
              <a:lnSpc>
                <a:spcPct val="116100"/>
              </a:lnSpc>
              <a:spcBef>
                <a:spcPts val="600"/>
              </a:spcBef>
              <a:spcAft>
                <a:spcPts val="0"/>
              </a:spcAft>
              <a:buClr>
                <a:srgbClr val="223366"/>
              </a:buClr>
              <a:buSzTx/>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print(num)</a:t>
            </a:r>
          </a:p>
        </p:txBody>
      </p:sp>
      <p:pic>
        <p:nvPicPr>
          <p:cNvPr id="4" name="object 6">
            <a:extLst>
              <a:ext uri="{FF2B5EF4-FFF2-40B4-BE49-F238E27FC236}">
                <a16:creationId xmlns:a16="http://schemas.microsoft.com/office/drawing/2014/main" id="{6FBEF581-C894-A2B2-1B69-4624BA3514E9}"/>
              </a:ext>
            </a:extLst>
          </p:cNvPr>
          <p:cNvPicPr/>
          <p:nvPr/>
        </p:nvPicPr>
        <p:blipFill>
          <a:blip r:embed="rId3" cstate="print"/>
          <a:stretch>
            <a:fillRect/>
          </a:stretch>
        </p:blipFill>
        <p:spPr>
          <a:xfrm>
            <a:off x="4704328" y="1238250"/>
            <a:ext cx="4220308" cy="2372765"/>
          </a:xfrm>
          <a:prstGeom prst="rect">
            <a:avLst/>
          </a:prstGeom>
        </p:spPr>
      </p:pic>
    </p:spTree>
    <p:extLst>
      <p:ext uri="{BB962C8B-B14F-4D97-AF65-F5344CB8AC3E}">
        <p14:creationId xmlns:p14="http://schemas.microsoft.com/office/powerpoint/2010/main" val="31291986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nchor="t">
            <a:spAutoFit/>
          </a:bodyPr>
          <a:lstStyle/>
          <a:p>
            <a:pPr marL="12700">
              <a:spcBef>
                <a:spcPts val="100"/>
              </a:spcBef>
            </a:pPr>
            <a:r>
              <a:rPr lang="en-IN" sz="1600" b="1" spc="-5">
                <a:solidFill>
                  <a:srgbClr val="223366"/>
                </a:solidFill>
              </a:rPr>
              <a:t>Control Statement – Lab 20</a:t>
            </a:r>
          </a:p>
        </p:txBody>
      </p:sp>
      <p:sp>
        <p:nvSpPr>
          <p:cNvPr id="6" name="TextBox 5">
            <a:extLst>
              <a:ext uri="{FF2B5EF4-FFF2-40B4-BE49-F238E27FC236}">
                <a16:creationId xmlns:a16="http://schemas.microsoft.com/office/drawing/2014/main" id="{BE8C5080-50C0-D5D2-C3B0-3056BE8864EE}"/>
              </a:ext>
            </a:extLst>
          </p:cNvPr>
          <p:cNvSpPr txBox="1"/>
          <p:nvPr/>
        </p:nvSpPr>
        <p:spPr>
          <a:xfrm>
            <a:off x="3930894" y="1846384"/>
            <a:ext cx="128587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t>Click below</a:t>
            </a:r>
          </a:p>
        </p:txBody>
      </p:sp>
      <p:sp>
        <p:nvSpPr>
          <p:cNvPr id="7" name="TextBox 6">
            <a:extLst>
              <a:ext uri="{FF2B5EF4-FFF2-40B4-BE49-F238E27FC236}">
                <a16:creationId xmlns:a16="http://schemas.microsoft.com/office/drawing/2014/main" id="{A60AFF02-3134-EC5F-B8B0-C5895C5ABD56}"/>
              </a:ext>
            </a:extLst>
          </p:cNvPr>
          <p:cNvSpPr txBox="1"/>
          <p:nvPr/>
        </p:nvSpPr>
        <p:spPr>
          <a:xfrm>
            <a:off x="3590192" y="2232879"/>
            <a:ext cx="196727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DDE8FF"/>
                </a:solidFill>
                <a:highlight>
                  <a:srgbClr val="000080"/>
                </a:highlight>
                <a:hlinkClick r:id="rId3">
                  <a:extLst>
                    <a:ext uri="{A12FA001-AC4F-418D-AE19-62706E023703}">
                      <ahyp:hlinkClr xmlns:ahyp="http://schemas.microsoft.com/office/drawing/2018/hyperlinkcolor" val="tx"/>
                    </a:ext>
                  </a:extLst>
                </a:hlinkClick>
              </a:rPr>
              <a:t>Control Statement</a:t>
            </a:r>
          </a:p>
        </p:txBody>
      </p:sp>
    </p:spTree>
    <p:extLst>
      <p:ext uri="{BB962C8B-B14F-4D97-AF65-F5344CB8AC3E}">
        <p14:creationId xmlns:p14="http://schemas.microsoft.com/office/powerpoint/2010/main" val="41085189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String Manipulation</a:t>
            </a:r>
          </a:p>
        </p:txBody>
      </p:sp>
      <p:pic>
        <p:nvPicPr>
          <p:cNvPr id="6" name="object 3">
            <a:extLst>
              <a:ext uri="{FF2B5EF4-FFF2-40B4-BE49-F238E27FC236}">
                <a16:creationId xmlns:a16="http://schemas.microsoft.com/office/drawing/2014/main" id="{55C37481-259E-A17C-F669-199B30C940CC}"/>
              </a:ext>
            </a:extLst>
          </p:cNvPr>
          <p:cNvPicPr/>
          <p:nvPr/>
        </p:nvPicPr>
        <p:blipFill>
          <a:blip r:embed="rId3" cstate="print"/>
          <a:stretch>
            <a:fillRect/>
          </a:stretch>
        </p:blipFill>
        <p:spPr>
          <a:xfrm>
            <a:off x="3131438" y="1176700"/>
            <a:ext cx="2881124" cy="3631334"/>
          </a:xfrm>
          <a:prstGeom prst="rect">
            <a:avLst/>
          </a:prstGeom>
        </p:spPr>
      </p:pic>
    </p:spTree>
    <p:extLst>
      <p:ext uri="{BB962C8B-B14F-4D97-AF65-F5344CB8AC3E}">
        <p14:creationId xmlns:p14="http://schemas.microsoft.com/office/powerpoint/2010/main" val="24450096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String Manipulation</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4352636" cy="246029"/>
          </a:xfrm>
          <a:prstGeom prst="rect">
            <a:avLst/>
          </a:prstGeom>
        </p:spPr>
        <p:txBody>
          <a:bodyPr vert="horz" wrap="square" lIns="0" tIns="12700" rIns="0" bIns="0" rtlCol="0">
            <a:spAutoFit/>
          </a:bodyPr>
          <a:lstStyle/>
          <a:p>
            <a:pPr marR="0" lvl="0" indent="0" algn="l" defTabSz="914400" rtl="0" eaLnBrk="1" fontAlgn="auto" latinLnBrk="0" hangingPunct="1">
              <a:lnSpc>
                <a:spcPts val="2000"/>
              </a:lnSpc>
              <a:spcBef>
                <a:spcPts val="100"/>
              </a:spcBef>
              <a:spcAft>
                <a:spcPts val="0"/>
              </a:spcAft>
              <a:buClrTx/>
              <a:buSzTx/>
              <a:buFontTx/>
              <a:buNone/>
              <a:tabLst/>
              <a:defRPr/>
            </a:pPr>
            <a:r>
              <a:rPr kumimoji="0" lang="en-IN" sz="1400" b="0" i="0" u="none" strike="noStrike" kern="1200" cap="none" spc="-5" normalizeH="0" baseline="0" noProof="0">
                <a:ln>
                  <a:noFill/>
                </a:ln>
                <a:solidFill>
                  <a:schemeClr val="tx1"/>
                </a:solidFill>
                <a:effectLst/>
                <a:uLnTx/>
                <a:uFillTx/>
                <a:latin typeface="Arial MT"/>
                <a:ea typeface="+mn-ea"/>
                <a:cs typeface="Arial MT"/>
              </a:rPr>
              <a:t>Introduction</a:t>
            </a:r>
          </a:p>
        </p:txBody>
      </p:sp>
      <p:sp>
        <p:nvSpPr>
          <p:cNvPr id="5" name="object 4">
            <a:extLst>
              <a:ext uri="{FF2B5EF4-FFF2-40B4-BE49-F238E27FC236}">
                <a16:creationId xmlns:a16="http://schemas.microsoft.com/office/drawing/2014/main" id="{28E8613A-2FEE-39BC-F2A7-54D87ADAE0CD}"/>
              </a:ext>
            </a:extLst>
          </p:cNvPr>
          <p:cNvSpPr txBox="1"/>
          <p:nvPr/>
        </p:nvSpPr>
        <p:spPr>
          <a:xfrm>
            <a:off x="228600" y="1403650"/>
            <a:ext cx="4352636" cy="2798395"/>
          </a:xfrm>
          <a:prstGeom prst="rect">
            <a:avLst/>
          </a:prstGeom>
        </p:spPr>
        <p:txBody>
          <a:bodyPr vert="horz" wrap="square" lIns="0" tIns="12700" rIns="0" bIns="0" rtlCol="0">
            <a:spAutoFit/>
          </a:bodyPr>
          <a:lstStyle/>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Python string is an ordered collection of  characters which is used to represent  and store the text-based information.</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Strings are stored as individual  characters in a contiguous memory  location.</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It can be accessed from both  directions: forward and backward.</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Characters are nothing but symbols.</a:t>
            </a:r>
          </a:p>
          <a:p>
            <a:pPr marL="173736" marR="5080" indent="-173736">
              <a:lnSpc>
                <a:spcPct val="116100"/>
              </a:lnSpc>
              <a:spcBef>
                <a:spcPts val="600"/>
              </a:spcBef>
              <a:buClr>
                <a:srgbClr val="223366"/>
              </a:buClr>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Strings are immutable, which means  that once a string is created, they </a:t>
            </a:r>
            <a:r>
              <a:rPr kumimoji="0" lang="en-IN" sz="1400" i="0" u="none" strike="noStrike" kern="1200" cap="none" spc="-5" normalizeH="0" baseline="0" noProof="0">
                <a:ln>
                  <a:noFill/>
                </a:ln>
                <a:solidFill>
                  <a:prstClr val="black"/>
                </a:solidFill>
                <a:effectLst/>
                <a:uLnTx/>
                <a:uFillTx/>
                <a:latin typeface="Arial"/>
                <a:ea typeface="+mn-ea"/>
                <a:cs typeface="Arial"/>
              </a:rPr>
              <a:t>cannot</a:t>
            </a:r>
            <a:r>
              <a:rPr kumimoji="0" lang="en-IN" sz="1400" i="0" u="none" strike="noStrike" kern="1200" cap="none" spc="-45" normalizeH="0" baseline="0" noProof="0">
                <a:ln>
                  <a:noFill/>
                </a:ln>
                <a:solidFill>
                  <a:prstClr val="black"/>
                </a:solidFill>
                <a:effectLst/>
                <a:uLnTx/>
                <a:uFillTx/>
                <a:latin typeface="Arial"/>
                <a:ea typeface="+mn-ea"/>
                <a:cs typeface="Arial"/>
              </a:rPr>
              <a:t> </a:t>
            </a:r>
            <a:r>
              <a:rPr kumimoji="0" lang="en-IN" sz="1400" i="0" u="none" strike="noStrike" kern="1200" cap="none" spc="-5" normalizeH="0" baseline="0" noProof="0">
                <a:ln>
                  <a:noFill/>
                </a:ln>
                <a:solidFill>
                  <a:prstClr val="black"/>
                </a:solidFill>
                <a:effectLst/>
                <a:uLnTx/>
                <a:uFillTx/>
                <a:latin typeface="Arial"/>
                <a:ea typeface="+mn-ea"/>
                <a:cs typeface="Arial"/>
              </a:rPr>
              <a:t>be</a:t>
            </a:r>
            <a:r>
              <a:rPr kumimoji="0" lang="en-IN" sz="1400" i="0" u="none" strike="noStrike" kern="1200" cap="none" spc="-40" normalizeH="0" baseline="0" noProof="0">
                <a:ln>
                  <a:noFill/>
                </a:ln>
                <a:solidFill>
                  <a:prstClr val="black"/>
                </a:solidFill>
                <a:effectLst/>
                <a:uLnTx/>
                <a:uFillTx/>
                <a:latin typeface="Arial"/>
                <a:ea typeface="+mn-ea"/>
                <a:cs typeface="Arial"/>
              </a:rPr>
              <a:t> </a:t>
            </a:r>
            <a:r>
              <a:rPr kumimoji="0" lang="en-IN" sz="1400" i="0" u="none" strike="noStrike" kern="1200" cap="none" spc="-5" normalizeH="0" baseline="0" noProof="0">
                <a:ln>
                  <a:noFill/>
                </a:ln>
                <a:solidFill>
                  <a:prstClr val="black"/>
                </a:solidFill>
                <a:effectLst/>
                <a:uLnTx/>
                <a:uFillTx/>
                <a:latin typeface="Arial"/>
                <a:ea typeface="+mn-ea"/>
                <a:cs typeface="Arial"/>
              </a:rPr>
              <a:t>changed.</a:t>
            </a:r>
            <a:endParaRPr kumimoji="0" lang="en-IN" sz="1400" i="0" u="none" strike="noStrike" kern="1200" cap="none" spc="0" normalizeH="0" baseline="0" noProof="0">
              <a:ln>
                <a:noFill/>
              </a:ln>
              <a:solidFill>
                <a:prstClr val="black"/>
              </a:solidFill>
              <a:effectLst/>
              <a:uLnTx/>
              <a:uFillTx/>
              <a:latin typeface="Arial"/>
              <a:ea typeface="+mn-ea"/>
              <a:cs typeface="Arial"/>
            </a:endParaRPr>
          </a:p>
        </p:txBody>
      </p:sp>
      <p:pic>
        <p:nvPicPr>
          <p:cNvPr id="6" name="object 4">
            <a:extLst>
              <a:ext uri="{FF2B5EF4-FFF2-40B4-BE49-F238E27FC236}">
                <a16:creationId xmlns:a16="http://schemas.microsoft.com/office/drawing/2014/main" id="{92F5FB21-6AB1-17BA-B849-3EE645778C78}"/>
              </a:ext>
            </a:extLst>
          </p:cNvPr>
          <p:cNvPicPr/>
          <p:nvPr/>
        </p:nvPicPr>
        <p:blipFill>
          <a:blip r:embed="rId3" cstate="print"/>
          <a:stretch>
            <a:fillRect/>
          </a:stretch>
        </p:blipFill>
        <p:spPr>
          <a:xfrm>
            <a:off x="5148043" y="984743"/>
            <a:ext cx="2525717" cy="3183382"/>
          </a:xfrm>
          <a:prstGeom prst="rect">
            <a:avLst/>
          </a:prstGeom>
        </p:spPr>
      </p:pic>
      <p:sp>
        <p:nvSpPr>
          <p:cNvPr id="7" name="Rectangle: Rounded Corners 6">
            <a:hlinkClick r:id="rId4"/>
            <a:extLst>
              <a:ext uri="{FF2B5EF4-FFF2-40B4-BE49-F238E27FC236}">
                <a16:creationId xmlns:a16="http://schemas.microsoft.com/office/drawing/2014/main" id="{A0B73056-68E5-A9DC-2AAD-F1C1122A49BF}"/>
              </a:ext>
            </a:extLst>
          </p:cNvPr>
          <p:cNvSpPr/>
          <p:nvPr/>
        </p:nvSpPr>
        <p:spPr>
          <a:xfrm>
            <a:off x="7622746" y="4419608"/>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9pPr>
          </a:lstStyle>
          <a:p>
            <a:pPr algn="ctr"/>
            <a:r>
              <a:rPr lang="en-US" sz="1200">
                <a:solidFill>
                  <a:schemeClr val="bg1"/>
                </a:solidFill>
                <a:hlinkClick r:id="rId4">
                  <a:extLst>
                    <a:ext uri="{A12FA001-AC4F-418D-AE19-62706E023703}">
                      <ahyp:hlinkClr xmlns:ahyp="http://schemas.microsoft.com/office/drawing/2018/hyperlinkcolor" val="tx"/>
                    </a:ext>
                  </a:extLst>
                </a:hlinkClick>
              </a:rPr>
              <a:t>Reference link</a:t>
            </a:r>
            <a:endParaRPr lang="en-IN" sz="1200">
              <a:solidFill>
                <a:schemeClr val="bg1"/>
              </a:solidFill>
            </a:endParaRPr>
          </a:p>
        </p:txBody>
      </p:sp>
      <p:sp>
        <p:nvSpPr>
          <p:cNvPr id="8" name="TextBox 7">
            <a:extLst>
              <a:ext uri="{FF2B5EF4-FFF2-40B4-BE49-F238E27FC236}">
                <a16:creationId xmlns:a16="http://schemas.microsoft.com/office/drawing/2014/main" id="{5F3D0567-EDE8-9778-F291-B9A79897FBCB}"/>
              </a:ext>
            </a:extLst>
          </p:cNvPr>
          <p:cNvSpPr txBox="1"/>
          <p:nvPr/>
        </p:nvSpPr>
        <p:spPr>
          <a:xfrm>
            <a:off x="7849100" y="4178450"/>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IN" sz="900" b="1">
                <a:solidFill>
                  <a:srgbClr val="002060"/>
                </a:solidFill>
              </a:rPr>
              <a:t>Click here</a:t>
            </a:r>
          </a:p>
        </p:txBody>
      </p:sp>
    </p:spTree>
    <p:extLst>
      <p:ext uri="{BB962C8B-B14F-4D97-AF65-F5344CB8AC3E}">
        <p14:creationId xmlns:p14="http://schemas.microsoft.com/office/powerpoint/2010/main" val="3816510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String Manipulation</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4352636" cy="246029"/>
          </a:xfrm>
          <a:prstGeom prst="rect">
            <a:avLst/>
          </a:prstGeom>
        </p:spPr>
        <p:txBody>
          <a:bodyPr vert="horz" wrap="square" lIns="0" tIns="12700" rIns="0" bIns="0" rtlCol="0">
            <a:spAutoFit/>
          </a:bodyPr>
          <a:lstStyle/>
          <a:p>
            <a:pPr marR="0" lvl="0" indent="0" algn="l" defTabSz="914400" rtl="0" eaLnBrk="1" fontAlgn="auto" latinLnBrk="0" hangingPunct="1">
              <a:lnSpc>
                <a:spcPts val="2000"/>
              </a:lnSpc>
              <a:spcBef>
                <a:spcPts val="100"/>
              </a:spcBef>
              <a:spcAft>
                <a:spcPts val="0"/>
              </a:spcAft>
              <a:buClrTx/>
              <a:buSzTx/>
              <a:buFontTx/>
              <a:buNone/>
              <a:tabLst/>
              <a:defRPr/>
            </a:pPr>
            <a:r>
              <a:rPr kumimoji="0" lang="en-IN" sz="1400" b="0" i="0" u="none" strike="noStrike" kern="1200" cap="none" spc="-5" normalizeH="0" baseline="0" noProof="0">
                <a:ln>
                  <a:noFill/>
                </a:ln>
                <a:solidFill>
                  <a:schemeClr val="tx1"/>
                </a:solidFill>
                <a:effectLst/>
                <a:uLnTx/>
                <a:uFillTx/>
                <a:latin typeface="Arial MT"/>
                <a:ea typeface="+mn-ea"/>
                <a:cs typeface="Arial MT"/>
              </a:rPr>
              <a:t>Create Strings</a:t>
            </a:r>
          </a:p>
        </p:txBody>
      </p:sp>
      <p:sp>
        <p:nvSpPr>
          <p:cNvPr id="5" name="object 4">
            <a:extLst>
              <a:ext uri="{FF2B5EF4-FFF2-40B4-BE49-F238E27FC236}">
                <a16:creationId xmlns:a16="http://schemas.microsoft.com/office/drawing/2014/main" id="{28E8613A-2FEE-39BC-F2A7-54D87ADAE0CD}"/>
              </a:ext>
            </a:extLst>
          </p:cNvPr>
          <p:cNvSpPr txBox="1"/>
          <p:nvPr/>
        </p:nvSpPr>
        <p:spPr>
          <a:xfrm>
            <a:off x="228600" y="1403650"/>
            <a:ext cx="4352636" cy="1317861"/>
          </a:xfrm>
          <a:prstGeom prst="rect">
            <a:avLst/>
          </a:prstGeom>
        </p:spPr>
        <p:txBody>
          <a:bodyPr vert="horz" wrap="square" lIns="0" tIns="12700" rIns="0" bIns="0" rtlCol="0">
            <a:spAutoFit/>
          </a:bodyPr>
          <a:lstStyle/>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Strings can be created by enclosing  characters inside a single quote or  double-quotes.</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Even triple quotes can be used in  Python but generally used to represent  multiline strings and docstrings.</a:t>
            </a:r>
          </a:p>
        </p:txBody>
      </p:sp>
      <p:grpSp>
        <p:nvGrpSpPr>
          <p:cNvPr id="4" name="object 5">
            <a:extLst>
              <a:ext uri="{FF2B5EF4-FFF2-40B4-BE49-F238E27FC236}">
                <a16:creationId xmlns:a16="http://schemas.microsoft.com/office/drawing/2014/main" id="{93FC064A-B996-D368-57C8-C9C8A17CDDE4}"/>
              </a:ext>
            </a:extLst>
          </p:cNvPr>
          <p:cNvGrpSpPr/>
          <p:nvPr/>
        </p:nvGrpSpPr>
        <p:grpSpPr>
          <a:xfrm>
            <a:off x="4744795" y="969244"/>
            <a:ext cx="3994761" cy="2718470"/>
            <a:chOff x="4343179" y="1048900"/>
            <a:chExt cx="4800820" cy="3267000"/>
          </a:xfrm>
        </p:grpSpPr>
        <p:pic>
          <p:nvPicPr>
            <p:cNvPr id="9" name="object 6">
              <a:extLst>
                <a:ext uri="{FF2B5EF4-FFF2-40B4-BE49-F238E27FC236}">
                  <a16:creationId xmlns:a16="http://schemas.microsoft.com/office/drawing/2014/main" id="{C2C971E5-6B74-29A6-8B6F-20B40A3DEAA0}"/>
                </a:ext>
              </a:extLst>
            </p:cNvPr>
            <p:cNvPicPr/>
            <p:nvPr/>
          </p:nvPicPr>
          <p:blipFill>
            <a:blip r:embed="rId3" cstate="print"/>
            <a:stretch>
              <a:fillRect/>
            </a:stretch>
          </p:blipFill>
          <p:spPr>
            <a:xfrm>
              <a:off x="4343179" y="1048900"/>
              <a:ext cx="4800820" cy="3267000"/>
            </a:xfrm>
            <a:prstGeom prst="rect">
              <a:avLst/>
            </a:prstGeom>
          </p:spPr>
        </p:pic>
        <p:pic>
          <p:nvPicPr>
            <p:cNvPr id="10" name="object 7">
              <a:extLst>
                <a:ext uri="{FF2B5EF4-FFF2-40B4-BE49-F238E27FC236}">
                  <a16:creationId xmlns:a16="http://schemas.microsoft.com/office/drawing/2014/main" id="{CEE38DAF-A835-C34E-85E8-6A52A8611B56}"/>
                </a:ext>
              </a:extLst>
            </p:cNvPr>
            <p:cNvPicPr/>
            <p:nvPr/>
          </p:nvPicPr>
          <p:blipFill>
            <a:blip r:embed="rId4" cstate="print"/>
            <a:stretch>
              <a:fillRect/>
            </a:stretch>
          </p:blipFill>
          <p:spPr>
            <a:xfrm>
              <a:off x="4677287" y="1374216"/>
              <a:ext cx="4289771" cy="2581199"/>
            </a:xfrm>
            <a:prstGeom prst="rect">
              <a:avLst/>
            </a:prstGeom>
          </p:spPr>
        </p:pic>
        <p:sp>
          <p:nvSpPr>
            <p:cNvPr id="11" name="object 8">
              <a:extLst>
                <a:ext uri="{FF2B5EF4-FFF2-40B4-BE49-F238E27FC236}">
                  <a16:creationId xmlns:a16="http://schemas.microsoft.com/office/drawing/2014/main" id="{43A184F6-1B57-07F0-E84A-EE4CB7489534}"/>
                </a:ext>
              </a:extLst>
            </p:cNvPr>
            <p:cNvSpPr/>
            <p:nvPr/>
          </p:nvSpPr>
          <p:spPr>
            <a:xfrm>
              <a:off x="4641628" y="1347349"/>
              <a:ext cx="4378960" cy="2670175"/>
            </a:xfrm>
            <a:custGeom>
              <a:avLst/>
              <a:gdLst/>
              <a:ahLst/>
              <a:cxnLst/>
              <a:rect l="l" t="t" r="r" b="b"/>
              <a:pathLst>
                <a:path w="4378959" h="2670175">
                  <a:moveTo>
                    <a:pt x="439160" y="0"/>
                  </a:moveTo>
                  <a:lnTo>
                    <a:pt x="4378636" y="0"/>
                  </a:lnTo>
                  <a:lnTo>
                    <a:pt x="4378636" y="2225074"/>
                  </a:lnTo>
                  <a:lnTo>
                    <a:pt x="4376059" y="2273564"/>
                  </a:lnTo>
                  <a:lnTo>
                    <a:pt x="4368508" y="2320542"/>
                  </a:lnTo>
                  <a:lnTo>
                    <a:pt x="4356249" y="2365736"/>
                  </a:lnTo>
                  <a:lnTo>
                    <a:pt x="4339552" y="2408875"/>
                  </a:lnTo>
                  <a:lnTo>
                    <a:pt x="4318683" y="2449687"/>
                  </a:lnTo>
                  <a:lnTo>
                    <a:pt x="4293910" y="2487900"/>
                  </a:lnTo>
                  <a:lnTo>
                    <a:pt x="4265503" y="2523244"/>
                  </a:lnTo>
                  <a:lnTo>
                    <a:pt x="4233728" y="2555446"/>
                  </a:lnTo>
                  <a:lnTo>
                    <a:pt x="4198853" y="2584235"/>
                  </a:lnTo>
                  <a:lnTo>
                    <a:pt x="4161146" y="2609340"/>
                  </a:lnTo>
                  <a:lnTo>
                    <a:pt x="4120876" y="2630490"/>
                  </a:lnTo>
                  <a:lnTo>
                    <a:pt x="4078309" y="2647412"/>
                  </a:lnTo>
                  <a:lnTo>
                    <a:pt x="4033714" y="2659835"/>
                  </a:lnTo>
                  <a:lnTo>
                    <a:pt x="3987359" y="2667488"/>
                  </a:lnTo>
                  <a:lnTo>
                    <a:pt x="3939511" y="2670099"/>
                  </a:lnTo>
                  <a:lnTo>
                    <a:pt x="36" y="2670099"/>
                  </a:lnTo>
                  <a:lnTo>
                    <a:pt x="36" y="445025"/>
                  </a:lnTo>
                  <a:lnTo>
                    <a:pt x="2613" y="396535"/>
                  </a:lnTo>
                  <a:lnTo>
                    <a:pt x="10164" y="349557"/>
                  </a:lnTo>
                  <a:lnTo>
                    <a:pt x="22423" y="304363"/>
                  </a:lnTo>
                  <a:lnTo>
                    <a:pt x="39120" y="261224"/>
                  </a:lnTo>
                  <a:lnTo>
                    <a:pt x="59989" y="220412"/>
                  </a:lnTo>
                  <a:lnTo>
                    <a:pt x="84761" y="182199"/>
                  </a:lnTo>
                  <a:lnTo>
                    <a:pt x="113169" y="146855"/>
                  </a:lnTo>
                  <a:lnTo>
                    <a:pt x="144944" y="114653"/>
                  </a:lnTo>
                  <a:lnTo>
                    <a:pt x="179819" y="85864"/>
                  </a:lnTo>
                  <a:lnTo>
                    <a:pt x="217526" y="60759"/>
                  </a:lnTo>
                  <a:lnTo>
                    <a:pt x="257796" y="39609"/>
                  </a:lnTo>
                  <a:lnTo>
                    <a:pt x="300363" y="22687"/>
                  </a:lnTo>
                  <a:lnTo>
                    <a:pt x="344958" y="10264"/>
                  </a:lnTo>
                  <a:lnTo>
                    <a:pt x="391313" y="2611"/>
                  </a:lnTo>
                  <a:lnTo>
                    <a:pt x="439160" y="0"/>
                  </a:lnTo>
                  <a:close/>
                </a:path>
              </a:pathLst>
            </a:custGeom>
            <a:ln w="88899">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31174291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String Manipulation</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4352636" cy="246029"/>
          </a:xfrm>
          <a:prstGeom prst="rect">
            <a:avLst/>
          </a:prstGeom>
        </p:spPr>
        <p:txBody>
          <a:bodyPr vert="horz" wrap="square" lIns="0" tIns="12700" rIns="0" bIns="0" rtlCol="0">
            <a:spAutoFit/>
          </a:bodyPr>
          <a:lstStyle/>
          <a:p>
            <a:pPr marR="0" lvl="0" indent="0" algn="l" defTabSz="914400" rtl="0" eaLnBrk="1" fontAlgn="auto" latinLnBrk="0" hangingPunct="1">
              <a:lnSpc>
                <a:spcPts val="2000"/>
              </a:lnSpc>
              <a:spcBef>
                <a:spcPts val="100"/>
              </a:spcBef>
              <a:spcAft>
                <a:spcPts val="0"/>
              </a:spcAft>
              <a:buClrTx/>
              <a:buSzTx/>
              <a:buFontTx/>
              <a:buNone/>
              <a:tabLst/>
              <a:defRPr/>
            </a:pPr>
            <a:r>
              <a:rPr kumimoji="0" lang="en-IN" sz="1400" b="0" i="0" u="none" strike="noStrike" kern="1200" cap="none" spc="-5" normalizeH="0" baseline="0" noProof="0">
                <a:ln>
                  <a:noFill/>
                </a:ln>
                <a:solidFill>
                  <a:schemeClr val="tx1"/>
                </a:solidFill>
                <a:effectLst/>
                <a:uLnTx/>
                <a:uFillTx/>
                <a:latin typeface="Arial MT"/>
                <a:ea typeface="+mn-ea"/>
                <a:cs typeface="Arial MT"/>
              </a:rPr>
              <a:t>Index and Slice - Indexing</a:t>
            </a:r>
          </a:p>
        </p:txBody>
      </p:sp>
      <p:sp>
        <p:nvSpPr>
          <p:cNvPr id="5" name="object 4">
            <a:extLst>
              <a:ext uri="{FF2B5EF4-FFF2-40B4-BE49-F238E27FC236}">
                <a16:creationId xmlns:a16="http://schemas.microsoft.com/office/drawing/2014/main" id="{28E8613A-2FEE-39BC-F2A7-54D87ADAE0CD}"/>
              </a:ext>
            </a:extLst>
          </p:cNvPr>
          <p:cNvSpPr txBox="1"/>
          <p:nvPr/>
        </p:nvSpPr>
        <p:spPr>
          <a:xfrm>
            <a:off x="228600" y="1403650"/>
            <a:ext cx="4352636" cy="1644746"/>
          </a:xfrm>
          <a:prstGeom prst="rect">
            <a:avLst/>
          </a:prstGeom>
        </p:spPr>
        <p:txBody>
          <a:bodyPr vert="horz" wrap="square" lIns="0" tIns="12700" rIns="0" bIns="0" rtlCol="0">
            <a:spAutoFit/>
          </a:bodyPr>
          <a:lstStyle/>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Python allows to index from the 0</a:t>
            </a:r>
            <a:r>
              <a:rPr kumimoji="0" lang="en-US" sz="1400" i="0" u="none" strike="noStrike" kern="1200" cap="none" spc="-5" normalizeH="0" baseline="30000" noProof="0">
                <a:ln>
                  <a:noFill/>
                </a:ln>
                <a:solidFill>
                  <a:schemeClr val="tx1"/>
                </a:solidFill>
                <a:effectLst/>
                <a:uLnTx/>
                <a:uFillTx/>
                <a:latin typeface="Arial MT"/>
                <a:ea typeface="+mn-ea"/>
                <a:cs typeface="Arial MT"/>
              </a:rPr>
              <a:t>th </a:t>
            </a:r>
            <a:r>
              <a:rPr kumimoji="0" lang="en-US" sz="1400" i="0" u="none" strike="noStrike" kern="1200" cap="none" spc="-5" normalizeH="0" noProof="0">
                <a:ln>
                  <a:noFill/>
                </a:ln>
                <a:solidFill>
                  <a:schemeClr val="tx1"/>
                </a:solidFill>
                <a:effectLst/>
                <a:uLnTx/>
                <a:uFillTx/>
                <a:latin typeface="Arial MT"/>
                <a:ea typeface="+mn-ea"/>
                <a:cs typeface="Arial MT"/>
              </a:rPr>
              <a:t>position in Strings. But it also supports  negative indexes.</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noProof="0">
                <a:ln>
                  <a:noFill/>
                </a:ln>
                <a:solidFill>
                  <a:schemeClr val="tx1"/>
                </a:solidFill>
                <a:effectLst/>
                <a:uLnTx/>
                <a:uFillTx/>
                <a:latin typeface="Arial MT"/>
                <a:ea typeface="+mn-ea"/>
                <a:cs typeface="Arial MT"/>
              </a:rPr>
              <a:t>Index of ‘-1’ represents the last  character of the String.</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noProof="0">
                <a:ln>
                  <a:noFill/>
                </a:ln>
                <a:solidFill>
                  <a:schemeClr val="tx1"/>
                </a:solidFill>
                <a:effectLst/>
                <a:uLnTx/>
                <a:uFillTx/>
                <a:latin typeface="Arial MT"/>
                <a:ea typeface="+mn-ea"/>
                <a:cs typeface="Arial MT"/>
              </a:rPr>
              <a:t>Similarly, using ‘-2’, we can access the  penultimate element of the string and so  on.</a:t>
            </a:r>
            <a:r>
              <a:rPr lang="en-US" kern="1200" spc="-5">
                <a:solidFill>
                  <a:schemeClr val="tx1"/>
                </a:solidFill>
                <a:latin typeface="Arial MT"/>
                <a:ea typeface="+mn-ea"/>
                <a:cs typeface="Arial MT"/>
              </a:rPr>
              <a:t> </a:t>
            </a:r>
            <a:endParaRPr kumimoji="0" lang="en-US" sz="1400" i="0" u="none" strike="noStrike" kern="1200" cap="none" spc="-5" normalizeH="0" baseline="30000" noProof="0">
              <a:ln>
                <a:noFill/>
              </a:ln>
              <a:solidFill>
                <a:schemeClr val="tx1"/>
              </a:solidFill>
              <a:effectLst/>
              <a:uLnTx/>
              <a:uFillTx/>
              <a:latin typeface="Arial MT"/>
              <a:ea typeface="+mn-ea"/>
              <a:cs typeface="Arial MT"/>
            </a:endParaRPr>
          </a:p>
        </p:txBody>
      </p:sp>
      <p:pic>
        <p:nvPicPr>
          <p:cNvPr id="8" name="object 7">
            <a:extLst>
              <a:ext uri="{FF2B5EF4-FFF2-40B4-BE49-F238E27FC236}">
                <a16:creationId xmlns:a16="http://schemas.microsoft.com/office/drawing/2014/main" id="{4E4A1F13-313E-F5FC-7CBB-EA05D53ED53F}"/>
              </a:ext>
            </a:extLst>
          </p:cNvPr>
          <p:cNvPicPr/>
          <p:nvPr/>
        </p:nvPicPr>
        <p:blipFill>
          <a:blip r:embed="rId3" cstate="print"/>
          <a:stretch>
            <a:fillRect/>
          </a:stretch>
        </p:blipFill>
        <p:spPr>
          <a:xfrm>
            <a:off x="4753003" y="1343887"/>
            <a:ext cx="4127231" cy="717470"/>
          </a:xfrm>
          <a:prstGeom prst="rect">
            <a:avLst/>
          </a:prstGeom>
        </p:spPr>
      </p:pic>
      <p:pic>
        <p:nvPicPr>
          <p:cNvPr id="12" name="object 8">
            <a:extLst>
              <a:ext uri="{FF2B5EF4-FFF2-40B4-BE49-F238E27FC236}">
                <a16:creationId xmlns:a16="http://schemas.microsoft.com/office/drawing/2014/main" id="{E4AEF99C-1C73-130F-8152-96CA87952B28}"/>
              </a:ext>
            </a:extLst>
          </p:cNvPr>
          <p:cNvPicPr/>
          <p:nvPr/>
        </p:nvPicPr>
        <p:blipFill>
          <a:blip r:embed="rId4" cstate="print"/>
          <a:stretch>
            <a:fillRect/>
          </a:stretch>
        </p:blipFill>
        <p:spPr>
          <a:xfrm>
            <a:off x="4784733" y="2235154"/>
            <a:ext cx="4148826" cy="1644746"/>
          </a:xfrm>
          <a:prstGeom prst="rect">
            <a:avLst/>
          </a:prstGeom>
        </p:spPr>
      </p:pic>
      <p:sp>
        <p:nvSpPr>
          <p:cNvPr id="13" name="Rectangle: Rounded Corners 12">
            <a:hlinkClick r:id="rId5"/>
            <a:extLst>
              <a:ext uri="{FF2B5EF4-FFF2-40B4-BE49-F238E27FC236}">
                <a16:creationId xmlns:a16="http://schemas.microsoft.com/office/drawing/2014/main" id="{CC4F2B37-9113-8C50-153D-EDC7280CF937}"/>
              </a:ext>
            </a:extLst>
          </p:cNvPr>
          <p:cNvSpPr/>
          <p:nvPr/>
        </p:nvSpPr>
        <p:spPr>
          <a:xfrm>
            <a:off x="7622746" y="4419608"/>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9pPr>
          </a:lstStyle>
          <a:p>
            <a:pPr algn="ctr"/>
            <a:r>
              <a:rPr lang="en-US" sz="1200">
                <a:solidFill>
                  <a:schemeClr val="bg1"/>
                </a:solidFill>
                <a:hlinkClick r:id="rId5">
                  <a:extLst>
                    <a:ext uri="{A12FA001-AC4F-418D-AE19-62706E023703}">
                      <ahyp:hlinkClr xmlns:ahyp="http://schemas.microsoft.com/office/drawing/2018/hyperlinkcolor" val="tx"/>
                    </a:ext>
                  </a:extLst>
                </a:hlinkClick>
              </a:rPr>
              <a:t>Reference link</a:t>
            </a:r>
            <a:endParaRPr lang="en-IN" sz="1200">
              <a:solidFill>
                <a:schemeClr val="bg1"/>
              </a:solidFill>
            </a:endParaRPr>
          </a:p>
        </p:txBody>
      </p:sp>
      <p:sp>
        <p:nvSpPr>
          <p:cNvPr id="14" name="TextBox 13">
            <a:extLst>
              <a:ext uri="{FF2B5EF4-FFF2-40B4-BE49-F238E27FC236}">
                <a16:creationId xmlns:a16="http://schemas.microsoft.com/office/drawing/2014/main" id="{9376054E-9960-C50F-BA7C-047C3E4DB7C1}"/>
              </a:ext>
            </a:extLst>
          </p:cNvPr>
          <p:cNvSpPr txBox="1"/>
          <p:nvPr/>
        </p:nvSpPr>
        <p:spPr>
          <a:xfrm>
            <a:off x="7849100" y="4178450"/>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IN" sz="900" b="1">
                <a:solidFill>
                  <a:srgbClr val="002060"/>
                </a:solidFill>
              </a:rPr>
              <a:t>Click here</a:t>
            </a:r>
          </a:p>
        </p:txBody>
      </p:sp>
    </p:spTree>
    <p:extLst>
      <p:ext uri="{BB962C8B-B14F-4D97-AF65-F5344CB8AC3E}">
        <p14:creationId xmlns:p14="http://schemas.microsoft.com/office/powerpoint/2010/main" val="6420837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String Manipulation</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4352636" cy="246029"/>
          </a:xfrm>
          <a:prstGeom prst="rect">
            <a:avLst/>
          </a:prstGeom>
        </p:spPr>
        <p:txBody>
          <a:bodyPr vert="horz" wrap="square" lIns="0" tIns="12700" rIns="0" bIns="0" rtlCol="0">
            <a:spAutoFit/>
          </a:bodyPr>
          <a:lstStyle/>
          <a:p>
            <a:pPr marR="0" lvl="0" indent="0" algn="l" defTabSz="914400" rtl="0" eaLnBrk="1" fontAlgn="auto" latinLnBrk="0" hangingPunct="1">
              <a:lnSpc>
                <a:spcPts val="2000"/>
              </a:lnSpc>
              <a:spcBef>
                <a:spcPts val="100"/>
              </a:spcBef>
              <a:spcAft>
                <a:spcPts val="0"/>
              </a:spcAft>
              <a:buClrTx/>
              <a:buSzTx/>
              <a:buFontTx/>
              <a:buNone/>
              <a:tabLst/>
              <a:defRPr/>
            </a:pPr>
            <a:r>
              <a:rPr kumimoji="0" lang="en-IN" sz="1400" b="0" i="0" u="none" strike="noStrike" kern="1200" cap="none" spc="-5" normalizeH="0" baseline="0" noProof="0">
                <a:ln>
                  <a:noFill/>
                </a:ln>
                <a:solidFill>
                  <a:schemeClr val="tx1"/>
                </a:solidFill>
                <a:effectLst/>
                <a:uLnTx/>
                <a:uFillTx/>
                <a:latin typeface="Arial MT"/>
                <a:ea typeface="+mn-ea"/>
                <a:cs typeface="Arial MT"/>
              </a:rPr>
              <a:t>Index and Slice - Slicing</a:t>
            </a:r>
          </a:p>
        </p:txBody>
      </p:sp>
      <p:sp>
        <p:nvSpPr>
          <p:cNvPr id="5" name="object 4">
            <a:extLst>
              <a:ext uri="{FF2B5EF4-FFF2-40B4-BE49-F238E27FC236}">
                <a16:creationId xmlns:a16="http://schemas.microsoft.com/office/drawing/2014/main" id="{28E8613A-2FEE-39BC-F2A7-54D87ADAE0CD}"/>
              </a:ext>
            </a:extLst>
          </p:cNvPr>
          <p:cNvSpPr txBox="1"/>
          <p:nvPr/>
        </p:nvSpPr>
        <p:spPr>
          <a:xfrm>
            <a:off x="228600" y="1403650"/>
            <a:ext cx="4352636" cy="1894686"/>
          </a:xfrm>
          <a:prstGeom prst="rect">
            <a:avLst/>
          </a:prstGeom>
        </p:spPr>
        <p:txBody>
          <a:bodyPr vert="horz" wrap="square" lIns="0" tIns="12700" rIns="0" bIns="0" rtlCol="0">
            <a:spAutoFit/>
          </a:bodyPr>
          <a:lstStyle/>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To retrieve a range of characters in a  String, we use ‘slicing operator,’ the  colon ‘:’ sign.</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With the slicing operator, we define the  range as [</a:t>
            </a:r>
            <a:r>
              <a:rPr kumimoji="0" lang="en-US" sz="1400" i="0" u="none" strike="noStrike" kern="1200" cap="none" spc="-5" normalizeH="0" baseline="0" noProof="0" err="1">
                <a:ln>
                  <a:noFill/>
                </a:ln>
                <a:solidFill>
                  <a:schemeClr val="tx1"/>
                </a:solidFill>
                <a:effectLst/>
                <a:uLnTx/>
                <a:uFillTx/>
                <a:latin typeface="Arial MT"/>
                <a:ea typeface="+mn-ea"/>
                <a:cs typeface="Arial MT"/>
              </a:rPr>
              <a:t>a:b</a:t>
            </a:r>
            <a:r>
              <a:rPr kumimoji="0" lang="en-US" sz="1400" i="0" u="none" strike="noStrike" kern="1200" cap="none" spc="-5" normalizeH="0" baseline="0" noProof="0">
                <a:ln>
                  <a:noFill/>
                </a:ln>
                <a:solidFill>
                  <a:schemeClr val="tx1"/>
                </a:solidFill>
                <a:effectLst/>
                <a:uLnTx/>
                <a:uFillTx/>
                <a:latin typeface="Arial MT"/>
                <a:ea typeface="+mn-ea"/>
                <a:cs typeface="Arial MT"/>
              </a:rPr>
              <a:t>].</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Let us print all the characters of the  String starting from index ‘a’ up to char  at index ‘b-1’. So the char at index ‘b’ is  not a part of the output.</a:t>
            </a:r>
          </a:p>
        </p:txBody>
      </p:sp>
      <p:pic>
        <p:nvPicPr>
          <p:cNvPr id="8" name="object 7">
            <a:extLst>
              <a:ext uri="{FF2B5EF4-FFF2-40B4-BE49-F238E27FC236}">
                <a16:creationId xmlns:a16="http://schemas.microsoft.com/office/drawing/2014/main" id="{4E4A1F13-313E-F5FC-7CBB-EA05D53ED53F}"/>
              </a:ext>
            </a:extLst>
          </p:cNvPr>
          <p:cNvPicPr/>
          <p:nvPr/>
        </p:nvPicPr>
        <p:blipFill>
          <a:blip r:embed="rId3" cstate="print"/>
          <a:stretch>
            <a:fillRect/>
          </a:stretch>
        </p:blipFill>
        <p:spPr>
          <a:xfrm>
            <a:off x="4753003" y="1581282"/>
            <a:ext cx="4127231" cy="717470"/>
          </a:xfrm>
          <a:prstGeom prst="rect">
            <a:avLst/>
          </a:prstGeom>
        </p:spPr>
      </p:pic>
      <p:sp>
        <p:nvSpPr>
          <p:cNvPr id="13" name="Rectangle: Rounded Corners 12">
            <a:hlinkClick r:id="rId4"/>
            <a:extLst>
              <a:ext uri="{FF2B5EF4-FFF2-40B4-BE49-F238E27FC236}">
                <a16:creationId xmlns:a16="http://schemas.microsoft.com/office/drawing/2014/main" id="{CC4F2B37-9113-8C50-153D-EDC7280CF937}"/>
              </a:ext>
            </a:extLst>
          </p:cNvPr>
          <p:cNvSpPr/>
          <p:nvPr/>
        </p:nvSpPr>
        <p:spPr>
          <a:xfrm>
            <a:off x="7622746" y="4419608"/>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9pPr>
          </a:lstStyle>
          <a:p>
            <a:pPr algn="ctr"/>
            <a:r>
              <a:rPr lang="en-US" sz="1200">
                <a:solidFill>
                  <a:schemeClr val="bg1"/>
                </a:solidFill>
                <a:hlinkClick r:id="rId4">
                  <a:extLst>
                    <a:ext uri="{A12FA001-AC4F-418D-AE19-62706E023703}">
                      <ahyp:hlinkClr xmlns:ahyp="http://schemas.microsoft.com/office/drawing/2018/hyperlinkcolor" val="tx"/>
                    </a:ext>
                  </a:extLst>
                </a:hlinkClick>
              </a:rPr>
              <a:t>Reference link</a:t>
            </a:r>
            <a:endParaRPr lang="en-IN" sz="1200">
              <a:solidFill>
                <a:schemeClr val="bg1"/>
              </a:solidFill>
            </a:endParaRPr>
          </a:p>
        </p:txBody>
      </p:sp>
      <p:sp>
        <p:nvSpPr>
          <p:cNvPr id="14" name="TextBox 13">
            <a:extLst>
              <a:ext uri="{FF2B5EF4-FFF2-40B4-BE49-F238E27FC236}">
                <a16:creationId xmlns:a16="http://schemas.microsoft.com/office/drawing/2014/main" id="{9376054E-9960-C50F-BA7C-047C3E4DB7C1}"/>
              </a:ext>
            </a:extLst>
          </p:cNvPr>
          <p:cNvSpPr txBox="1"/>
          <p:nvPr/>
        </p:nvSpPr>
        <p:spPr>
          <a:xfrm>
            <a:off x="7849100" y="4178450"/>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IN" sz="900" b="1">
                <a:solidFill>
                  <a:srgbClr val="002060"/>
                </a:solidFill>
              </a:rPr>
              <a:t>Click here</a:t>
            </a:r>
          </a:p>
        </p:txBody>
      </p:sp>
      <p:pic>
        <p:nvPicPr>
          <p:cNvPr id="4" name="object 6">
            <a:extLst>
              <a:ext uri="{FF2B5EF4-FFF2-40B4-BE49-F238E27FC236}">
                <a16:creationId xmlns:a16="http://schemas.microsoft.com/office/drawing/2014/main" id="{8921E9DC-E4F6-72C0-3E00-BD2879425F1B}"/>
              </a:ext>
            </a:extLst>
          </p:cNvPr>
          <p:cNvPicPr/>
          <p:nvPr/>
        </p:nvPicPr>
        <p:blipFill>
          <a:blip r:embed="rId5" cstate="print"/>
          <a:stretch>
            <a:fillRect/>
          </a:stretch>
        </p:blipFill>
        <p:spPr>
          <a:xfrm>
            <a:off x="4840051" y="2519870"/>
            <a:ext cx="3952258" cy="1309715"/>
          </a:xfrm>
          <a:prstGeom prst="rect">
            <a:avLst/>
          </a:prstGeom>
        </p:spPr>
      </p:pic>
    </p:spTree>
    <p:extLst>
      <p:ext uri="{BB962C8B-B14F-4D97-AF65-F5344CB8AC3E}">
        <p14:creationId xmlns:p14="http://schemas.microsoft.com/office/powerpoint/2010/main" val="126732432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String Manipulation</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4352636" cy="246029"/>
          </a:xfrm>
          <a:prstGeom prst="rect">
            <a:avLst/>
          </a:prstGeom>
        </p:spPr>
        <p:txBody>
          <a:bodyPr vert="horz" wrap="square" lIns="0" tIns="12700" rIns="0" bIns="0" rtlCol="0">
            <a:spAutoFit/>
          </a:bodyPr>
          <a:lstStyle/>
          <a:p>
            <a:pPr marR="0" lvl="0" indent="0" algn="l" defTabSz="914400" rtl="0" eaLnBrk="1" fontAlgn="auto" latinLnBrk="0" hangingPunct="1">
              <a:lnSpc>
                <a:spcPts val="2000"/>
              </a:lnSpc>
              <a:spcBef>
                <a:spcPts val="100"/>
              </a:spcBef>
              <a:spcAft>
                <a:spcPts val="0"/>
              </a:spcAft>
              <a:buClrTx/>
              <a:buSzTx/>
              <a:buFontTx/>
              <a:buNone/>
              <a:tabLst/>
              <a:defRPr/>
            </a:pPr>
            <a:r>
              <a:rPr kumimoji="0" lang="en-IN" sz="1400" b="0" i="0" u="none" strike="noStrike" kern="1200" cap="none" spc="-5" normalizeH="0" baseline="0" noProof="0">
                <a:ln>
                  <a:noFill/>
                </a:ln>
                <a:solidFill>
                  <a:schemeClr val="tx1"/>
                </a:solidFill>
                <a:effectLst/>
                <a:uLnTx/>
                <a:uFillTx/>
                <a:latin typeface="Arial MT"/>
                <a:ea typeface="+mn-ea"/>
                <a:cs typeface="Arial MT"/>
              </a:rPr>
              <a:t>Modify/Delete Strings</a:t>
            </a:r>
          </a:p>
        </p:txBody>
      </p:sp>
      <p:sp>
        <p:nvSpPr>
          <p:cNvPr id="5" name="object 4">
            <a:extLst>
              <a:ext uri="{FF2B5EF4-FFF2-40B4-BE49-F238E27FC236}">
                <a16:creationId xmlns:a16="http://schemas.microsoft.com/office/drawing/2014/main" id="{28E8613A-2FEE-39BC-F2A7-54D87ADAE0CD}"/>
              </a:ext>
            </a:extLst>
          </p:cNvPr>
          <p:cNvSpPr txBox="1"/>
          <p:nvPr/>
        </p:nvSpPr>
        <p:spPr>
          <a:xfrm>
            <a:off x="228600" y="1403650"/>
            <a:ext cx="4352636" cy="2144626"/>
          </a:xfrm>
          <a:prstGeom prst="rect">
            <a:avLst/>
          </a:prstGeom>
        </p:spPr>
        <p:txBody>
          <a:bodyPr vert="horz" wrap="square" lIns="0" tIns="12700" rIns="0" bIns="0" rtlCol="0">
            <a:spAutoFit/>
          </a:bodyPr>
          <a:lstStyle/>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Python Strings are by design  immutable. It suggests that once a  String binds to a variable, it can’t be  modified.</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If you want to update the String, then  re-assign a new String value to the  same variable.</a:t>
            </a:r>
          </a:p>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We cannot delete or remove characters  from a string. But deleting the string  entirely is possible using the  keyword del.</a:t>
            </a:r>
          </a:p>
        </p:txBody>
      </p:sp>
      <p:pic>
        <p:nvPicPr>
          <p:cNvPr id="6" name="object 4">
            <a:extLst>
              <a:ext uri="{FF2B5EF4-FFF2-40B4-BE49-F238E27FC236}">
                <a16:creationId xmlns:a16="http://schemas.microsoft.com/office/drawing/2014/main" id="{3DC0A15B-5612-6D9D-76B7-16D225C0179C}"/>
              </a:ext>
            </a:extLst>
          </p:cNvPr>
          <p:cNvPicPr/>
          <p:nvPr/>
        </p:nvPicPr>
        <p:blipFill>
          <a:blip r:embed="rId3" cstate="print"/>
          <a:stretch>
            <a:fillRect/>
          </a:stretch>
        </p:blipFill>
        <p:spPr>
          <a:xfrm>
            <a:off x="4702168" y="1250848"/>
            <a:ext cx="4283572" cy="2326349"/>
          </a:xfrm>
          <a:prstGeom prst="rect">
            <a:avLst/>
          </a:prstGeom>
        </p:spPr>
      </p:pic>
    </p:spTree>
    <p:extLst>
      <p:ext uri="{BB962C8B-B14F-4D97-AF65-F5344CB8AC3E}">
        <p14:creationId xmlns:p14="http://schemas.microsoft.com/office/powerpoint/2010/main" val="13427375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892" y="767921"/>
            <a:ext cx="2960370" cy="259045"/>
          </a:xfrm>
          <a:prstGeom prst="rect">
            <a:avLst/>
          </a:prstGeom>
        </p:spPr>
        <p:txBody>
          <a:bodyPr vert="horz" wrap="square" lIns="0" tIns="12700" rIns="0" bIns="0" rtlCol="0">
            <a:spAutoFit/>
          </a:bodyPr>
          <a:lstStyle/>
          <a:p>
            <a:pPr marL="12700">
              <a:lnSpc>
                <a:spcPct val="100000"/>
              </a:lnSpc>
              <a:spcBef>
                <a:spcPts val="100"/>
              </a:spcBef>
            </a:pPr>
            <a:r>
              <a:rPr lang="en-IN" sz="1600" b="1" spc="-5">
                <a:solidFill>
                  <a:srgbClr val="223366"/>
                </a:solidFill>
              </a:rPr>
              <a:t>String Manipulation</a:t>
            </a:r>
          </a:p>
        </p:txBody>
      </p:sp>
      <p:sp>
        <p:nvSpPr>
          <p:cNvPr id="3" name="object 3">
            <a:extLst>
              <a:ext uri="{FF2B5EF4-FFF2-40B4-BE49-F238E27FC236}">
                <a16:creationId xmlns:a16="http://schemas.microsoft.com/office/drawing/2014/main" id="{FC5F5922-F038-BA18-2D9D-E36A12D7DF1E}"/>
              </a:ext>
            </a:extLst>
          </p:cNvPr>
          <p:cNvSpPr txBox="1"/>
          <p:nvPr/>
        </p:nvSpPr>
        <p:spPr>
          <a:xfrm>
            <a:off x="219364" y="1043123"/>
            <a:ext cx="4352636" cy="246029"/>
          </a:xfrm>
          <a:prstGeom prst="rect">
            <a:avLst/>
          </a:prstGeom>
        </p:spPr>
        <p:txBody>
          <a:bodyPr vert="horz" wrap="square" lIns="0" tIns="12700" rIns="0" bIns="0" rtlCol="0">
            <a:spAutoFit/>
          </a:bodyPr>
          <a:lstStyle/>
          <a:p>
            <a:pPr marR="0" lvl="0" indent="0" algn="l" defTabSz="914400" rtl="0" eaLnBrk="1" fontAlgn="auto" latinLnBrk="0" hangingPunct="1">
              <a:lnSpc>
                <a:spcPts val="2000"/>
              </a:lnSpc>
              <a:spcBef>
                <a:spcPts val="100"/>
              </a:spcBef>
              <a:spcAft>
                <a:spcPts val="0"/>
              </a:spcAft>
              <a:buClrTx/>
              <a:buSzTx/>
              <a:buFontTx/>
              <a:buNone/>
              <a:tabLst/>
              <a:defRPr/>
            </a:pPr>
            <a:r>
              <a:rPr kumimoji="0" lang="en-IN" sz="1400" b="0" i="0" u="none" strike="noStrike" kern="1200" cap="none" spc="-5" normalizeH="0" baseline="0" noProof="0">
                <a:ln>
                  <a:noFill/>
                </a:ln>
                <a:solidFill>
                  <a:schemeClr val="tx1"/>
                </a:solidFill>
                <a:effectLst/>
                <a:uLnTx/>
                <a:uFillTx/>
                <a:latin typeface="Arial MT"/>
                <a:ea typeface="+mn-ea"/>
                <a:cs typeface="Arial MT"/>
              </a:rPr>
              <a:t>String Operators</a:t>
            </a:r>
          </a:p>
        </p:txBody>
      </p:sp>
      <p:sp>
        <p:nvSpPr>
          <p:cNvPr id="5" name="object 4">
            <a:extLst>
              <a:ext uri="{FF2B5EF4-FFF2-40B4-BE49-F238E27FC236}">
                <a16:creationId xmlns:a16="http://schemas.microsoft.com/office/drawing/2014/main" id="{28E8613A-2FEE-39BC-F2A7-54D87ADAE0CD}"/>
              </a:ext>
            </a:extLst>
          </p:cNvPr>
          <p:cNvSpPr txBox="1"/>
          <p:nvPr/>
        </p:nvSpPr>
        <p:spPr>
          <a:xfrm>
            <a:off x="228600" y="1403650"/>
            <a:ext cx="4352636" cy="491096"/>
          </a:xfrm>
          <a:prstGeom prst="rect">
            <a:avLst/>
          </a:prstGeom>
        </p:spPr>
        <p:txBody>
          <a:bodyPr vert="horz" wrap="square" lIns="0" tIns="12700" rIns="0" bIns="0" rtlCol="0">
            <a:spAutoFit/>
          </a:bodyPr>
          <a:lstStyle/>
          <a:p>
            <a:pPr marL="173736" marR="5080" lvl="0" indent="-173736" algn="l" defTabSz="914400" rtl="0" eaLnBrk="1" fontAlgn="auto" latinLnBrk="0" hangingPunct="1">
              <a:lnSpc>
                <a:spcPct val="116100"/>
              </a:lnSpc>
              <a:spcBef>
                <a:spcPts val="600"/>
              </a:spcBef>
              <a:spcAft>
                <a:spcPts val="0"/>
              </a:spcAft>
              <a:buClr>
                <a:srgbClr val="223366"/>
              </a:buClr>
              <a:buSzTx/>
              <a:buFont typeface="Arial" panose="020B0604020202020204" pitchFamily="34" charset="0"/>
              <a:buChar char="•"/>
              <a:tabLst>
                <a:tab pos="469265" algn="l"/>
                <a:tab pos="469900" algn="l"/>
              </a:tabLst>
              <a:defRPr/>
            </a:pPr>
            <a:r>
              <a:rPr kumimoji="0" lang="en-US" sz="1400" i="0" u="none" strike="noStrike" kern="1200" cap="none" spc="-5" normalizeH="0" baseline="0" noProof="0">
                <a:ln>
                  <a:noFill/>
                </a:ln>
                <a:solidFill>
                  <a:schemeClr val="tx1"/>
                </a:solidFill>
                <a:effectLst/>
                <a:uLnTx/>
                <a:uFillTx/>
                <a:latin typeface="Arial MT"/>
                <a:ea typeface="+mn-ea"/>
                <a:cs typeface="Arial MT"/>
              </a:rPr>
              <a:t>There are many operations that can be  performed with string</a:t>
            </a:r>
          </a:p>
        </p:txBody>
      </p:sp>
      <p:pic>
        <p:nvPicPr>
          <p:cNvPr id="4" name="object 5">
            <a:extLst>
              <a:ext uri="{FF2B5EF4-FFF2-40B4-BE49-F238E27FC236}">
                <a16:creationId xmlns:a16="http://schemas.microsoft.com/office/drawing/2014/main" id="{EB204F16-98BE-3DC1-5BE7-74D1B1315C3A}"/>
              </a:ext>
            </a:extLst>
          </p:cNvPr>
          <p:cNvPicPr/>
          <p:nvPr/>
        </p:nvPicPr>
        <p:blipFill>
          <a:blip r:embed="rId3" cstate="print"/>
          <a:stretch>
            <a:fillRect/>
          </a:stretch>
        </p:blipFill>
        <p:spPr>
          <a:xfrm>
            <a:off x="4842557" y="1238250"/>
            <a:ext cx="4072843" cy="2791407"/>
          </a:xfrm>
          <a:prstGeom prst="rect">
            <a:avLst/>
          </a:prstGeom>
        </p:spPr>
      </p:pic>
      <p:sp>
        <p:nvSpPr>
          <p:cNvPr id="7" name="Rectangle: Rounded Corners 6">
            <a:hlinkClick r:id="rId4"/>
            <a:extLst>
              <a:ext uri="{FF2B5EF4-FFF2-40B4-BE49-F238E27FC236}">
                <a16:creationId xmlns:a16="http://schemas.microsoft.com/office/drawing/2014/main" id="{427A1953-7C97-0AEE-9D45-DB8F7B397CC7}"/>
              </a:ext>
            </a:extLst>
          </p:cNvPr>
          <p:cNvSpPr/>
          <p:nvPr/>
        </p:nvSpPr>
        <p:spPr>
          <a:xfrm>
            <a:off x="7622746" y="4419608"/>
            <a:ext cx="1244188" cy="322898"/>
          </a:xfrm>
          <a:prstGeom prst="roundRect">
            <a:avLst/>
          </a:prstGeom>
          <a:solidFill>
            <a:srgbClr val="0000FF"/>
          </a:solidFill>
          <a:ln>
            <a:solidFill>
              <a:srgbClr val="0000FF"/>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050" b="0" i="0" u="none" strike="noStrike" cap="none">
                <a:solidFill>
                  <a:schemeClr val="lt1"/>
                </a:solidFill>
                <a:latin typeface="+mn-lt"/>
                <a:ea typeface="+mn-ea"/>
                <a:cs typeface="+mn-cs"/>
                <a:sym typeface="Arial"/>
              </a:defRPr>
            </a:lvl9pPr>
          </a:lstStyle>
          <a:p>
            <a:pPr algn="ctr"/>
            <a:r>
              <a:rPr lang="en-US" sz="1200">
                <a:solidFill>
                  <a:schemeClr val="bg1"/>
                </a:solidFill>
                <a:hlinkClick r:id="rId4">
                  <a:extLst>
                    <a:ext uri="{A12FA001-AC4F-418D-AE19-62706E023703}">
                      <ahyp:hlinkClr xmlns:ahyp="http://schemas.microsoft.com/office/drawing/2018/hyperlinkcolor" val="tx"/>
                    </a:ext>
                  </a:extLst>
                </a:hlinkClick>
              </a:rPr>
              <a:t>Reference link</a:t>
            </a:r>
            <a:endParaRPr lang="en-IN" sz="1200">
              <a:solidFill>
                <a:schemeClr val="bg1"/>
              </a:solidFill>
            </a:endParaRPr>
          </a:p>
        </p:txBody>
      </p:sp>
      <p:sp>
        <p:nvSpPr>
          <p:cNvPr id="8" name="TextBox 7">
            <a:extLst>
              <a:ext uri="{FF2B5EF4-FFF2-40B4-BE49-F238E27FC236}">
                <a16:creationId xmlns:a16="http://schemas.microsoft.com/office/drawing/2014/main" id="{57E671E3-EF52-D021-2A20-C9F796D31D2E}"/>
              </a:ext>
            </a:extLst>
          </p:cNvPr>
          <p:cNvSpPr txBox="1"/>
          <p:nvPr/>
        </p:nvSpPr>
        <p:spPr>
          <a:xfrm>
            <a:off x="7849100" y="4178450"/>
            <a:ext cx="791481"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IN" sz="900" b="1">
                <a:solidFill>
                  <a:srgbClr val="002060"/>
                </a:solidFill>
              </a:rPr>
              <a:t>Click here</a:t>
            </a:r>
          </a:p>
        </p:txBody>
      </p:sp>
    </p:spTree>
    <p:extLst>
      <p:ext uri="{BB962C8B-B14F-4D97-AF65-F5344CB8AC3E}">
        <p14:creationId xmlns:p14="http://schemas.microsoft.com/office/powerpoint/2010/main" val="4941623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(16:9)</PresentationFormat>
  <Slides>182</Slides>
  <Notes>182</Notes>
  <HiddenSlides>0</HiddenSlides>
  <ScaleCrop>false</ScaleCrop>
  <HeadingPairs>
    <vt:vector size="4" baseType="variant">
      <vt:variant>
        <vt:lpstr>Theme</vt:lpstr>
      </vt:variant>
      <vt:variant>
        <vt:i4>1</vt:i4>
      </vt:variant>
      <vt:variant>
        <vt:lpstr>Slide Titles</vt:lpstr>
      </vt:variant>
      <vt:variant>
        <vt:i4>182</vt:i4>
      </vt:variant>
    </vt:vector>
  </HeadingPairs>
  <TitlesOfParts>
    <vt:vector size="183" baseType="lpstr">
      <vt:lpstr>Simple Light</vt:lpstr>
      <vt:lpstr>PowerPoint Presentation</vt:lpstr>
      <vt:lpstr>PowerPoint Presentation</vt:lpstr>
      <vt:lpstr>PowerPoint Presentation</vt:lpstr>
      <vt:lpstr>PowerPoint Presentation</vt:lpstr>
      <vt:lpstr>Learning Objectives</vt:lpstr>
      <vt:lpstr>Python Use Cases</vt:lpstr>
      <vt:lpstr>Introduction</vt:lpstr>
      <vt:lpstr>Introduction to Python</vt:lpstr>
      <vt:lpstr>PowerPoint Presentation</vt:lpstr>
      <vt:lpstr>History</vt:lpstr>
      <vt:lpstr>PowerPoint Presentation</vt:lpstr>
      <vt:lpstr>Features</vt:lpstr>
      <vt:lpstr>Features</vt:lpstr>
      <vt:lpstr>Features</vt:lpstr>
      <vt:lpstr>Features</vt:lpstr>
      <vt:lpstr>Features</vt:lpstr>
      <vt:lpstr>PowerPoint Presentation</vt:lpstr>
      <vt:lpstr>Features</vt:lpstr>
      <vt:lpstr>Features</vt:lpstr>
      <vt:lpstr>Features</vt:lpstr>
      <vt:lpstr>Features</vt:lpstr>
      <vt:lpstr>Features</vt:lpstr>
      <vt:lpstr>PowerPoint Presentation</vt:lpstr>
      <vt:lpstr>PowerPoint Presentation</vt:lpstr>
      <vt:lpstr>Setup Successful</vt:lpstr>
      <vt:lpstr>Setting Up Path</vt:lpstr>
      <vt:lpstr>Setting Up Path</vt:lpstr>
      <vt:lpstr>Setting Up Path</vt:lpstr>
      <vt:lpstr>Setting Up Path</vt:lpstr>
      <vt:lpstr>Setting Up Path</vt:lpstr>
      <vt:lpstr>Setting Up Path</vt:lpstr>
      <vt:lpstr>Setting Up Path</vt:lpstr>
      <vt:lpstr>Setting Up Path</vt:lpstr>
      <vt:lpstr>Basic Syntax Variable</vt:lpstr>
      <vt:lpstr>Basic Syntax Variable</vt:lpstr>
      <vt:lpstr>Basic Syntax Variable</vt:lpstr>
      <vt:lpstr>Basic Syntax Variable</vt:lpstr>
      <vt:lpstr>Basic Syntax Variable</vt:lpstr>
      <vt:lpstr>Basic Syntax Variable</vt:lpstr>
      <vt:lpstr>Basic Syntax Variable</vt:lpstr>
      <vt:lpstr>Basic Syntax Variable</vt:lpstr>
      <vt:lpstr>Basic Syntax Variable</vt:lpstr>
      <vt:lpstr>Basic Syntax Variable</vt:lpstr>
      <vt:lpstr>PowerPoint Presentation</vt:lpstr>
      <vt:lpstr>Basic Syntax Variable</vt:lpstr>
      <vt:lpstr>Basic Syntax Variable</vt:lpstr>
      <vt:lpstr>Basic Syntax Variable</vt:lpstr>
      <vt:lpstr>Basic Syntax Variable</vt:lpstr>
      <vt:lpstr>Basic Syntax Variable</vt:lpstr>
      <vt:lpstr>Data Types Operator</vt:lpstr>
      <vt:lpstr>Data Types Operator</vt:lpstr>
      <vt:lpstr>Data Types Operator</vt:lpstr>
      <vt:lpstr>Data Types Operator</vt:lpstr>
      <vt:lpstr>Data Types Operator</vt:lpstr>
      <vt:lpstr>Data Types Operator</vt:lpstr>
      <vt:lpstr>Data Types Operator</vt:lpstr>
      <vt:lpstr>Data Types Operator</vt:lpstr>
      <vt:lpstr>Data Types Operator</vt:lpstr>
      <vt:lpstr>Data Types Operator</vt:lpstr>
      <vt:lpstr>Conditional Statement</vt:lpstr>
      <vt:lpstr>Conditional Statement</vt:lpstr>
      <vt:lpstr>Conditional Statement</vt:lpstr>
      <vt:lpstr>Conditional Statement</vt:lpstr>
      <vt:lpstr>Conditional Statement</vt:lpstr>
      <vt:lpstr>Conditional Statement</vt:lpstr>
      <vt:lpstr>Conditional Statement</vt:lpstr>
      <vt:lpstr>Conditional Statement</vt:lpstr>
      <vt:lpstr>Conditional Statement</vt:lpstr>
      <vt:lpstr>Conditional Statement</vt:lpstr>
      <vt:lpstr>Conditional Statement</vt:lpstr>
      <vt:lpstr>Conditional Statement</vt:lpstr>
      <vt:lpstr>Conditional Statement</vt:lpstr>
      <vt:lpstr>Conditional Statement</vt:lpstr>
      <vt:lpstr>Conditional Statement</vt:lpstr>
      <vt:lpstr>Conditional Statement -  Lab 19</vt:lpstr>
      <vt:lpstr>Looping</vt:lpstr>
      <vt:lpstr>Looping</vt:lpstr>
      <vt:lpstr>Looping</vt:lpstr>
      <vt:lpstr>Looping</vt:lpstr>
      <vt:lpstr>Looping</vt:lpstr>
      <vt:lpstr>Looping</vt:lpstr>
      <vt:lpstr>Looping</vt:lpstr>
      <vt:lpstr>Looping</vt:lpstr>
      <vt:lpstr>Looping</vt:lpstr>
      <vt:lpstr>Control Statement</vt:lpstr>
      <vt:lpstr>Control Statement</vt:lpstr>
      <vt:lpstr>Control Statement</vt:lpstr>
      <vt:lpstr>Control Statement</vt:lpstr>
      <vt:lpstr>Control Statement</vt:lpstr>
      <vt:lpstr>Control Statement</vt:lpstr>
      <vt:lpstr>Control Statement</vt:lpstr>
      <vt:lpstr>Control Statement – Lab 20</vt:lpstr>
      <vt:lpstr>String Manipulation</vt:lpstr>
      <vt:lpstr>String Manipulation</vt:lpstr>
      <vt:lpstr>String Manipulation</vt:lpstr>
      <vt:lpstr>String Manipulation</vt:lpstr>
      <vt:lpstr>String Manipulation</vt:lpstr>
      <vt:lpstr>String Manipulation</vt:lpstr>
      <vt:lpstr>String Manipulation</vt:lpstr>
      <vt:lpstr>String Manipulation</vt:lpstr>
      <vt:lpstr>String Manipulation</vt:lpstr>
      <vt:lpstr>String Manipulation</vt:lpstr>
      <vt:lpstr>String Manipulation</vt:lpstr>
      <vt:lpstr>List</vt:lpstr>
      <vt:lpstr>List</vt:lpstr>
      <vt:lpstr>List</vt:lpstr>
      <vt:lpstr>List</vt:lpstr>
      <vt:lpstr>List</vt:lpstr>
      <vt:lpstr>List</vt:lpstr>
      <vt:lpstr>List</vt:lpstr>
      <vt:lpstr>List</vt:lpstr>
      <vt:lpstr>Tuple</vt:lpstr>
      <vt:lpstr>Tuple</vt:lpstr>
      <vt:lpstr>Tuple</vt:lpstr>
      <vt:lpstr>Tuple</vt:lpstr>
      <vt:lpstr>Tuple</vt:lpstr>
      <vt:lpstr>Dictionary</vt:lpstr>
      <vt:lpstr>Dictionary</vt:lpstr>
      <vt:lpstr>Dictionary</vt:lpstr>
      <vt:lpstr>Dictionary</vt:lpstr>
      <vt:lpstr>Dictionary</vt:lpstr>
      <vt:lpstr>Function &amp; Methods</vt:lpstr>
      <vt:lpstr>Function &amp; Methods</vt:lpstr>
      <vt:lpstr>Function &amp; Methods</vt:lpstr>
      <vt:lpstr>Function &amp; Methods</vt:lpstr>
      <vt:lpstr>Function &amp; Methods</vt:lpstr>
      <vt:lpstr>Function &amp; Methods</vt:lpstr>
      <vt:lpstr>Function &amp; Methods</vt:lpstr>
      <vt:lpstr>Functions</vt:lpstr>
      <vt:lpstr>Functions</vt:lpstr>
      <vt:lpstr>Functions – Lab 21</vt:lpstr>
      <vt:lpstr>Modules</vt:lpstr>
      <vt:lpstr>Modules</vt:lpstr>
      <vt:lpstr>Modules</vt:lpstr>
      <vt:lpstr>Modules</vt:lpstr>
      <vt:lpstr>File Handling</vt:lpstr>
      <vt:lpstr>File Handling</vt:lpstr>
      <vt:lpstr>File Handling</vt:lpstr>
      <vt:lpstr>File Handling</vt:lpstr>
      <vt:lpstr>File Handling</vt:lpstr>
      <vt:lpstr>File Handling</vt:lpstr>
      <vt:lpstr>File Handling</vt:lpstr>
      <vt:lpstr>File Handling</vt:lpstr>
      <vt:lpstr>Exception Handling</vt:lpstr>
      <vt:lpstr>Exception Handling</vt:lpstr>
      <vt:lpstr>Exception Handling</vt:lpstr>
      <vt:lpstr>Exception Handling</vt:lpstr>
      <vt:lpstr>Exception Handling</vt:lpstr>
      <vt:lpstr>Exception Handling</vt:lpstr>
      <vt:lpstr>Exception Handling</vt:lpstr>
      <vt:lpstr>Exception Handling</vt:lpstr>
      <vt:lpstr>Exception Handling</vt:lpstr>
      <vt:lpstr>Object Oriented Programming</vt:lpstr>
      <vt:lpstr>OOPS in Python</vt:lpstr>
      <vt:lpstr>OOPS in Python</vt:lpstr>
      <vt:lpstr>Class in Python</vt:lpstr>
      <vt:lpstr>Classes vs Instances</vt:lpstr>
      <vt:lpstr>How to define a class</vt:lpstr>
      <vt:lpstr>Encapsulation in Python</vt:lpstr>
      <vt:lpstr>Inheritance in Python</vt:lpstr>
      <vt:lpstr>Example of Inheritance</vt:lpstr>
      <vt:lpstr>Example of Inheritance</vt:lpstr>
      <vt:lpstr>Example of Inheritance</vt:lpstr>
      <vt:lpstr>OOPs – Lab 22</vt:lpstr>
      <vt:lpstr>Polymorphism</vt:lpstr>
      <vt:lpstr>Self Parameter</vt:lpstr>
      <vt:lpstr>Constructors</vt:lpstr>
      <vt:lpstr>Syntax for constructor declaration</vt:lpstr>
      <vt:lpstr>Constructor Types</vt:lpstr>
      <vt:lpstr>Example – Default Constructor</vt:lpstr>
      <vt:lpstr>Example – Parameterized Constructor </vt:lpstr>
      <vt:lpstr>Class variables and Instance Variables</vt:lpstr>
      <vt:lpstr>Destructors in Python</vt:lpstr>
      <vt:lpstr>Summary</vt:lpstr>
      <vt:lpstr>Quiz</vt:lpstr>
      <vt:lpstr>Quiz</vt:lpstr>
      <vt:lpstr>Quiz</vt:lpstr>
      <vt:lpstr>Quiz</vt:lpstr>
      <vt:lpstr>Quiz</vt:lpstr>
      <vt:lpstr>References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revision>31</cp:revision>
  <dcterms:modified xsi:type="dcterms:W3CDTF">2023-08-24T11:07:52Z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